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94" r:id="rId4"/>
    <p:sldId id="298" r:id="rId5"/>
    <p:sldId id="300" r:id="rId6"/>
    <p:sldId id="301" r:id="rId7"/>
    <p:sldId id="299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55"/>
    <p:restoredTop sz="84633" autoAdjust="0"/>
  </p:normalViewPr>
  <p:slideViewPr>
    <p:cSldViewPr snapToGrid="0" snapToObjects="1">
      <p:cViewPr varScale="1">
        <p:scale>
          <a:sx n="31" d="100"/>
          <a:sy n="31" d="100"/>
        </p:scale>
        <p:origin x="2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 Enhanced Layer 2 Software (ELS) you can no longer specify “interface all”, each interface must be explicitly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Configuring STP and RSTP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Default STP Settings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974380"/>
          </a:xfrm>
        </p:spPr>
        <p:txBody>
          <a:bodyPr>
            <a:normAutofit/>
          </a:bodyPr>
          <a:lstStyle/>
          <a:p>
            <a:r>
              <a:rPr lang="en-US" dirty="0"/>
              <a:t>STP is configured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dirty="0"/>
              <a:t> configuration hierarchy</a:t>
            </a:r>
          </a:p>
          <a:p>
            <a:r>
              <a:rPr lang="en-US" dirty="0"/>
              <a:t>Configuration shown illustrates default STP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534933" y="2734315"/>
            <a:ext cx="424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bridge priority 32k;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max-age 20;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hello-time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forward-delay 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094704"/>
          </a:xfrm>
        </p:spPr>
        <p:txBody>
          <a:bodyPr>
            <a:normAutofit/>
          </a:bodyPr>
          <a:lstStyle/>
          <a:p>
            <a:r>
              <a:rPr lang="en-US" dirty="0"/>
              <a:t>STP is configured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dirty="0"/>
              <a:t> configuration hierarchy</a:t>
            </a:r>
          </a:p>
          <a:p>
            <a:r>
              <a:rPr lang="en-US" dirty="0"/>
              <a:t>Configuration shown illustrates default STP values</a:t>
            </a:r>
          </a:p>
          <a:p>
            <a:pPr lvl="1"/>
            <a:r>
              <a:rPr lang="en-US" dirty="0"/>
              <a:t>Max-age and forward-delay are dynamically set to what is advertised by elected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534933" y="2893341"/>
            <a:ext cx="42457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bridge priority 32k;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max-age 20;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hello-time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forward-delay 15;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ge-0/1/0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cost 20000;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 point-to-point;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1BFFE5-71D0-4C2D-A67E-CA0AEB95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88" y="3805337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BDD580-5DB1-486F-A537-BB65DA98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46" y="4851073"/>
            <a:ext cx="665970" cy="58605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254F88-5612-4B02-A9E6-40E8BA0FD772}"/>
              </a:ext>
            </a:extLst>
          </p:cNvPr>
          <p:cNvCxnSpPr>
            <a:cxnSpLocks/>
          </p:cNvCxnSpPr>
          <p:nvPr/>
        </p:nvCxnSpPr>
        <p:spPr>
          <a:xfrm>
            <a:off x="7466172" y="426832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6A9561-D802-4AD9-AC9A-DBAD06FBA04E}"/>
              </a:ext>
            </a:extLst>
          </p:cNvPr>
          <p:cNvSpPr txBox="1"/>
          <p:nvPr/>
        </p:nvSpPr>
        <p:spPr>
          <a:xfrm>
            <a:off x="6846431" y="3429244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A37D8-9F0C-4A4F-BC4A-BB8BA0A992B2}"/>
              </a:ext>
            </a:extLst>
          </p:cNvPr>
          <p:cNvSpPr txBox="1"/>
          <p:nvPr/>
        </p:nvSpPr>
        <p:spPr>
          <a:xfrm>
            <a:off x="8174491" y="5437127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BDE84D-1E31-495F-A78D-96845B883ACC}"/>
              </a:ext>
            </a:extLst>
          </p:cNvPr>
          <p:cNvSpPr/>
          <p:nvPr/>
        </p:nvSpPr>
        <p:spPr>
          <a:xfrm>
            <a:off x="7939565" y="47084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6BA0A-B0AA-465A-84C7-95308A2AFBA5}"/>
              </a:ext>
            </a:extLst>
          </p:cNvPr>
          <p:cNvSpPr txBox="1"/>
          <p:nvPr/>
        </p:nvSpPr>
        <p:spPr>
          <a:xfrm>
            <a:off x="7860986" y="4695809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84DFCC-6EA5-44B7-B3DE-23B0DCF3808C}"/>
              </a:ext>
            </a:extLst>
          </p:cNvPr>
          <p:cNvSpPr/>
          <p:nvPr/>
        </p:nvSpPr>
        <p:spPr>
          <a:xfrm>
            <a:off x="7469669" y="427367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5495-CBB8-4D58-90F9-706E53035B42}"/>
              </a:ext>
            </a:extLst>
          </p:cNvPr>
          <p:cNvSpPr txBox="1"/>
          <p:nvPr/>
        </p:nvSpPr>
        <p:spPr>
          <a:xfrm>
            <a:off x="7391085" y="426180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STP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5727" y="1536174"/>
            <a:ext cx="9563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bridge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STP bridge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name               : GLOBAL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 ID   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                   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ID    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time                        : 2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Maximum age                       : 20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 delay                     : 15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age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topology changes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Local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Bridge ID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 system ID              : 0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600673"/>
            <a:ext cx="4245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92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600673"/>
            <a:ext cx="4245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force-version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7994E-91C3-4264-B0D8-6B21A90432FE}"/>
              </a:ext>
            </a:extLst>
          </p:cNvPr>
          <p:cNvSpPr txBox="1"/>
          <p:nvPr/>
        </p:nvSpPr>
        <p:spPr>
          <a:xfrm>
            <a:off x="112838" y="2625565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DESG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RSTP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5727" y="1536174"/>
            <a:ext cx="9563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bridge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STP bridge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name               : GLOBAL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 ID   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                   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ID    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Hello time                        : 2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Maximum age                       : 20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 delay                     : 15 seconds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age                       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topology changes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Local parameters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Bridge ID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32768.4c:96:14:71:0b:50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 system ID              : 0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3B49B-52CB-4882-BFE4-C0ABCDA16F13}"/>
              </a:ext>
            </a:extLst>
          </p:cNvPr>
          <p:cNvSpPr txBox="1"/>
          <p:nvPr/>
        </p:nvSpPr>
        <p:spPr>
          <a:xfrm>
            <a:off x="8068794" y="600673"/>
            <a:ext cx="4245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78455-3461-4E89-B300-94282DAE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638" y="3059844"/>
            <a:ext cx="665970" cy="5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3DFA6-1CF0-44A2-84C5-3BD6C4E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96" y="4105580"/>
            <a:ext cx="665970" cy="5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936EC-B1EF-4C65-9EF9-46934A651A07}"/>
              </a:ext>
            </a:extLst>
          </p:cNvPr>
          <p:cNvCxnSpPr>
            <a:cxnSpLocks/>
          </p:cNvCxnSpPr>
          <p:nvPr/>
        </p:nvCxnSpPr>
        <p:spPr>
          <a:xfrm>
            <a:off x="10076022" y="352283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582D8D-EFD2-41B2-BD57-A49A8745F7B2}"/>
              </a:ext>
            </a:extLst>
          </p:cNvPr>
          <p:cNvSpPr txBox="1"/>
          <p:nvPr/>
        </p:nvSpPr>
        <p:spPr>
          <a:xfrm>
            <a:off x="9456281" y="268375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0C1F0-26FC-4618-B03F-64F934EE864B}"/>
              </a:ext>
            </a:extLst>
          </p:cNvPr>
          <p:cNvSpPr txBox="1"/>
          <p:nvPr/>
        </p:nvSpPr>
        <p:spPr>
          <a:xfrm>
            <a:off x="10784341" y="4691634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E6C0BE-2091-4BE6-940B-209F93C66569}"/>
              </a:ext>
            </a:extLst>
          </p:cNvPr>
          <p:cNvSpPr/>
          <p:nvPr/>
        </p:nvSpPr>
        <p:spPr>
          <a:xfrm>
            <a:off x="10549415" y="3962943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4CB12-8F77-4251-9FD4-45F7BB786599}"/>
              </a:ext>
            </a:extLst>
          </p:cNvPr>
          <p:cNvSpPr txBox="1"/>
          <p:nvPr/>
        </p:nvSpPr>
        <p:spPr>
          <a:xfrm>
            <a:off x="10470836" y="3950316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0A3DE8-240A-4C99-BBE4-136DF81494F6}"/>
              </a:ext>
            </a:extLst>
          </p:cNvPr>
          <p:cNvSpPr/>
          <p:nvPr/>
        </p:nvSpPr>
        <p:spPr>
          <a:xfrm>
            <a:off x="10079519" y="352817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5A030-CAED-493F-96A7-CFDCC285668C}"/>
              </a:ext>
            </a:extLst>
          </p:cNvPr>
          <p:cNvSpPr txBox="1"/>
          <p:nvPr/>
        </p:nvSpPr>
        <p:spPr>
          <a:xfrm>
            <a:off x="10000935" y="3516314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</p:spTree>
    <p:extLst>
      <p:ext uri="{BB962C8B-B14F-4D97-AF65-F5344CB8AC3E}">
        <p14:creationId xmlns:p14="http://schemas.microsoft.com/office/powerpoint/2010/main" val="320798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RSTP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264D-C4CB-498C-AB6F-B18E079D2B9C}"/>
              </a:ext>
            </a:extLst>
          </p:cNvPr>
          <p:cNvSpPr txBox="1"/>
          <p:nvPr/>
        </p:nvSpPr>
        <p:spPr>
          <a:xfrm>
            <a:off x="8068794" y="296915"/>
            <a:ext cx="42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7994E-91C3-4264-B0D8-6B21A90432FE}"/>
              </a:ext>
            </a:extLst>
          </p:cNvPr>
          <p:cNvSpPr txBox="1"/>
          <p:nvPr/>
        </p:nvSpPr>
        <p:spPr>
          <a:xfrm>
            <a:off x="112838" y="1806415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DESG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112838" y="4430772"/>
            <a:ext cx="12226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ge-0/0/2                     128:3        128:3  32768.4c9614710b51        20000    FWD    ROOT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C80DC-E679-42A6-A218-21597552E4C7}"/>
              </a:ext>
            </a:extLst>
          </p:cNvPr>
          <p:cNvSpPr txBox="1"/>
          <p:nvPr/>
        </p:nvSpPr>
        <p:spPr>
          <a:xfrm>
            <a:off x="8068794" y="1343399"/>
            <a:ext cx="42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</p:txBody>
      </p:sp>
    </p:spTree>
    <p:extLst>
      <p:ext uri="{BB962C8B-B14F-4D97-AF65-F5344CB8AC3E}">
        <p14:creationId xmlns:p14="http://schemas.microsoft.com/office/powerpoint/2010/main" val="39873609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AB0AFE7-4367-4397-97EF-F2D843B474B8}"/>
</file>

<file path=customXml/itemProps2.xml><?xml version="1.0" encoding="utf-8"?>
<ds:datastoreItem xmlns:ds="http://schemas.openxmlformats.org/officeDocument/2006/customXml" ds:itemID="{12A44BD0-D83E-44D6-A486-6BB0AD476C42}"/>
</file>

<file path=customXml/itemProps3.xml><?xml version="1.0" encoding="utf-8"?>
<ds:datastoreItem xmlns:ds="http://schemas.openxmlformats.org/officeDocument/2006/customXml" ds:itemID="{78C9C7AF-1FEC-4AD2-A80D-5169F542F7DA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4500</TotalTime>
  <Words>596</Words>
  <Application>Microsoft Macintosh PowerPoint</Application>
  <PresentationFormat>Widescreen</PresentationFormat>
  <Paragraphs>126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Configuring STP and RSTP</vt:lpstr>
      <vt:lpstr>Default STP Settings</vt:lpstr>
      <vt:lpstr>RSTP Configuration</vt:lpstr>
      <vt:lpstr>Monitoring STP</vt:lpstr>
      <vt:lpstr>Monitoring STP</vt:lpstr>
      <vt:lpstr>Monitoring RSTP</vt:lpstr>
      <vt:lpstr>Monitoring RSTP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107</cp:revision>
  <dcterms:created xsi:type="dcterms:W3CDTF">2019-02-27T16:42:59Z</dcterms:created>
  <dcterms:modified xsi:type="dcterms:W3CDTF">2023-02-15T23:41:21Z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