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74" r:id="rId2"/>
    <p:sldId id="262" r:id="rId3"/>
    <p:sldId id="278" r:id="rId4"/>
    <p:sldId id="280" r:id="rId5"/>
    <p:sldId id="281" r:id="rId6"/>
    <p:sldId id="2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9BD3"/>
    <a:srgbClr val="000000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6"/>
    <p:restoredTop sz="84783" autoAdjust="0"/>
  </p:normalViewPr>
  <p:slideViewPr>
    <p:cSldViewPr snapToGrid="0" snapToObjects="1">
      <p:cViewPr varScale="1">
        <p:scale>
          <a:sx n="100" d="100"/>
          <a:sy n="100" d="100"/>
        </p:scale>
        <p:origin x="1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5/21/23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5/21/23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830C0D-C497-1576-32A6-E73B456E8DF3}"/>
              </a:ext>
            </a:extLst>
          </p:cNvPr>
          <p:cNvSpPr/>
          <p:nvPr userDrawn="1"/>
        </p:nvSpPr>
        <p:spPr>
          <a:xfrm>
            <a:off x="0" y="0"/>
            <a:ext cx="2055377" cy="6846725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2B5BBB-8465-2D55-9D75-EBCC12AA41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7" t="7433" r="37" b="2066"/>
          <a:stretch/>
        </p:blipFill>
        <p:spPr>
          <a:xfrm>
            <a:off x="1905005" y="8092"/>
            <a:ext cx="10286995" cy="684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2E7FE-C0CB-8A49-BB89-B8B0F4AE6B09}"/>
              </a:ext>
            </a:extLst>
          </p:cNvPr>
          <p:cNvSpPr/>
          <p:nvPr userDrawn="1"/>
        </p:nvSpPr>
        <p:spPr>
          <a:xfrm>
            <a:off x="0" y="0"/>
            <a:ext cx="2055377" cy="6846725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7" t="7433" r="37" b="2066"/>
          <a:stretch/>
        </p:blipFill>
        <p:spPr>
          <a:xfrm>
            <a:off x="1905005" y="8092"/>
            <a:ext cx="10286995" cy="684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14093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29988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842EC-47B6-134C-A69F-A19DDE80BCBF}"/>
              </a:ext>
            </a:extLst>
          </p:cNvPr>
          <p:cNvSpPr/>
          <p:nvPr userDrawn="1"/>
        </p:nvSpPr>
        <p:spPr>
          <a:xfrm>
            <a:off x="1865888" y="3183"/>
            <a:ext cx="10326112" cy="255761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7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8199" y="1321841"/>
            <a:ext cx="74716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switching and VLANs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2" y="3715846"/>
            <a:ext cx="8721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Configuration and Monitoring of RSTP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6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Spanning Tree Lab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Diagram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94FB4B-1DB1-663E-8C6D-FD7AA44A3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650" y="1308100"/>
            <a:ext cx="5401242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9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Configuring RSTP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3026" y="1528997"/>
            <a:ext cx="11305011" cy="512663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Review the starting configuration on SW1 and SW2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SW2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On SW2, copy the ge-0/0/1 trunk configuration to ge-0/0/5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Commit the configuration and-quit configuration mode</a:t>
            </a:r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SW1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Ping the interfaces in the two routing instances from the default instance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Review the configuration under the protocols </a:t>
            </a:r>
            <a:r>
              <a:rPr lang="en-US" dirty="0" err="1"/>
              <a:t>rstp</a:t>
            </a:r>
            <a:r>
              <a:rPr lang="en-US" dirty="0"/>
              <a:t> hierarchy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Activate the protocols </a:t>
            </a:r>
            <a:r>
              <a:rPr lang="en-US" dirty="0" err="1"/>
              <a:t>rstp</a:t>
            </a:r>
            <a:r>
              <a:rPr lang="en-US" dirty="0"/>
              <a:t> configuration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Review the fe-0/0/5 interface configuration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Activate the fe-0/0/5 interface configuration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Review the configuration changes and commit and-quit configuration mode</a:t>
            </a:r>
          </a:p>
        </p:txBody>
      </p:sp>
    </p:spTree>
    <p:extLst>
      <p:ext uri="{BB962C8B-B14F-4D97-AF65-F5344CB8AC3E}">
        <p14:creationId xmlns:p14="http://schemas.microsoft.com/office/powerpoint/2010/main" val="126097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Configuring RSTP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3026" y="1690690"/>
            <a:ext cx="11305011" cy="4405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 SW2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Configure ge-0/0/1-3 and ge-0/0/5 to participate in </a:t>
            </a:r>
            <a:r>
              <a:rPr lang="en-US" dirty="0" err="1"/>
              <a:t>rstp</a:t>
            </a:r>
            <a:r>
              <a:rPr lang="en-US" dirty="0"/>
              <a:t> as point-to-point interfaces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 the configuration changes and commit and-quit configuration mode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 the spanning-tree bridge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 the spanning-tree interface information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SW1</a:t>
            </a:r>
          </a:p>
          <a:p>
            <a:pPr marL="0" indent="0">
              <a:buNone/>
            </a:pPr>
            <a:r>
              <a:rPr lang="en-US" dirty="0"/>
              <a:t>1. Ping the interfaces in the two routing instances from the default instance</a:t>
            </a:r>
          </a:p>
        </p:txBody>
      </p:sp>
    </p:spTree>
    <p:extLst>
      <p:ext uri="{BB962C8B-B14F-4D97-AF65-F5344CB8AC3E}">
        <p14:creationId xmlns:p14="http://schemas.microsoft.com/office/powerpoint/2010/main" val="3702863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Configuring a Loop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3026" y="1690690"/>
            <a:ext cx="11305011" cy="4405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 SW2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Delete the protocols </a:t>
            </a:r>
            <a:r>
              <a:rPr lang="en-US" dirty="0" err="1"/>
              <a:t>rstp</a:t>
            </a:r>
            <a:r>
              <a:rPr lang="en-US" dirty="0"/>
              <a:t> configuration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Commit and-quit configuration mode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SW1</a:t>
            </a:r>
          </a:p>
          <a:p>
            <a:pPr marL="457200" indent="-457200">
              <a:buAutoNum type="arabicPeriod"/>
            </a:pPr>
            <a:r>
              <a:rPr lang="en-US" dirty="0"/>
              <a:t>Review the current packets per second throughput on the trunk interfaces</a:t>
            </a:r>
          </a:p>
          <a:p>
            <a:pPr marL="457200" indent="-457200">
              <a:buAutoNum type="arabicPeriod"/>
            </a:pPr>
            <a:r>
              <a:rPr lang="en-US" dirty="0"/>
              <a:t>Clear the ARP table</a:t>
            </a:r>
          </a:p>
          <a:p>
            <a:pPr marL="457200" indent="-457200">
              <a:buAutoNum type="arabicPeriod"/>
            </a:pPr>
            <a:r>
              <a:rPr lang="en-US" dirty="0"/>
              <a:t>Ping one of the interfaces in the routing instances from the default instance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Review the current packets per second throughput on the trunk interfaces</a:t>
            </a:r>
          </a:p>
        </p:txBody>
      </p:sp>
    </p:spTree>
    <p:extLst>
      <p:ext uri="{BB962C8B-B14F-4D97-AF65-F5344CB8AC3E}">
        <p14:creationId xmlns:p14="http://schemas.microsoft.com/office/powerpoint/2010/main" val="105626872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EAA47152-101F-4CEA-8BCF-F18260D1BA42}"/>
</file>

<file path=customXml/itemProps2.xml><?xml version="1.0" encoding="utf-8"?>
<ds:datastoreItem xmlns:ds="http://schemas.openxmlformats.org/officeDocument/2006/customXml" ds:itemID="{9E9E56D4-22F8-48AC-8594-5997D96AE617}"/>
</file>

<file path=customXml/itemProps3.xml><?xml version="1.0" encoding="utf-8"?>
<ds:datastoreItem xmlns:ds="http://schemas.openxmlformats.org/officeDocument/2006/customXml" ds:itemID="{B094BAF4-17CF-4D08-98BA-0483A1D3180F}"/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5138</TotalTime>
  <Words>197</Words>
  <Application>Microsoft Macintosh PowerPoint</Application>
  <PresentationFormat>Widescreen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Open Sans</vt:lpstr>
      <vt:lpstr>Open Sans Semibold</vt:lpstr>
      <vt:lpstr>Roboto Slab</vt:lpstr>
      <vt:lpstr>InfoSec Institute</vt:lpstr>
      <vt:lpstr>JNCIS-ENT</vt:lpstr>
      <vt:lpstr>Spanning Tree Lab</vt:lpstr>
      <vt:lpstr>Diagram</vt:lpstr>
      <vt:lpstr>Configuring RSTP</vt:lpstr>
      <vt:lpstr>Configuring RSTP</vt:lpstr>
      <vt:lpstr>Configuring a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89</cp:revision>
  <dcterms:created xsi:type="dcterms:W3CDTF">2019-02-27T16:42:59Z</dcterms:created>
  <dcterms:modified xsi:type="dcterms:W3CDTF">2023-05-21T16:22:14Z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