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30C0D-C497-1576-32A6-E73B456E8DF3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B5BBB-8465-2D55-9D75-EBCC12AA4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917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Layer 2 Security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Layer 2 Security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78FB0-A78F-B484-A665-C3C8C61C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93" y="1733549"/>
            <a:ext cx="7154414" cy="39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DHCP Security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11305011" cy="41098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the DHCP Server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configure DHCP Security with ge-0/0/1 set as a trusted interface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and-quit configuration mode on SW1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PC1 obtain an IP address by 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review DHCP security binding and statistics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the </a:t>
            </a:r>
            <a:r>
              <a:rPr lang="en-US" dirty="0" err="1"/>
              <a:t>DHCP_Server</a:t>
            </a:r>
            <a:r>
              <a:rPr lang="en-US" dirty="0"/>
              <a:t> review the DHCP server statistics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Enable DHCP Server on ROGUE_DHCP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PC1 obtain another IP address by 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review DHCP security statistics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DAI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On ROGUE_DHCP configure ge-0/0/0.0 with the IP address 10.0.0.101/24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PC1 from ROGUE_DHCP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configure ARP inspection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ROGUE_DHCP clear the ARP table and attempt to ping PC1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review the DAI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PC1 attempts to ping ROGUE_DHCP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review the DAI statistics again for changes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L2 Firewall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vPC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 continuous ping to </a:t>
            </a:r>
            <a:r>
              <a:rPr lang="en-US" dirty="0" err="1"/>
              <a:t>DHCP_Server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vEX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Configure a layer 2 firewall filter to block all traffic sourcing from </a:t>
            </a:r>
            <a:r>
              <a:rPr lang="en-US" dirty="0" err="1"/>
              <a:t>vPC’s</a:t>
            </a:r>
            <a:r>
              <a:rPr lang="en-US" dirty="0"/>
              <a:t> IP address</a:t>
            </a:r>
          </a:p>
          <a:p>
            <a:pPr marL="457200" indent="-457200">
              <a:buAutoNum type="arabicPeriod"/>
            </a:pPr>
            <a:r>
              <a:rPr lang="en-US" dirty="0"/>
              <a:t>Apply the layer 2 firewall filter ingress on the LAN VLAN and commit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vPC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Cancel ping and attempt again to validate effect</a:t>
            </a:r>
          </a:p>
          <a:p>
            <a:pPr marL="457200" indent="-457200">
              <a:buAutoNum type="arabicPeriod"/>
            </a:pPr>
            <a:r>
              <a:rPr lang="en-US" dirty="0"/>
              <a:t>On </a:t>
            </a:r>
            <a:r>
              <a:rPr lang="en-US" dirty="0" err="1"/>
              <a:t>vEX</a:t>
            </a:r>
            <a:r>
              <a:rPr lang="en-US" dirty="0"/>
              <a:t> rollback to previous config and attempt to ping again to validate </a:t>
            </a:r>
          </a:p>
        </p:txBody>
      </p:sp>
    </p:spTree>
    <p:extLst>
      <p:ext uri="{BB962C8B-B14F-4D97-AF65-F5344CB8AC3E}">
        <p14:creationId xmlns:p14="http://schemas.microsoft.com/office/powerpoint/2010/main" val="54641393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017EC0E-DA4C-49D9-BC2E-0B6B2019F85C}"/>
</file>

<file path=customXml/itemProps2.xml><?xml version="1.0" encoding="utf-8"?>
<ds:datastoreItem xmlns:ds="http://schemas.openxmlformats.org/officeDocument/2006/customXml" ds:itemID="{54B10E10-B23F-43EE-9ABA-EEA7FB98CF6C}"/>
</file>

<file path=customXml/itemProps3.xml><?xml version="1.0" encoding="utf-8"?>
<ds:datastoreItem xmlns:ds="http://schemas.openxmlformats.org/officeDocument/2006/customXml" ds:itemID="{C1B470A0-3C54-4BFB-A695-CEC430740EF1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8613</TotalTime>
  <Words>230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Layer 2 Security Lab</vt:lpstr>
      <vt:lpstr>Diagram</vt:lpstr>
      <vt:lpstr>Configuring DHCP Security</vt:lpstr>
      <vt:lpstr>Configuring DAI</vt:lpstr>
      <vt:lpstr>Configuring L2 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95</cp:revision>
  <dcterms:created xsi:type="dcterms:W3CDTF">2019-02-27T16:42:59Z</dcterms:created>
  <dcterms:modified xsi:type="dcterms:W3CDTF">2023-05-28T01:49:38Z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