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78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2"/>
    <p:restoredTop sz="84654" autoAdjust="0"/>
  </p:normalViewPr>
  <p:slideViewPr>
    <p:cSldViewPr snapToGrid="0" snapToObjects="1">
      <p:cViewPr varScale="1">
        <p:scale>
          <a:sx n="55" d="100"/>
          <a:sy n="55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routes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Martian Addresses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Martian route?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A Martian route is non-routable </a:t>
            </a:r>
          </a:p>
          <a:p>
            <a:pPr lvl="1"/>
            <a:r>
              <a:rPr lang="en-US" dirty="0"/>
              <a:t>These are reserved address spaces by default. They are ignored by the routing table if any protocol or configuration attempts to insert them.</a:t>
            </a:r>
          </a:p>
          <a:p>
            <a:r>
              <a:rPr lang="en-US" dirty="0"/>
              <a:t>First mentioned in RFC1208</a:t>
            </a:r>
          </a:p>
          <a:p>
            <a:pPr lvl="1"/>
            <a:r>
              <a:rPr lang="en-US" dirty="0"/>
              <a:t>Similar to Bogons, although slightly different. Both reference similar IP space and overall bad routing information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154A3E-D3EA-9C55-B912-289F45C0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1985"/>
              </p:ext>
            </p:extLst>
          </p:nvPr>
        </p:nvGraphicFramePr>
        <p:xfrm>
          <a:off x="1066126" y="3393290"/>
          <a:ext cx="411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74">
                  <a:extLst>
                    <a:ext uri="{9D8B030D-6E8A-4147-A177-3AD203B41FA5}">
                      <a16:colId xmlns:a16="http://schemas.microsoft.com/office/drawing/2014/main" val="276319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Default Martian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0.0.0.0/8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127.0.0.0/8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192.0.0.0/24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240.0.0.0/4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1080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245504-2550-ADE8-DDFD-96897390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1247"/>
              </p:ext>
            </p:extLst>
          </p:nvPr>
        </p:nvGraphicFramePr>
        <p:xfrm>
          <a:off x="6514426" y="3393290"/>
          <a:ext cx="41154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74">
                  <a:extLst>
                    <a:ext uri="{9D8B030D-6E8A-4147-A177-3AD203B41FA5}">
                      <a16:colId xmlns:a16="http://schemas.microsoft.com/office/drawing/2014/main" val="25898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 Default Martian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5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 and unassigned from RFC2373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Link-local unicast prefixes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2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Martian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8701"/>
          </a:xfrm>
        </p:spPr>
        <p:txBody>
          <a:bodyPr>
            <a:normAutofit/>
          </a:bodyPr>
          <a:lstStyle/>
          <a:p>
            <a:r>
              <a:rPr lang="en-US" dirty="0"/>
              <a:t>Additional routes may be manually configured. These routes will be ignored in the RIB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60C8-8099-D9F2-3FCD-07A28B0CCA81}"/>
              </a:ext>
            </a:extLst>
          </p:cNvPr>
          <p:cNvSpPr txBox="1"/>
          <p:nvPr/>
        </p:nvSpPr>
        <p:spPr>
          <a:xfrm>
            <a:off x="405725" y="487084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show routing-options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10.10.10.0/24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10.10.20.0/24 exact;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10.10.30.0/24 through 10.10.33.0/24;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19E1-048C-98ED-14C4-67F96B03445B}"/>
              </a:ext>
            </a:extLst>
          </p:cNvPr>
          <p:cNvSpPr txBox="1"/>
          <p:nvPr/>
        </p:nvSpPr>
        <p:spPr>
          <a:xfrm>
            <a:off x="405725" y="1947431"/>
            <a:ext cx="10707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set routing-options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10.10.30.0/24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               Exactly match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longer               Mask is greater than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Mask is greater than or equal to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prefix-length-range  Mask falls between two prefix lengths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through              Route falls between two prefixes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Mask falls between two prefix lengths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Martian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76746"/>
            <a:ext cx="11305011" cy="5034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0.0.0.0/0 exact -- 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0.0.0.0/8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127.0.0.0/8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192.0.0.0/24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240.0.0.0/4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224.0.0.0/4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224.0.0.0/24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10.10.10.0/24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10.10.20.0/24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10.10.30.0/24 through 10.10.33.0/24 -- disallowed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030D771-6E60-410C-A5D5-B5471E285AB4}"/>
</file>

<file path=customXml/itemProps2.xml><?xml version="1.0" encoding="utf-8"?>
<ds:datastoreItem xmlns:ds="http://schemas.openxmlformats.org/officeDocument/2006/customXml" ds:itemID="{3AAA500A-F60E-4ED2-A5F3-0DF6A4AF2CF1}"/>
</file>

<file path=customXml/itemProps3.xml><?xml version="1.0" encoding="utf-8"?>
<ds:datastoreItem xmlns:ds="http://schemas.openxmlformats.org/officeDocument/2006/customXml" ds:itemID="{55A1D5F3-39E1-4C7D-ABD2-0CFD7EA4EAD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2159</TotalTime>
  <Words>266</Words>
  <Application>Microsoft Macintosh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Martian Addresses</vt:lpstr>
      <vt:lpstr>What is a Martian route?</vt:lpstr>
      <vt:lpstr>Configuring Martian Routes</vt:lpstr>
      <vt:lpstr>Monitoring Martian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2023-03-05T22:26:14Z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