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78" r:id="rId4"/>
    <p:sldId id="286" r:id="rId5"/>
    <p:sldId id="290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88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Static Routes, RIB Groups and Routing-Instances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Protocol Independent Routing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5B187-2BBB-1AD3-2BB0-E81C1FE1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3" y="215900"/>
            <a:ext cx="6880447" cy="660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Layer 3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751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starting configuration on vSRX1 and vSRX2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ge-0/0/1.0 , ge-0/0/2.0 and ge-0/0/4.0 with the following IPv4 addresses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ge-0/0/1.0 – 10.2.7.1/30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ge-0/0/2.0 – 10.2.6.1/30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ge-0/0/4.0 – 10.2.11.1/24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 on the route table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Autofit/>
          </a:bodyPr>
          <a:lstStyle/>
          <a:p>
            <a:r>
              <a:rPr lang="en-US" sz="4800" dirty="0"/>
              <a:t>Configure Static and Aggregate Routes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929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8.8.8.8 and review the messages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default route with a next-hop of 10.2.99.1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route table for the destination 8.8.8.8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8.8.8.8 again and review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the default preference value for all static routes to 20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route to the loopback address of vSRX3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static routing table and validate connectivity to the loopback of vSRX3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an aggregate route to 172.16.0.0/16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aggregate routing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Reconfigure the aggregate route to 10.2.0.0/16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newly configured aggregate route details</a:t>
            </a:r>
          </a:p>
        </p:txBody>
      </p:sp>
    </p:spTree>
    <p:extLst>
      <p:ext uri="{BB962C8B-B14F-4D97-AF65-F5344CB8AC3E}">
        <p14:creationId xmlns:p14="http://schemas.microsoft.com/office/powerpoint/2010/main" val="30176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Autofit/>
          </a:bodyPr>
          <a:lstStyle/>
          <a:p>
            <a:r>
              <a:rPr lang="en-US" sz="4800" dirty="0"/>
              <a:t>Working with Routing Instances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357036"/>
            <a:ext cx="11305011" cy="550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virtual-router instance with the following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instance_1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ge-0/0/1.0 and ge-0/0/2.0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Static routes towards vSRX2 loopback over both ge-0/0/1.0 and ge-0/0/2.0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Static routes towards 10.2.12.0/24 over both ge-0/0/1.0 and ge-0/0/2.0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 connectivity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vSRX2</a:t>
            </a:r>
          </a:p>
          <a:p>
            <a:pPr marL="342900" indent="-342900">
              <a:buAutoNum type="arabicPeriod"/>
            </a:pPr>
            <a:r>
              <a:rPr lang="en-US" dirty="0"/>
              <a:t>Check connectivity to vSRX1 loopback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Working with Routing Instances (cont.)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357036"/>
            <a:ext cx="11305011" cy="550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 rib-group to copy routes from the default instance to instance_1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Apply to interface routes and static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the effect on instance_1 route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 rib-group to copy routes from instance_1 to the default instance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Apply to interface and static routes in the instance_1 routing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the effect on the default instance route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Validate connectivity to vSRX2 loopback over instance_1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 vSRX2</a:t>
            </a:r>
          </a:p>
          <a:p>
            <a:pPr marL="0" indent="0">
              <a:buNone/>
            </a:pPr>
            <a:r>
              <a:rPr lang="en-US" sz="1800" dirty="0"/>
              <a:t>1. Validate connectivity to vSRX1 loopback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689156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592F685-E22B-4A6B-AE7D-1C6D99D75DA9}"/>
</file>

<file path=customXml/itemProps2.xml><?xml version="1.0" encoding="utf-8"?>
<ds:datastoreItem xmlns:ds="http://schemas.openxmlformats.org/officeDocument/2006/customXml" ds:itemID="{5E23D26C-23DD-4A88-BAE4-A3E35106A6E7}"/>
</file>

<file path=customXml/itemProps3.xml><?xml version="1.0" encoding="utf-8"?>
<ds:datastoreItem xmlns:ds="http://schemas.openxmlformats.org/officeDocument/2006/customXml" ds:itemID="{9EB16973-4F45-4B49-98AE-FA891569BBD6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4182</TotalTime>
  <Words>315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Protocol Independent Routing Lab</vt:lpstr>
      <vt:lpstr>Diagram</vt:lpstr>
      <vt:lpstr>Configuring Layer 3 Interfaces</vt:lpstr>
      <vt:lpstr>Configure Static and Aggregate Routes</vt:lpstr>
      <vt:lpstr>Working with Routing Instances</vt:lpstr>
      <vt:lpstr>Working with Routing Instances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85</cp:revision>
  <dcterms:created xsi:type="dcterms:W3CDTF">2019-02-27T16:42:59Z</dcterms:created>
  <dcterms:modified xsi:type="dcterms:W3CDTF">2023-06-01T14:08:15Z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