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9" r:id="rId2"/>
    <p:sldId id="262" r:id="rId3"/>
    <p:sldId id="28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overview of OSPF and the LSDB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The Link-State Database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OSPF?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313264"/>
          </a:xfrm>
        </p:spPr>
        <p:txBody>
          <a:bodyPr>
            <a:normAutofit/>
          </a:bodyPr>
          <a:lstStyle/>
          <a:p>
            <a:r>
              <a:rPr lang="en-US" dirty="0"/>
              <a:t>Open Shortest Path First (OSPF) is a link-state Interior Gateway Protocol (IGP)</a:t>
            </a:r>
          </a:p>
          <a:p>
            <a:r>
              <a:rPr lang="en-US" dirty="0"/>
              <a:t>IGPs are used to exchange routing information within a single autonomous system or administrative domain</a:t>
            </a:r>
          </a:p>
          <a:p>
            <a:r>
              <a:rPr lang="en-US" dirty="0"/>
              <a:t>The default preference of internal OSPF routes is 10</a:t>
            </a:r>
          </a:p>
          <a:p>
            <a:r>
              <a:rPr lang="en-US" dirty="0"/>
              <a:t>OSPF organizes routers/destinations into </a:t>
            </a:r>
            <a:r>
              <a:rPr lang="en-US" i="1" dirty="0"/>
              <a:t>areas</a:t>
            </a:r>
            <a:r>
              <a:rPr lang="en-US" dirty="0"/>
              <a:t> for manageability and computation optimization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5B0F48-C960-F9DA-E3CE-15A4FEF1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910" y="4031030"/>
            <a:ext cx="4516179" cy="25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link-state protocol?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922864"/>
          </a:xfrm>
        </p:spPr>
        <p:txBody>
          <a:bodyPr>
            <a:normAutofit/>
          </a:bodyPr>
          <a:lstStyle/>
          <a:p>
            <a:r>
              <a:rPr lang="en-US" dirty="0"/>
              <a:t>Link-state routing protocols maintain a database of all routers, destinations and their connecting links within a region of the network</a:t>
            </a:r>
          </a:p>
          <a:p>
            <a:pPr lvl="1"/>
            <a:r>
              <a:rPr lang="en-US" dirty="0"/>
              <a:t>Each router performs its own calculation to determine the shortest path through the network for every destination</a:t>
            </a:r>
          </a:p>
          <a:p>
            <a:r>
              <a:rPr lang="en-US" dirty="0"/>
              <a:t>The link-state database (LSDB) on each router within the region of the network must be identical for the routing to work correctly</a:t>
            </a:r>
          </a:p>
          <a:p>
            <a:r>
              <a:rPr lang="en-US" dirty="0"/>
              <a:t>The LSDB is populated with the contents of Link-State Advertisements (LSAs) that are flooded through the network by each router participating in OSPF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794F71-EF63-4525-931D-204A8B74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16" y="4016648"/>
            <a:ext cx="4859383" cy="27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DB71842-D71C-4B23-B0E0-76D9A08C44C5}"/>
</file>

<file path=customXml/itemProps2.xml><?xml version="1.0" encoding="utf-8"?>
<ds:datastoreItem xmlns:ds="http://schemas.openxmlformats.org/officeDocument/2006/customXml" ds:itemID="{3E749B1C-C4CD-4F25-9978-128AF1887FD1}"/>
</file>

<file path=customXml/itemProps3.xml><?xml version="1.0" encoding="utf-8"?>
<ds:datastoreItem xmlns:ds="http://schemas.openxmlformats.org/officeDocument/2006/customXml" ds:itemID="{9D758DB5-DEB0-4B02-AB42-D716249B3C1D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3076</TotalTime>
  <Words>172</Words>
  <Application>Microsoft Macintosh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The Link-State Database</vt:lpstr>
      <vt:lpstr>What is OSPF?</vt:lpstr>
      <vt:lpstr>What is a link-state protocol?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88</cp:revision>
  <dcterms:created xsi:type="dcterms:W3CDTF">2019-02-27T16:42:59Z</dcterms:created>
  <dcterms:modified xsi:type="dcterms:W3CDTF">2022-12-28T19:56:52Z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