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colors4.xml" ContentType="application/vnd.openxmlformats-officedocument.drawingml.diagramColors+xml"/>
  <Override PartName="/ppt/diagrams/layout5.xml" ContentType="application/vnd.openxmlformats-officedocument.drawingml.diagramLayout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4.xml" ContentType="application/vnd.openxmlformats-officedocument.drawingml.diagramLayout+xml"/>
  <Override PartName="/ppt/diagrams/drawing4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9" r:id="rId2"/>
    <p:sldId id="262" r:id="rId3"/>
    <p:sldId id="301" r:id="rId4"/>
    <p:sldId id="295" r:id="rId5"/>
    <p:sldId id="290" r:id="rId6"/>
    <p:sldId id="296" r:id="rId7"/>
    <p:sldId id="291" r:id="rId8"/>
    <p:sldId id="297" r:id="rId9"/>
    <p:sldId id="292" r:id="rId10"/>
    <p:sldId id="298" r:id="rId11"/>
    <p:sldId id="293" r:id="rId12"/>
    <p:sldId id="299" r:id="rId13"/>
    <p:sldId id="294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83" d="100"/>
          <a:sy n="83" d="100"/>
        </p:scale>
        <p:origin x="57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DD6B9-81A6-AE4D-AC6F-A8FE684F1BCD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AEABF-42DE-AD45-BA3D-49463A4260EE}">
      <dgm:prSet phldrT="[Text]"/>
      <dgm:spPr/>
      <dgm:t>
        <a:bodyPr/>
        <a:lstStyle/>
        <a:p>
          <a:r>
            <a:rPr lang="en-US" dirty="0"/>
            <a:t>Type 1</a:t>
          </a:r>
        </a:p>
      </dgm:t>
    </dgm:pt>
    <dgm:pt modelId="{CC48DD6D-B74B-864B-A1D9-4C7141452C0E}" type="parTrans" cxnId="{454F7FE4-F409-5D46-BF17-F762E566C08E}">
      <dgm:prSet/>
      <dgm:spPr/>
      <dgm:t>
        <a:bodyPr/>
        <a:lstStyle/>
        <a:p>
          <a:endParaRPr lang="en-US"/>
        </a:p>
      </dgm:t>
    </dgm:pt>
    <dgm:pt modelId="{17420ED8-88CC-EA41-B172-BF2483ECF572}" type="sibTrans" cxnId="{454F7FE4-F409-5D46-BF17-F762E566C08E}">
      <dgm:prSet/>
      <dgm:spPr/>
      <dgm:t>
        <a:bodyPr/>
        <a:lstStyle/>
        <a:p>
          <a:endParaRPr lang="en-US"/>
        </a:p>
      </dgm:t>
    </dgm:pt>
    <dgm:pt modelId="{59E69906-301F-1749-9659-3768A5A01E82}">
      <dgm:prSet phldrT="[Text]"/>
      <dgm:spPr/>
      <dgm:t>
        <a:bodyPr/>
        <a:lstStyle/>
        <a:p>
          <a:r>
            <a:rPr lang="en-US" dirty="0"/>
            <a:t>The Hello Packet</a:t>
          </a:r>
        </a:p>
      </dgm:t>
    </dgm:pt>
    <dgm:pt modelId="{F22BC431-DB67-B645-A886-2BC139740E31}" type="parTrans" cxnId="{CC288897-4EAC-3A4E-8384-ED69FB9E9757}">
      <dgm:prSet/>
      <dgm:spPr/>
      <dgm:t>
        <a:bodyPr/>
        <a:lstStyle/>
        <a:p>
          <a:endParaRPr lang="en-US"/>
        </a:p>
      </dgm:t>
    </dgm:pt>
    <dgm:pt modelId="{0C43DB67-1245-694F-A2F2-46F5BA072F2F}" type="sibTrans" cxnId="{CC288897-4EAC-3A4E-8384-ED69FB9E9757}">
      <dgm:prSet/>
      <dgm:spPr/>
      <dgm:t>
        <a:bodyPr/>
        <a:lstStyle/>
        <a:p>
          <a:endParaRPr lang="en-US"/>
        </a:p>
      </dgm:t>
    </dgm:pt>
    <dgm:pt modelId="{D5DB6893-A406-2440-B3E0-CA0025373E0C}">
      <dgm:prSet phldrT="[Text]"/>
      <dgm:spPr/>
      <dgm:t>
        <a:bodyPr/>
        <a:lstStyle/>
        <a:p>
          <a:r>
            <a:rPr lang="en-US" dirty="0"/>
            <a:t>Type 2</a:t>
          </a:r>
        </a:p>
      </dgm:t>
    </dgm:pt>
    <dgm:pt modelId="{04BBB61D-3BA0-3740-810A-9110A6B091EC}" type="parTrans" cxnId="{579E6904-32DA-2144-91AD-BF6852B1E7CB}">
      <dgm:prSet/>
      <dgm:spPr/>
      <dgm:t>
        <a:bodyPr/>
        <a:lstStyle/>
        <a:p>
          <a:endParaRPr lang="en-US"/>
        </a:p>
      </dgm:t>
    </dgm:pt>
    <dgm:pt modelId="{F194AA3E-E434-9443-AB13-8BABE41CB122}" type="sibTrans" cxnId="{579E6904-32DA-2144-91AD-BF6852B1E7CB}">
      <dgm:prSet/>
      <dgm:spPr/>
      <dgm:t>
        <a:bodyPr/>
        <a:lstStyle/>
        <a:p>
          <a:endParaRPr lang="en-US"/>
        </a:p>
      </dgm:t>
    </dgm:pt>
    <dgm:pt modelId="{7B1F76DF-1316-B544-B03E-C625A24FEA9B}">
      <dgm:prSet phldrT="[Text]"/>
      <dgm:spPr/>
      <dgm:t>
        <a:bodyPr/>
        <a:lstStyle/>
        <a:p>
          <a:r>
            <a:rPr lang="en-US" dirty="0"/>
            <a:t>Database Description Packet</a:t>
          </a:r>
        </a:p>
      </dgm:t>
    </dgm:pt>
    <dgm:pt modelId="{4F497AB8-6297-F14C-A98F-D5D27CA036E7}" type="parTrans" cxnId="{F9822A1B-AFCF-A34B-8BF9-44179B3740D9}">
      <dgm:prSet/>
      <dgm:spPr/>
      <dgm:t>
        <a:bodyPr/>
        <a:lstStyle/>
        <a:p>
          <a:endParaRPr lang="en-US"/>
        </a:p>
      </dgm:t>
    </dgm:pt>
    <dgm:pt modelId="{35B50B97-C932-1347-960C-46E1165E2D2F}" type="sibTrans" cxnId="{F9822A1B-AFCF-A34B-8BF9-44179B3740D9}">
      <dgm:prSet/>
      <dgm:spPr/>
      <dgm:t>
        <a:bodyPr/>
        <a:lstStyle/>
        <a:p>
          <a:endParaRPr lang="en-US"/>
        </a:p>
      </dgm:t>
    </dgm:pt>
    <dgm:pt modelId="{20625258-DFA4-624D-8276-DB4AD5C53BD0}">
      <dgm:prSet phldrT="[Text]"/>
      <dgm:spPr/>
      <dgm:t>
        <a:bodyPr/>
        <a:lstStyle/>
        <a:p>
          <a:r>
            <a:rPr lang="en-US" dirty="0"/>
            <a:t>Type 3</a:t>
          </a:r>
        </a:p>
      </dgm:t>
    </dgm:pt>
    <dgm:pt modelId="{798D6878-DD59-5545-9185-F9BAA33B0657}" type="parTrans" cxnId="{2C9E21B0-0517-AF4C-B81D-FD83F26940D1}">
      <dgm:prSet/>
      <dgm:spPr/>
      <dgm:t>
        <a:bodyPr/>
        <a:lstStyle/>
        <a:p>
          <a:endParaRPr lang="en-US"/>
        </a:p>
      </dgm:t>
    </dgm:pt>
    <dgm:pt modelId="{47E0B0D1-8049-8447-90DB-214BE9539ED6}" type="sibTrans" cxnId="{2C9E21B0-0517-AF4C-B81D-FD83F26940D1}">
      <dgm:prSet/>
      <dgm:spPr/>
      <dgm:t>
        <a:bodyPr/>
        <a:lstStyle/>
        <a:p>
          <a:endParaRPr lang="en-US"/>
        </a:p>
      </dgm:t>
    </dgm:pt>
    <dgm:pt modelId="{EAE12530-754A-C34F-934F-FCE947F914F6}">
      <dgm:prSet phldrT="[Text]"/>
      <dgm:spPr/>
      <dgm:t>
        <a:bodyPr/>
        <a:lstStyle/>
        <a:p>
          <a:r>
            <a:rPr lang="en-US" dirty="0"/>
            <a:t>Link-State Request</a:t>
          </a:r>
        </a:p>
      </dgm:t>
    </dgm:pt>
    <dgm:pt modelId="{8DDFFEC7-15EA-1B42-8AB6-AC0745065F2A}" type="parTrans" cxnId="{E93546CB-6D2E-A349-AEC1-82A4D4EE2361}">
      <dgm:prSet/>
      <dgm:spPr/>
      <dgm:t>
        <a:bodyPr/>
        <a:lstStyle/>
        <a:p>
          <a:endParaRPr lang="en-US"/>
        </a:p>
      </dgm:t>
    </dgm:pt>
    <dgm:pt modelId="{CD0DE469-0FFC-9744-8568-13AF326102E0}" type="sibTrans" cxnId="{E93546CB-6D2E-A349-AEC1-82A4D4EE2361}">
      <dgm:prSet/>
      <dgm:spPr/>
      <dgm:t>
        <a:bodyPr/>
        <a:lstStyle/>
        <a:p>
          <a:endParaRPr lang="en-US"/>
        </a:p>
      </dgm:t>
    </dgm:pt>
    <dgm:pt modelId="{20B1AC5A-6AA3-6B4B-891E-BE15F5C82D09}">
      <dgm:prSet phldrT="[Text]"/>
      <dgm:spPr/>
      <dgm:t>
        <a:bodyPr/>
        <a:lstStyle/>
        <a:p>
          <a:r>
            <a:rPr lang="en-US" dirty="0"/>
            <a:t>Type 4</a:t>
          </a:r>
        </a:p>
      </dgm:t>
    </dgm:pt>
    <dgm:pt modelId="{63C5EF98-0EFF-454B-A862-66E91E4D633F}" type="parTrans" cxnId="{613DC621-CA69-3247-AC69-530F85A6558E}">
      <dgm:prSet/>
      <dgm:spPr/>
      <dgm:t>
        <a:bodyPr/>
        <a:lstStyle/>
        <a:p>
          <a:endParaRPr lang="en-US"/>
        </a:p>
      </dgm:t>
    </dgm:pt>
    <dgm:pt modelId="{6B4761C9-3E3B-C84B-ABCB-852337E382E9}" type="sibTrans" cxnId="{613DC621-CA69-3247-AC69-530F85A6558E}">
      <dgm:prSet/>
      <dgm:spPr/>
      <dgm:t>
        <a:bodyPr/>
        <a:lstStyle/>
        <a:p>
          <a:endParaRPr lang="en-US"/>
        </a:p>
      </dgm:t>
    </dgm:pt>
    <dgm:pt modelId="{0DF301F2-31E0-8742-876C-D71989E8A1D4}">
      <dgm:prSet phldrT="[Text]"/>
      <dgm:spPr/>
      <dgm:t>
        <a:bodyPr/>
        <a:lstStyle/>
        <a:p>
          <a:r>
            <a:rPr lang="en-US" dirty="0"/>
            <a:t>Type 5</a:t>
          </a:r>
        </a:p>
      </dgm:t>
    </dgm:pt>
    <dgm:pt modelId="{5FCC09D1-D7F3-D041-98BC-AF1A694066FE}" type="parTrans" cxnId="{73F72F9E-894E-6F41-81E0-1F8D64B61931}">
      <dgm:prSet/>
      <dgm:spPr/>
      <dgm:t>
        <a:bodyPr/>
        <a:lstStyle/>
        <a:p>
          <a:endParaRPr lang="en-US"/>
        </a:p>
      </dgm:t>
    </dgm:pt>
    <dgm:pt modelId="{0C7628B6-AD9F-BA4B-8146-60475539A688}" type="sibTrans" cxnId="{73F72F9E-894E-6F41-81E0-1F8D64B61931}">
      <dgm:prSet/>
      <dgm:spPr/>
      <dgm:t>
        <a:bodyPr/>
        <a:lstStyle/>
        <a:p>
          <a:endParaRPr lang="en-US"/>
        </a:p>
      </dgm:t>
    </dgm:pt>
    <dgm:pt modelId="{27ED071A-3C0B-8D4F-B57D-A40197298025}">
      <dgm:prSet phldrT="[Text]"/>
      <dgm:spPr/>
      <dgm:t>
        <a:bodyPr/>
        <a:lstStyle/>
        <a:p>
          <a:r>
            <a:rPr lang="en-US" dirty="0"/>
            <a:t>Link-State Update</a:t>
          </a:r>
        </a:p>
      </dgm:t>
    </dgm:pt>
    <dgm:pt modelId="{1AD1F29B-F9C2-7446-B7A8-74566D8E6B25}" type="parTrans" cxnId="{2585DA4C-B8F8-DA4F-9B69-DCF819D34FB3}">
      <dgm:prSet/>
      <dgm:spPr/>
      <dgm:t>
        <a:bodyPr/>
        <a:lstStyle/>
        <a:p>
          <a:endParaRPr lang="en-US"/>
        </a:p>
      </dgm:t>
    </dgm:pt>
    <dgm:pt modelId="{7BF82E82-FA6B-0A48-A100-842C79445A75}" type="sibTrans" cxnId="{2585DA4C-B8F8-DA4F-9B69-DCF819D34FB3}">
      <dgm:prSet/>
      <dgm:spPr/>
      <dgm:t>
        <a:bodyPr/>
        <a:lstStyle/>
        <a:p>
          <a:endParaRPr lang="en-US"/>
        </a:p>
      </dgm:t>
    </dgm:pt>
    <dgm:pt modelId="{6F11198D-89E8-F840-A2D4-EC3A4D601EE4}">
      <dgm:prSet phldrT="[Text]"/>
      <dgm:spPr/>
      <dgm:t>
        <a:bodyPr/>
        <a:lstStyle/>
        <a:p>
          <a:r>
            <a:rPr lang="en-US" dirty="0"/>
            <a:t>Link-State Acknowledge-</a:t>
          </a:r>
          <a:r>
            <a:rPr lang="en-US" dirty="0" err="1"/>
            <a:t>ment</a:t>
          </a:r>
          <a:endParaRPr lang="en-US" dirty="0"/>
        </a:p>
      </dgm:t>
    </dgm:pt>
    <dgm:pt modelId="{6B725BDB-5365-8344-B7C6-DFAC4A33A50D}" type="parTrans" cxnId="{511A40AD-B172-D342-B1F5-A985E5C427D6}">
      <dgm:prSet/>
      <dgm:spPr/>
      <dgm:t>
        <a:bodyPr/>
        <a:lstStyle/>
        <a:p>
          <a:endParaRPr lang="en-US"/>
        </a:p>
      </dgm:t>
    </dgm:pt>
    <dgm:pt modelId="{5E170709-53EE-5B40-972B-530A740DACC0}" type="sibTrans" cxnId="{511A40AD-B172-D342-B1F5-A985E5C427D6}">
      <dgm:prSet/>
      <dgm:spPr/>
      <dgm:t>
        <a:bodyPr/>
        <a:lstStyle/>
        <a:p>
          <a:endParaRPr lang="en-US"/>
        </a:p>
      </dgm:t>
    </dgm:pt>
    <dgm:pt modelId="{5E3BB9F0-87BC-3045-AC4A-77A88945E11F}" type="pres">
      <dgm:prSet presAssocID="{E03DD6B9-81A6-AE4D-AC6F-A8FE684F1BCD}" presName="Name0" presStyleCnt="0">
        <dgm:presLayoutVars>
          <dgm:dir/>
          <dgm:animLvl val="lvl"/>
          <dgm:resizeHandles val="exact"/>
        </dgm:presLayoutVars>
      </dgm:prSet>
      <dgm:spPr/>
    </dgm:pt>
    <dgm:pt modelId="{F9D07033-A8D2-BD4B-98F4-013A2FEBEB4A}" type="pres">
      <dgm:prSet presAssocID="{056AEABF-42DE-AD45-BA3D-49463A4260EE}" presName="compositeNode" presStyleCnt="0">
        <dgm:presLayoutVars>
          <dgm:bulletEnabled val="1"/>
        </dgm:presLayoutVars>
      </dgm:prSet>
      <dgm:spPr/>
    </dgm:pt>
    <dgm:pt modelId="{A45F7F9C-EB56-2040-A094-B33C119E9455}" type="pres">
      <dgm:prSet presAssocID="{056AEABF-42DE-AD45-BA3D-49463A4260EE}" presName="bgRect" presStyleLbl="node1" presStyleIdx="0" presStyleCnt="5"/>
      <dgm:spPr/>
    </dgm:pt>
    <dgm:pt modelId="{27929BBC-CAC0-494D-9871-46B6F6DB0D0C}" type="pres">
      <dgm:prSet presAssocID="{056AEABF-42DE-AD45-BA3D-49463A4260EE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899D8397-11C7-AF4C-BB90-06CC938EB1EF}" type="pres">
      <dgm:prSet presAssocID="{056AEABF-42DE-AD45-BA3D-49463A4260EE}" presName="childNode" presStyleLbl="node1" presStyleIdx="0" presStyleCnt="5">
        <dgm:presLayoutVars>
          <dgm:bulletEnabled val="1"/>
        </dgm:presLayoutVars>
      </dgm:prSet>
      <dgm:spPr/>
    </dgm:pt>
    <dgm:pt modelId="{5FD64A3C-FA78-104D-92C0-B19C439C5B25}" type="pres">
      <dgm:prSet presAssocID="{17420ED8-88CC-EA41-B172-BF2483ECF572}" presName="hSp" presStyleCnt="0"/>
      <dgm:spPr/>
    </dgm:pt>
    <dgm:pt modelId="{ED5EEF95-CC59-8A4A-86E9-935B59382C8F}" type="pres">
      <dgm:prSet presAssocID="{17420ED8-88CC-EA41-B172-BF2483ECF572}" presName="vProcSp" presStyleCnt="0"/>
      <dgm:spPr/>
    </dgm:pt>
    <dgm:pt modelId="{6027CCF5-7B8F-DC48-9B5F-AF4A8CD12306}" type="pres">
      <dgm:prSet presAssocID="{17420ED8-88CC-EA41-B172-BF2483ECF572}" presName="vSp1" presStyleCnt="0"/>
      <dgm:spPr/>
    </dgm:pt>
    <dgm:pt modelId="{4478E76D-B849-6E44-A251-BC62FBD65B61}" type="pres">
      <dgm:prSet presAssocID="{17420ED8-88CC-EA41-B172-BF2483ECF572}" presName="simulatedConn" presStyleLbl="solidFgAcc1" presStyleIdx="0" presStyleCnt="4"/>
      <dgm:spPr/>
    </dgm:pt>
    <dgm:pt modelId="{410BBC87-D8B9-BF43-879C-662469608F77}" type="pres">
      <dgm:prSet presAssocID="{17420ED8-88CC-EA41-B172-BF2483ECF572}" presName="vSp2" presStyleCnt="0"/>
      <dgm:spPr/>
    </dgm:pt>
    <dgm:pt modelId="{1E37D78A-0E69-5844-87DF-1EDD0EDAD134}" type="pres">
      <dgm:prSet presAssocID="{17420ED8-88CC-EA41-B172-BF2483ECF572}" presName="sibTrans" presStyleCnt="0"/>
      <dgm:spPr/>
    </dgm:pt>
    <dgm:pt modelId="{119A6D59-733C-1441-9D6A-081CFFBF5E91}" type="pres">
      <dgm:prSet presAssocID="{D5DB6893-A406-2440-B3E0-CA0025373E0C}" presName="compositeNode" presStyleCnt="0">
        <dgm:presLayoutVars>
          <dgm:bulletEnabled val="1"/>
        </dgm:presLayoutVars>
      </dgm:prSet>
      <dgm:spPr/>
    </dgm:pt>
    <dgm:pt modelId="{D3BDE797-68D5-AB4B-B6C9-16F05C8C7510}" type="pres">
      <dgm:prSet presAssocID="{D5DB6893-A406-2440-B3E0-CA0025373E0C}" presName="bgRect" presStyleLbl="node1" presStyleIdx="1" presStyleCnt="5"/>
      <dgm:spPr/>
    </dgm:pt>
    <dgm:pt modelId="{9007B26E-F53B-A140-8DCE-5E869DA90230}" type="pres">
      <dgm:prSet presAssocID="{D5DB6893-A406-2440-B3E0-CA0025373E0C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8932A5A5-BE48-9642-A75B-7CB57FD37B33}" type="pres">
      <dgm:prSet presAssocID="{D5DB6893-A406-2440-B3E0-CA0025373E0C}" presName="childNode" presStyleLbl="node1" presStyleIdx="1" presStyleCnt="5">
        <dgm:presLayoutVars>
          <dgm:bulletEnabled val="1"/>
        </dgm:presLayoutVars>
      </dgm:prSet>
      <dgm:spPr/>
    </dgm:pt>
    <dgm:pt modelId="{61CCF8B4-F829-B948-9079-3C4E55646500}" type="pres">
      <dgm:prSet presAssocID="{F194AA3E-E434-9443-AB13-8BABE41CB122}" presName="hSp" presStyleCnt="0"/>
      <dgm:spPr/>
    </dgm:pt>
    <dgm:pt modelId="{19AB74DD-0BA0-0443-9E07-C11171AEB048}" type="pres">
      <dgm:prSet presAssocID="{F194AA3E-E434-9443-AB13-8BABE41CB122}" presName="vProcSp" presStyleCnt="0"/>
      <dgm:spPr/>
    </dgm:pt>
    <dgm:pt modelId="{11B4A602-44EA-A84A-996D-06E6BB69D445}" type="pres">
      <dgm:prSet presAssocID="{F194AA3E-E434-9443-AB13-8BABE41CB122}" presName="vSp1" presStyleCnt="0"/>
      <dgm:spPr/>
    </dgm:pt>
    <dgm:pt modelId="{3C155220-4154-7944-B103-4D218F3C48C1}" type="pres">
      <dgm:prSet presAssocID="{F194AA3E-E434-9443-AB13-8BABE41CB122}" presName="simulatedConn" presStyleLbl="solidFgAcc1" presStyleIdx="1" presStyleCnt="4"/>
      <dgm:spPr/>
    </dgm:pt>
    <dgm:pt modelId="{006D554C-57FA-4540-8064-BB9120041CBE}" type="pres">
      <dgm:prSet presAssocID="{F194AA3E-E434-9443-AB13-8BABE41CB122}" presName="vSp2" presStyleCnt="0"/>
      <dgm:spPr/>
    </dgm:pt>
    <dgm:pt modelId="{C3C33F81-93E9-F74A-8703-F7905CCEBEB5}" type="pres">
      <dgm:prSet presAssocID="{F194AA3E-E434-9443-AB13-8BABE41CB122}" presName="sibTrans" presStyleCnt="0"/>
      <dgm:spPr/>
    </dgm:pt>
    <dgm:pt modelId="{64C94C21-453F-C047-A177-F958CD041DB2}" type="pres">
      <dgm:prSet presAssocID="{20625258-DFA4-624D-8276-DB4AD5C53BD0}" presName="compositeNode" presStyleCnt="0">
        <dgm:presLayoutVars>
          <dgm:bulletEnabled val="1"/>
        </dgm:presLayoutVars>
      </dgm:prSet>
      <dgm:spPr/>
    </dgm:pt>
    <dgm:pt modelId="{BE61D7BB-9DAF-B04C-9318-F42FF746A025}" type="pres">
      <dgm:prSet presAssocID="{20625258-DFA4-624D-8276-DB4AD5C53BD0}" presName="bgRect" presStyleLbl="node1" presStyleIdx="2" presStyleCnt="5"/>
      <dgm:spPr/>
    </dgm:pt>
    <dgm:pt modelId="{B0DC1AD6-1D7F-6545-B27A-3AC488F8FE28}" type="pres">
      <dgm:prSet presAssocID="{20625258-DFA4-624D-8276-DB4AD5C53BD0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8FAEFF57-496F-0842-8522-E3E14A141244}" type="pres">
      <dgm:prSet presAssocID="{20625258-DFA4-624D-8276-DB4AD5C53BD0}" presName="childNode" presStyleLbl="node1" presStyleIdx="2" presStyleCnt="5">
        <dgm:presLayoutVars>
          <dgm:bulletEnabled val="1"/>
        </dgm:presLayoutVars>
      </dgm:prSet>
      <dgm:spPr/>
    </dgm:pt>
    <dgm:pt modelId="{3D4B8957-28FC-0B41-998B-2A5944A4F654}" type="pres">
      <dgm:prSet presAssocID="{47E0B0D1-8049-8447-90DB-214BE9539ED6}" presName="hSp" presStyleCnt="0"/>
      <dgm:spPr/>
    </dgm:pt>
    <dgm:pt modelId="{650C78D7-EAE6-2843-A398-05819ACC36A9}" type="pres">
      <dgm:prSet presAssocID="{47E0B0D1-8049-8447-90DB-214BE9539ED6}" presName="vProcSp" presStyleCnt="0"/>
      <dgm:spPr/>
    </dgm:pt>
    <dgm:pt modelId="{231E143C-4184-5446-A09E-0A9E38315C39}" type="pres">
      <dgm:prSet presAssocID="{47E0B0D1-8049-8447-90DB-214BE9539ED6}" presName="vSp1" presStyleCnt="0"/>
      <dgm:spPr/>
    </dgm:pt>
    <dgm:pt modelId="{BAA1A043-D090-314A-8396-E6FA27517B08}" type="pres">
      <dgm:prSet presAssocID="{47E0B0D1-8049-8447-90DB-214BE9539ED6}" presName="simulatedConn" presStyleLbl="solidFgAcc1" presStyleIdx="2" presStyleCnt="4"/>
      <dgm:spPr/>
    </dgm:pt>
    <dgm:pt modelId="{B35D6F9F-BAFD-664D-89CF-FF8B8DBBBFA5}" type="pres">
      <dgm:prSet presAssocID="{47E0B0D1-8049-8447-90DB-214BE9539ED6}" presName="vSp2" presStyleCnt="0"/>
      <dgm:spPr/>
    </dgm:pt>
    <dgm:pt modelId="{FB363FFA-267A-B242-80F1-BE804094E35D}" type="pres">
      <dgm:prSet presAssocID="{47E0B0D1-8049-8447-90DB-214BE9539ED6}" presName="sibTrans" presStyleCnt="0"/>
      <dgm:spPr/>
    </dgm:pt>
    <dgm:pt modelId="{8D28EE1E-A354-8746-AFAF-7D1DAB25946B}" type="pres">
      <dgm:prSet presAssocID="{20B1AC5A-6AA3-6B4B-891E-BE15F5C82D09}" presName="compositeNode" presStyleCnt="0">
        <dgm:presLayoutVars>
          <dgm:bulletEnabled val="1"/>
        </dgm:presLayoutVars>
      </dgm:prSet>
      <dgm:spPr/>
    </dgm:pt>
    <dgm:pt modelId="{C9652F95-C432-CA47-844D-4E4EDEFE5B7A}" type="pres">
      <dgm:prSet presAssocID="{20B1AC5A-6AA3-6B4B-891E-BE15F5C82D09}" presName="bgRect" presStyleLbl="node1" presStyleIdx="3" presStyleCnt="5"/>
      <dgm:spPr/>
    </dgm:pt>
    <dgm:pt modelId="{A1B22B73-0876-294B-97EB-249D50C6010E}" type="pres">
      <dgm:prSet presAssocID="{20B1AC5A-6AA3-6B4B-891E-BE15F5C82D09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CA4D29F6-ADA3-B240-A0CF-C96DFC149AAC}" type="pres">
      <dgm:prSet presAssocID="{20B1AC5A-6AA3-6B4B-891E-BE15F5C82D09}" presName="childNode" presStyleLbl="node1" presStyleIdx="3" presStyleCnt="5">
        <dgm:presLayoutVars>
          <dgm:bulletEnabled val="1"/>
        </dgm:presLayoutVars>
      </dgm:prSet>
      <dgm:spPr/>
    </dgm:pt>
    <dgm:pt modelId="{0B94CAA5-5D26-384B-923A-54DEEF6F8C54}" type="pres">
      <dgm:prSet presAssocID="{6B4761C9-3E3B-C84B-ABCB-852337E382E9}" presName="hSp" presStyleCnt="0"/>
      <dgm:spPr/>
    </dgm:pt>
    <dgm:pt modelId="{7211FD07-EBDA-C24D-A963-D7DC3B8D59CC}" type="pres">
      <dgm:prSet presAssocID="{6B4761C9-3E3B-C84B-ABCB-852337E382E9}" presName="vProcSp" presStyleCnt="0"/>
      <dgm:spPr/>
    </dgm:pt>
    <dgm:pt modelId="{AF194EDA-3F1E-C44A-9094-595505E0018A}" type="pres">
      <dgm:prSet presAssocID="{6B4761C9-3E3B-C84B-ABCB-852337E382E9}" presName="vSp1" presStyleCnt="0"/>
      <dgm:spPr/>
    </dgm:pt>
    <dgm:pt modelId="{6D444C28-539C-D448-97E5-C2C0E36A8A16}" type="pres">
      <dgm:prSet presAssocID="{6B4761C9-3E3B-C84B-ABCB-852337E382E9}" presName="simulatedConn" presStyleLbl="solidFgAcc1" presStyleIdx="3" presStyleCnt="4"/>
      <dgm:spPr/>
    </dgm:pt>
    <dgm:pt modelId="{CF4937A2-EB65-D04E-A726-A17D97A69E2F}" type="pres">
      <dgm:prSet presAssocID="{6B4761C9-3E3B-C84B-ABCB-852337E382E9}" presName="vSp2" presStyleCnt="0"/>
      <dgm:spPr/>
    </dgm:pt>
    <dgm:pt modelId="{EF02736B-ED6B-3541-8286-D14D12C9C52E}" type="pres">
      <dgm:prSet presAssocID="{6B4761C9-3E3B-C84B-ABCB-852337E382E9}" presName="sibTrans" presStyleCnt="0"/>
      <dgm:spPr/>
    </dgm:pt>
    <dgm:pt modelId="{6422AFE3-E6CC-9243-BE24-82C188EB6708}" type="pres">
      <dgm:prSet presAssocID="{0DF301F2-31E0-8742-876C-D71989E8A1D4}" presName="compositeNode" presStyleCnt="0">
        <dgm:presLayoutVars>
          <dgm:bulletEnabled val="1"/>
        </dgm:presLayoutVars>
      </dgm:prSet>
      <dgm:spPr/>
    </dgm:pt>
    <dgm:pt modelId="{ED6BC4AE-26BE-FB43-81BF-C2B71060B039}" type="pres">
      <dgm:prSet presAssocID="{0DF301F2-31E0-8742-876C-D71989E8A1D4}" presName="bgRect" presStyleLbl="node1" presStyleIdx="4" presStyleCnt="5"/>
      <dgm:spPr/>
    </dgm:pt>
    <dgm:pt modelId="{9EEDAB88-C87A-1546-8769-B9DC9D58AC33}" type="pres">
      <dgm:prSet presAssocID="{0DF301F2-31E0-8742-876C-D71989E8A1D4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73E85A62-96CC-5342-8376-53C9AB9B9380}" type="pres">
      <dgm:prSet presAssocID="{0DF301F2-31E0-8742-876C-D71989E8A1D4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579E6904-32DA-2144-91AD-BF6852B1E7CB}" srcId="{E03DD6B9-81A6-AE4D-AC6F-A8FE684F1BCD}" destId="{D5DB6893-A406-2440-B3E0-CA0025373E0C}" srcOrd="1" destOrd="0" parTransId="{04BBB61D-3BA0-3740-810A-9110A6B091EC}" sibTransId="{F194AA3E-E434-9443-AB13-8BABE41CB122}"/>
    <dgm:cxn modelId="{B7318611-A9EC-ED4F-A37D-8590576FA67E}" type="presOf" srcId="{20B1AC5A-6AA3-6B4B-891E-BE15F5C82D09}" destId="{A1B22B73-0876-294B-97EB-249D50C6010E}" srcOrd="1" destOrd="0" presId="urn:microsoft.com/office/officeart/2005/8/layout/hProcess7"/>
    <dgm:cxn modelId="{CF969B17-C87A-9B43-A926-E0F79E7129BC}" type="presOf" srcId="{59E69906-301F-1749-9659-3768A5A01E82}" destId="{899D8397-11C7-AF4C-BB90-06CC938EB1EF}" srcOrd="0" destOrd="0" presId="urn:microsoft.com/office/officeart/2005/8/layout/hProcess7"/>
    <dgm:cxn modelId="{F9822A1B-AFCF-A34B-8BF9-44179B3740D9}" srcId="{D5DB6893-A406-2440-B3E0-CA0025373E0C}" destId="{7B1F76DF-1316-B544-B03E-C625A24FEA9B}" srcOrd="0" destOrd="0" parTransId="{4F497AB8-6297-F14C-A98F-D5D27CA036E7}" sibTransId="{35B50B97-C932-1347-960C-46E1165E2D2F}"/>
    <dgm:cxn modelId="{613DC621-CA69-3247-AC69-530F85A6558E}" srcId="{E03DD6B9-81A6-AE4D-AC6F-A8FE684F1BCD}" destId="{20B1AC5A-6AA3-6B4B-891E-BE15F5C82D09}" srcOrd="3" destOrd="0" parTransId="{63C5EF98-0EFF-454B-A862-66E91E4D633F}" sibTransId="{6B4761C9-3E3B-C84B-ABCB-852337E382E9}"/>
    <dgm:cxn modelId="{2B4B8D3A-4A8F-584B-B1C4-EB9B9BFB93AC}" type="presOf" srcId="{056AEABF-42DE-AD45-BA3D-49463A4260EE}" destId="{27929BBC-CAC0-494D-9871-46B6F6DB0D0C}" srcOrd="1" destOrd="0" presId="urn:microsoft.com/office/officeart/2005/8/layout/hProcess7"/>
    <dgm:cxn modelId="{3C83C45D-4A56-C848-A08C-782E04421E64}" type="presOf" srcId="{6F11198D-89E8-F840-A2D4-EC3A4D601EE4}" destId="{73E85A62-96CC-5342-8376-53C9AB9B9380}" srcOrd="0" destOrd="0" presId="urn:microsoft.com/office/officeart/2005/8/layout/hProcess7"/>
    <dgm:cxn modelId="{891B8A64-4C3A-5747-96EB-3148B3974888}" type="presOf" srcId="{7B1F76DF-1316-B544-B03E-C625A24FEA9B}" destId="{8932A5A5-BE48-9642-A75B-7CB57FD37B33}" srcOrd="0" destOrd="0" presId="urn:microsoft.com/office/officeart/2005/8/layout/hProcess7"/>
    <dgm:cxn modelId="{2585DA4C-B8F8-DA4F-9B69-DCF819D34FB3}" srcId="{20B1AC5A-6AA3-6B4B-891E-BE15F5C82D09}" destId="{27ED071A-3C0B-8D4F-B57D-A40197298025}" srcOrd="0" destOrd="0" parTransId="{1AD1F29B-F9C2-7446-B7A8-74566D8E6B25}" sibTransId="{7BF82E82-FA6B-0A48-A100-842C79445A75}"/>
    <dgm:cxn modelId="{16E4994F-B822-5540-AB57-F34FD5A8084B}" type="presOf" srcId="{20B1AC5A-6AA3-6B4B-891E-BE15F5C82D09}" destId="{C9652F95-C432-CA47-844D-4E4EDEFE5B7A}" srcOrd="0" destOrd="0" presId="urn:microsoft.com/office/officeart/2005/8/layout/hProcess7"/>
    <dgm:cxn modelId="{8A06807A-FEE7-B040-AA05-4F331FC88EEB}" type="presOf" srcId="{E03DD6B9-81A6-AE4D-AC6F-A8FE684F1BCD}" destId="{5E3BB9F0-87BC-3045-AC4A-77A88945E11F}" srcOrd="0" destOrd="0" presId="urn:microsoft.com/office/officeart/2005/8/layout/hProcess7"/>
    <dgm:cxn modelId="{91B5E18B-9E91-C24C-8A96-C5C7D61B38ED}" type="presOf" srcId="{056AEABF-42DE-AD45-BA3D-49463A4260EE}" destId="{A45F7F9C-EB56-2040-A094-B33C119E9455}" srcOrd="0" destOrd="0" presId="urn:microsoft.com/office/officeart/2005/8/layout/hProcess7"/>
    <dgm:cxn modelId="{3E9E5F92-6256-374B-9E0D-3F54BBC0E651}" type="presOf" srcId="{EAE12530-754A-C34F-934F-FCE947F914F6}" destId="{8FAEFF57-496F-0842-8522-E3E14A141244}" srcOrd="0" destOrd="0" presId="urn:microsoft.com/office/officeart/2005/8/layout/hProcess7"/>
    <dgm:cxn modelId="{CC288897-4EAC-3A4E-8384-ED69FB9E9757}" srcId="{056AEABF-42DE-AD45-BA3D-49463A4260EE}" destId="{59E69906-301F-1749-9659-3768A5A01E82}" srcOrd="0" destOrd="0" parTransId="{F22BC431-DB67-B645-A886-2BC139740E31}" sibTransId="{0C43DB67-1245-694F-A2F2-46F5BA072F2F}"/>
    <dgm:cxn modelId="{D6C1FD98-E3FC-F648-8990-A455A8D41707}" type="presOf" srcId="{20625258-DFA4-624D-8276-DB4AD5C53BD0}" destId="{BE61D7BB-9DAF-B04C-9318-F42FF746A025}" srcOrd="0" destOrd="0" presId="urn:microsoft.com/office/officeart/2005/8/layout/hProcess7"/>
    <dgm:cxn modelId="{73F72F9E-894E-6F41-81E0-1F8D64B61931}" srcId="{E03DD6B9-81A6-AE4D-AC6F-A8FE684F1BCD}" destId="{0DF301F2-31E0-8742-876C-D71989E8A1D4}" srcOrd="4" destOrd="0" parTransId="{5FCC09D1-D7F3-D041-98BC-AF1A694066FE}" sibTransId="{0C7628B6-AD9F-BA4B-8146-60475539A688}"/>
    <dgm:cxn modelId="{A7E4E99E-8BAE-8D40-B713-0C38C7B44F3C}" type="presOf" srcId="{20625258-DFA4-624D-8276-DB4AD5C53BD0}" destId="{B0DC1AD6-1D7F-6545-B27A-3AC488F8FE28}" srcOrd="1" destOrd="0" presId="urn:microsoft.com/office/officeart/2005/8/layout/hProcess7"/>
    <dgm:cxn modelId="{511A40AD-B172-D342-B1F5-A985E5C427D6}" srcId="{0DF301F2-31E0-8742-876C-D71989E8A1D4}" destId="{6F11198D-89E8-F840-A2D4-EC3A4D601EE4}" srcOrd="0" destOrd="0" parTransId="{6B725BDB-5365-8344-B7C6-DFAC4A33A50D}" sibTransId="{5E170709-53EE-5B40-972B-530A740DACC0}"/>
    <dgm:cxn modelId="{2C9E21B0-0517-AF4C-B81D-FD83F26940D1}" srcId="{E03DD6B9-81A6-AE4D-AC6F-A8FE684F1BCD}" destId="{20625258-DFA4-624D-8276-DB4AD5C53BD0}" srcOrd="2" destOrd="0" parTransId="{798D6878-DD59-5545-9185-F9BAA33B0657}" sibTransId="{47E0B0D1-8049-8447-90DB-214BE9539ED6}"/>
    <dgm:cxn modelId="{271989BA-E6E5-5C43-97F7-035D0DF5BAA3}" type="presOf" srcId="{D5DB6893-A406-2440-B3E0-CA0025373E0C}" destId="{D3BDE797-68D5-AB4B-B6C9-16F05C8C7510}" srcOrd="0" destOrd="0" presId="urn:microsoft.com/office/officeart/2005/8/layout/hProcess7"/>
    <dgm:cxn modelId="{0A706FC0-41FC-FD4E-8681-701B69572023}" type="presOf" srcId="{0DF301F2-31E0-8742-876C-D71989E8A1D4}" destId="{ED6BC4AE-26BE-FB43-81BF-C2B71060B039}" srcOrd="0" destOrd="0" presId="urn:microsoft.com/office/officeart/2005/8/layout/hProcess7"/>
    <dgm:cxn modelId="{E93546CB-6D2E-A349-AEC1-82A4D4EE2361}" srcId="{20625258-DFA4-624D-8276-DB4AD5C53BD0}" destId="{EAE12530-754A-C34F-934F-FCE947F914F6}" srcOrd="0" destOrd="0" parTransId="{8DDFFEC7-15EA-1B42-8AB6-AC0745065F2A}" sibTransId="{CD0DE469-0FFC-9744-8568-13AF326102E0}"/>
    <dgm:cxn modelId="{E1D015CC-FDA4-1148-B25C-EB9A8C550224}" type="presOf" srcId="{D5DB6893-A406-2440-B3E0-CA0025373E0C}" destId="{9007B26E-F53B-A140-8DCE-5E869DA90230}" srcOrd="1" destOrd="0" presId="urn:microsoft.com/office/officeart/2005/8/layout/hProcess7"/>
    <dgm:cxn modelId="{BFA952CD-0A10-EC47-8BC8-4924961FE95F}" type="presOf" srcId="{0DF301F2-31E0-8742-876C-D71989E8A1D4}" destId="{9EEDAB88-C87A-1546-8769-B9DC9D58AC33}" srcOrd="1" destOrd="0" presId="urn:microsoft.com/office/officeart/2005/8/layout/hProcess7"/>
    <dgm:cxn modelId="{73CDDBE3-7FCE-8446-BB96-FAC545E03B86}" type="presOf" srcId="{27ED071A-3C0B-8D4F-B57D-A40197298025}" destId="{CA4D29F6-ADA3-B240-A0CF-C96DFC149AAC}" srcOrd="0" destOrd="0" presId="urn:microsoft.com/office/officeart/2005/8/layout/hProcess7"/>
    <dgm:cxn modelId="{454F7FE4-F409-5D46-BF17-F762E566C08E}" srcId="{E03DD6B9-81A6-AE4D-AC6F-A8FE684F1BCD}" destId="{056AEABF-42DE-AD45-BA3D-49463A4260EE}" srcOrd="0" destOrd="0" parTransId="{CC48DD6D-B74B-864B-A1D9-4C7141452C0E}" sibTransId="{17420ED8-88CC-EA41-B172-BF2483ECF572}"/>
    <dgm:cxn modelId="{A4469818-40BC-B04A-BD7D-6350BFE9483E}" type="presParOf" srcId="{5E3BB9F0-87BC-3045-AC4A-77A88945E11F}" destId="{F9D07033-A8D2-BD4B-98F4-013A2FEBEB4A}" srcOrd="0" destOrd="0" presId="urn:microsoft.com/office/officeart/2005/8/layout/hProcess7"/>
    <dgm:cxn modelId="{C0AF0DB2-C07E-924F-B9E4-3792294136F9}" type="presParOf" srcId="{F9D07033-A8D2-BD4B-98F4-013A2FEBEB4A}" destId="{A45F7F9C-EB56-2040-A094-B33C119E9455}" srcOrd="0" destOrd="0" presId="urn:microsoft.com/office/officeart/2005/8/layout/hProcess7"/>
    <dgm:cxn modelId="{C4D752AF-63D9-A640-B366-F13389720975}" type="presParOf" srcId="{F9D07033-A8D2-BD4B-98F4-013A2FEBEB4A}" destId="{27929BBC-CAC0-494D-9871-46B6F6DB0D0C}" srcOrd="1" destOrd="0" presId="urn:microsoft.com/office/officeart/2005/8/layout/hProcess7"/>
    <dgm:cxn modelId="{5EA4E959-AF98-7F49-B396-2ED1250BD475}" type="presParOf" srcId="{F9D07033-A8D2-BD4B-98F4-013A2FEBEB4A}" destId="{899D8397-11C7-AF4C-BB90-06CC938EB1EF}" srcOrd="2" destOrd="0" presId="urn:microsoft.com/office/officeart/2005/8/layout/hProcess7"/>
    <dgm:cxn modelId="{C0F9461C-386D-3848-82A4-3E84094C8D26}" type="presParOf" srcId="{5E3BB9F0-87BC-3045-AC4A-77A88945E11F}" destId="{5FD64A3C-FA78-104D-92C0-B19C439C5B25}" srcOrd="1" destOrd="0" presId="urn:microsoft.com/office/officeart/2005/8/layout/hProcess7"/>
    <dgm:cxn modelId="{AD516267-E27F-BD4C-8D6A-B9B2D90717F7}" type="presParOf" srcId="{5E3BB9F0-87BC-3045-AC4A-77A88945E11F}" destId="{ED5EEF95-CC59-8A4A-86E9-935B59382C8F}" srcOrd="2" destOrd="0" presId="urn:microsoft.com/office/officeart/2005/8/layout/hProcess7"/>
    <dgm:cxn modelId="{9523CD33-60FC-D240-BEE7-9FA6BE4DEB7A}" type="presParOf" srcId="{ED5EEF95-CC59-8A4A-86E9-935B59382C8F}" destId="{6027CCF5-7B8F-DC48-9B5F-AF4A8CD12306}" srcOrd="0" destOrd="0" presId="urn:microsoft.com/office/officeart/2005/8/layout/hProcess7"/>
    <dgm:cxn modelId="{AE989077-7D10-D94C-9429-BA6A1430BAF7}" type="presParOf" srcId="{ED5EEF95-CC59-8A4A-86E9-935B59382C8F}" destId="{4478E76D-B849-6E44-A251-BC62FBD65B61}" srcOrd="1" destOrd="0" presId="urn:microsoft.com/office/officeart/2005/8/layout/hProcess7"/>
    <dgm:cxn modelId="{D5C706D8-EBD8-0D47-B679-EE651E9FF0A2}" type="presParOf" srcId="{ED5EEF95-CC59-8A4A-86E9-935B59382C8F}" destId="{410BBC87-D8B9-BF43-879C-662469608F77}" srcOrd="2" destOrd="0" presId="urn:microsoft.com/office/officeart/2005/8/layout/hProcess7"/>
    <dgm:cxn modelId="{ABF72E06-0D46-4F40-8EDB-3D0330B6D2C3}" type="presParOf" srcId="{5E3BB9F0-87BC-3045-AC4A-77A88945E11F}" destId="{1E37D78A-0E69-5844-87DF-1EDD0EDAD134}" srcOrd="3" destOrd="0" presId="urn:microsoft.com/office/officeart/2005/8/layout/hProcess7"/>
    <dgm:cxn modelId="{FBACD02D-0BF0-0944-B615-6063FBE67C47}" type="presParOf" srcId="{5E3BB9F0-87BC-3045-AC4A-77A88945E11F}" destId="{119A6D59-733C-1441-9D6A-081CFFBF5E91}" srcOrd="4" destOrd="0" presId="urn:microsoft.com/office/officeart/2005/8/layout/hProcess7"/>
    <dgm:cxn modelId="{C2C69C59-69FF-E644-AA3D-1312C392D1C6}" type="presParOf" srcId="{119A6D59-733C-1441-9D6A-081CFFBF5E91}" destId="{D3BDE797-68D5-AB4B-B6C9-16F05C8C7510}" srcOrd="0" destOrd="0" presId="urn:microsoft.com/office/officeart/2005/8/layout/hProcess7"/>
    <dgm:cxn modelId="{BA353C27-6932-0A48-9BE5-8DD52FF4408A}" type="presParOf" srcId="{119A6D59-733C-1441-9D6A-081CFFBF5E91}" destId="{9007B26E-F53B-A140-8DCE-5E869DA90230}" srcOrd="1" destOrd="0" presId="urn:microsoft.com/office/officeart/2005/8/layout/hProcess7"/>
    <dgm:cxn modelId="{16E11737-D761-8440-923C-6E0A1D75FCB1}" type="presParOf" srcId="{119A6D59-733C-1441-9D6A-081CFFBF5E91}" destId="{8932A5A5-BE48-9642-A75B-7CB57FD37B33}" srcOrd="2" destOrd="0" presId="urn:microsoft.com/office/officeart/2005/8/layout/hProcess7"/>
    <dgm:cxn modelId="{7C58A6EA-74E7-004E-9613-70D8FC0C4D92}" type="presParOf" srcId="{5E3BB9F0-87BC-3045-AC4A-77A88945E11F}" destId="{61CCF8B4-F829-B948-9079-3C4E55646500}" srcOrd="5" destOrd="0" presId="urn:microsoft.com/office/officeart/2005/8/layout/hProcess7"/>
    <dgm:cxn modelId="{1D95F1E5-9000-4542-BA57-A31B0C012574}" type="presParOf" srcId="{5E3BB9F0-87BC-3045-AC4A-77A88945E11F}" destId="{19AB74DD-0BA0-0443-9E07-C11171AEB048}" srcOrd="6" destOrd="0" presId="urn:microsoft.com/office/officeart/2005/8/layout/hProcess7"/>
    <dgm:cxn modelId="{0186DD46-ED31-1745-80F4-01FC96264CA9}" type="presParOf" srcId="{19AB74DD-0BA0-0443-9E07-C11171AEB048}" destId="{11B4A602-44EA-A84A-996D-06E6BB69D445}" srcOrd="0" destOrd="0" presId="urn:microsoft.com/office/officeart/2005/8/layout/hProcess7"/>
    <dgm:cxn modelId="{C2E58535-99FE-8C48-8284-471D0B047E68}" type="presParOf" srcId="{19AB74DD-0BA0-0443-9E07-C11171AEB048}" destId="{3C155220-4154-7944-B103-4D218F3C48C1}" srcOrd="1" destOrd="0" presId="urn:microsoft.com/office/officeart/2005/8/layout/hProcess7"/>
    <dgm:cxn modelId="{BD9FA181-EDDA-D640-88D8-D50686B96C00}" type="presParOf" srcId="{19AB74DD-0BA0-0443-9E07-C11171AEB048}" destId="{006D554C-57FA-4540-8064-BB9120041CBE}" srcOrd="2" destOrd="0" presId="urn:microsoft.com/office/officeart/2005/8/layout/hProcess7"/>
    <dgm:cxn modelId="{F2C62B59-6B46-2447-BE2C-56289F0D1488}" type="presParOf" srcId="{5E3BB9F0-87BC-3045-AC4A-77A88945E11F}" destId="{C3C33F81-93E9-F74A-8703-F7905CCEBEB5}" srcOrd="7" destOrd="0" presId="urn:microsoft.com/office/officeart/2005/8/layout/hProcess7"/>
    <dgm:cxn modelId="{4ED999F8-C2CE-8545-8440-47CDE5C013B3}" type="presParOf" srcId="{5E3BB9F0-87BC-3045-AC4A-77A88945E11F}" destId="{64C94C21-453F-C047-A177-F958CD041DB2}" srcOrd="8" destOrd="0" presId="urn:microsoft.com/office/officeart/2005/8/layout/hProcess7"/>
    <dgm:cxn modelId="{6A9CA6E6-F58B-1C46-ABD5-5FF3F785FF3F}" type="presParOf" srcId="{64C94C21-453F-C047-A177-F958CD041DB2}" destId="{BE61D7BB-9DAF-B04C-9318-F42FF746A025}" srcOrd="0" destOrd="0" presId="urn:microsoft.com/office/officeart/2005/8/layout/hProcess7"/>
    <dgm:cxn modelId="{01D173A9-4A0F-DA47-A054-B8F1D080BD04}" type="presParOf" srcId="{64C94C21-453F-C047-A177-F958CD041DB2}" destId="{B0DC1AD6-1D7F-6545-B27A-3AC488F8FE28}" srcOrd="1" destOrd="0" presId="urn:microsoft.com/office/officeart/2005/8/layout/hProcess7"/>
    <dgm:cxn modelId="{368F78F5-FF57-6743-A808-6B6E4C1815C7}" type="presParOf" srcId="{64C94C21-453F-C047-A177-F958CD041DB2}" destId="{8FAEFF57-496F-0842-8522-E3E14A141244}" srcOrd="2" destOrd="0" presId="urn:microsoft.com/office/officeart/2005/8/layout/hProcess7"/>
    <dgm:cxn modelId="{06FD4D51-F681-D04A-86C0-6A23DA9C5AC1}" type="presParOf" srcId="{5E3BB9F0-87BC-3045-AC4A-77A88945E11F}" destId="{3D4B8957-28FC-0B41-998B-2A5944A4F654}" srcOrd="9" destOrd="0" presId="urn:microsoft.com/office/officeart/2005/8/layout/hProcess7"/>
    <dgm:cxn modelId="{C7C24495-BFEB-6041-BD67-B6333D5CA9C5}" type="presParOf" srcId="{5E3BB9F0-87BC-3045-AC4A-77A88945E11F}" destId="{650C78D7-EAE6-2843-A398-05819ACC36A9}" srcOrd="10" destOrd="0" presId="urn:microsoft.com/office/officeart/2005/8/layout/hProcess7"/>
    <dgm:cxn modelId="{E7ACA103-8BEB-664E-A5AB-E4217C4DB6D9}" type="presParOf" srcId="{650C78D7-EAE6-2843-A398-05819ACC36A9}" destId="{231E143C-4184-5446-A09E-0A9E38315C39}" srcOrd="0" destOrd="0" presId="urn:microsoft.com/office/officeart/2005/8/layout/hProcess7"/>
    <dgm:cxn modelId="{2BBBD692-AE6F-B342-BF30-0ABEDB1ECA9F}" type="presParOf" srcId="{650C78D7-EAE6-2843-A398-05819ACC36A9}" destId="{BAA1A043-D090-314A-8396-E6FA27517B08}" srcOrd="1" destOrd="0" presId="urn:microsoft.com/office/officeart/2005/8/layout/hProcess7"/>
    <dgm:cxn modelId="{05320DE6-3C13-A14F-A909-04C839BD2C7E}" type="presParOf" srcId="{650C78D7-EAE6-2843-A398-05819ACC36A9}" destId="{B35D6F9F-BAFD-664D-89CF-FF8B8DBBBFA5}" srcOrd="2" destOrd="0" presId="urn:microsoft.com/office/officeart/2005/8/layout/hProcess7"/>
    <dgm:cxn modelId="{EC761A38-B911-D946-8D3A-293768D264A0}" type="presParOf" srcId="{5E3BB9F0-87BC-3045-AC4A-77A88945E11F}" destId="{FB363FFA-267A-B242-80F1-BE804094E35D}" srcOrd="11" destOrd="0" presId="urn:microsoft.com/office/officeart/2005/8/layout/hProcess7"/>
    <dgm:cxn modelId="{E660A892-DBB0-0447-91EF-26FF4BAC7A9E}" type="presParOf" srcId="{5E3BB9F0-87BC-3045-AC4A-77A88945E11F}" destId="{8D28EE1E-A354-8746-AFAF-7D1DAB25946B}" srcOrd="12" destOrd="0" presId="urn:microsoft.com/office/officeart/2005/8/layout/hProcess7"/>
    <dgm:cxn modelId="{8401A737-7821-4847-833B-6F0271F25B63}" type="presParOf" srcId="{8D28EE1E-A354-8746-AFAF-7D1DAB25946B}" destId="{C9652F95-C432-CA47-844D-4E4EDEFE5B7A}" srcOrd="0" destOrd="0" presId="urn:microsoft.com/office/officeart/2005/8/layout/hProcess7"/>
    <dgm:cxn modelId="{2AC7719F-CF40-264B-86D5-D2818B2B0E7F}" type="presParOf" srcId="{8D28EE1E-A354-8746-AFAF-7D1DAB25946B}" destId="{A1B22B73-0876-294B-97EB-249D50C6010E}" srcOrd="1" destOrd="0" presId="urn:microsoft.com/office/officeart/2005/8/layout/hProcess7"/>
    <dgm:cxn modelId="{73C5B3D9-9B4D-8E48-8A94-BE96AED73C03}" type="presParOf" srcId="{8D28EE1E-A354-8746-AFAF-7D1DAB25946B}" destId="{CA4D29F6-ADA3-B240-A0CF-C96DFC149AAC}" srcOrd="2" destOrd="0" presId="urn:microsoft.com/office/officeart/2005/8/layout/hProcess7"/>
    <dgm:cxn modelId="{36E8C05E-689A-774D-BEE4-8D4771E2186B}" type="presParOf" srcId="{5E3BB9F0-87BC-3045-AC4A-77A88945E11F}" destId="{0B94CAA5-5D26-384B-923A-54DEEF6F8C54}" srcOrd="13" destOrd="0" presId="urn:microsoft.com/office/officeart/2005/8/layout/hProcess7"/>
    <dgm:cxn modelId="{8A47B205-9B10-0849-A43D-B9C15BCCC452}" type="presParOf" srcId="{5E3BB9F0-87BC-3045-AC4A-77A88945E11F}" destId="{7211FD07-EBDA-C24D-A963-D7DC3B8D59CC}" srcOrd="14" destOrd="0" presId="urn:microsoft.com/office/officeart/2005/8/layout/hProcess7"/>
    <dgm:cxn modelId="{C175AEC8-BC38-D54E-BD6C-889A36907CF2}" type="presParOf" srcId="{7211FD07-EBDA-C24D-A963-D7DC3B8D59CC}" destId="{AF194EDA-3F1E-C44A-9094-595505E0018A}" srcOrd="0" destOrd="0" presId="urn:microsoft.com/office/officeart/2005/8/layout/hProcess7"/>
    <dgm:cxn modelId="{A7E39C5B-351F-AA47-92FB-91B07E277236}" type="presParOf" srcId="{7211FD07-EBDA-C24D-A963-D7DC3B8D59CC}" destId="{6D444C28-539C-D448-97E5-C2C0E36A8A16}" srcOrd="1" destOrd="0" presId="urn:microsoft.com/office/officeart/2005/8/layout/hProcess7"/>
    <dgm:cxn modelId="{722E8360-0D2C-3944-9921-A3DB92CB3319}" type="presParOf" srcId="{7211FD07-EBDA-C24D-A963-D7DC3B8D59CC}" destId="{CF4937A2-EB65-D04E-A726-A17D97A69E2F}" srcOrd="2" destOrd="0" presId="urn:microsoft.com/office/officeart/2005/8/layout/hProcess7"/>
    <dgm:cxn modelId="{58FBE261-4801-7C4F-986D-613C4C9DFB45}" type="presParOf" srcId="{5E3BB9F0-87BC-3045-AC4A-77A88945E11F}" destId="{EF02736B-ED6B-3541-8286-D14D12C9C52E}" srcOrd="15" destOrd="0" presId="urn:microsoft.com/office/officeart/2005/8/layout/hProcess7"/>
    <dgm:cxn modelId="{731BAA94-0101-DC4D-997A-97DAB3272025}" type="presParOf" srcId="{5E3BB9F0-87BC-3045-AC4A-77A88945E11F}" destId="{6422AFE3-E6CC-9243-BE24-82C188EB6708}" srcOrd="16" destOrd="0" presId="urn:microsoft.com/office/officeart/2005/8/layout/hProcess7"/>
    <dgm:cxn modelId="{E0132AD4-B71E-F042-9F55-2CA13BFA1D9C}" type="presParOf" srcId="{6422AFE3-E6CC-9243-BE24-82C188EB6708}" destId="{ED6BC4AE-26BE-FB43-81BF-C2B71060B039}" srcOrd="0" destOrd="0" presId="urn:microsoft.com/office/officeart/2005/8/layout/hProcess7"/>
    <dgm:cxn modelId="{17A21C88-3C7E-D549-B299-0BD5CCF65678}" type="presParOf" srcId="{6422AFE3-E6CC-9243-BE24-82C188EB6708}" destId="{9EEDAB88-C87A-1546-8769-B9DC9D58AC33}" srcOrd="1" destOrd="0" presId="urn:microsoft.com/office/officeart/2005/8/layout/hProcess7"/>
    <dgm:cxn modelId="{4559C435-7668-C546-ADEC-D2508B13E20D}" type="presParOf" srcId="{6422AFE3-E6CC-9243-BE24-82C188EB6708}" destId="{73E85A62-96CC-5342-8376-53C9AB9B938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Network mask*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D4D902E-15D0-7246-8243-910F5B078AAF}">
      <dgm:prSet phldrT="[Text]"/>
      <dgm:spPr/>
      <dgm:t>
        <a:bodyPr/>
        <a:lstStyle/>
        <a:p>
          <a:r>
            <a:rPr lang="en-US" dirty="0"/>
            <a:t>Hello interval*</a:t>
          </a:r>
        </a:p>
      </dgm:t>
    </dgm:pt>
    <dgm:pt modelId="{F0DCF791-4144-744A-9A6E-5242C0F08A7C}" type="parTrans" cxnId="{234C52FA-F8CA-8541-8932-FFFE2C1B7724}">
      <dgm:prSet/>
      <dgm:spPr/>
      <dgm:t>
        <a:bodyPr/>
        <a:lstStyle/>
        <a:p>
          <a:endParaRPr lang="en-US"/>
        </a:p>
      </dgm:t>
    </dgm:pt>
    <dgm:pt modelId="{62213C49-896D-3E4D-A17B-FB127E2ECD9B}" type="sibTrans" cxnId="{234C52FA-F8CA-8541-8932-FFFE2C1B7724}">
      <dgm:prSet/>
      <dgm:spPr/>
      <dgm:t>
        <a:bodyPr/>
        <a:lstStyle/>
        <a:p>
          <a:endParaRPr lang="en-US"/>
        </a:p>
      </dgm:t>
    </dgm:pt>
    <dgm:pt modelId="{BD0EE939-18E9-DC47-8CE5-9CEB924F16F1}">
      <dgm:prSet phldrT="[Text]"/>
      <dgm:spPr/>
      <dgm:t>
        <a:bodyPr/>
        <a:lstStyle/>
        <a:p>
          <a:r>
            <a:rPr lang="en-US" dirty="0"/>
            <a:t>Dead interval*</a:t>
          </a:r>
        </a:p>
      </dgm:t>
    </dgm:pt>
    <dgm:pt modelId="{35EE9F10-A07E-1E46-B588-79B23B4DFBBF}" type="parTrans" cxnId="{BFEDE26B-644F-3F4D-BB33-9BA88C31F2DF}">
      <dgm:prSet/>
      <dgm:spPr/>
      <dgm:t>
        <a:bodyPr/>
        <a:lstStyle/>
        <a:p>
          <a:endParaRPr lang="en-US"/>
        </a:p>
      </dgm:t>
    </dgm:pt>
    <dgm:pt modelId="{CA588FE0-30EE-7941-8242-D33AA8D6DF97}" type="sibTrans" cxnId="{BFEDE26B-644F-3F4D-BB33-9BA88C31F2DF}">
      <dgm:prSet/>
      <dgm:spPr/>
      <dgm:t>
        <a:bodyPr/>
        <a:lstStyle/>
        <a:p>
          <a:endParaRPr lang="en-US"/>
        </a:p>
      </dgm:t>
    </dgm:pt>
    <dgm:pt modelId="{76BB904E-5B36-EF45-AEFF-7D8363A29257}">
      <dgm:prSet phldrT="[Text]"/>
      <dgm:spPr/>
      <dgm:t>
        <a:bodyPr/>
        <a:lstStyle/>
        <a:p>
          <a:r>
            <a:rPr lang="en-US" dirty="0"/>
            <a:t>Options*</a:t>
          </a:r>
        </a:p>
      </dgm:t>
    </dgm:pt>
    <dgm:pt modelId="{22DF51CD-F308-9D44-98FA-8ED71831D5C6}" type="parTrans" cxnId="{52C4E966-8FC5-5840-900F-44A8F57AB560}">
      <dgm:prSet/>
      <dgm:spPr/>
      <dgm:t>
        <a:bodyPr/>
        <a:lstStyle/>
        <a:p>
          <a:endParaRPr lang="en-US"/>
        </a:p>
      </dgm:t>
    </dgm:pt>
    <dgm:pt modelId="{339304C5-7CD1-3E42-B2C2-68E1799CCE47}" type="sibTrans" cxnId="{52C4E966-8FC5-5840-900F-44A8F57AB560}">
      <dgm:prSet/>
      <dgm:spPr/>
      <dgm:t>
        <a:bodyPr/>
        <a:lstStyle/>
        <a:p>
          <a:endParaRPr lang="en-US"/>
        </a:p>
      </dgm:t>
    </dgm:pt>
    <dgm:pt modelId="{A65E6B11-C286-7941-8385-D6CEC6780816}">
      <dgm:prSet phldrT="[Text]"/>
      <dgm:spPr/>
      <dgm:t>
        <a:bodyPr/>
        <a:lstStyle/>
        <a:p>
          <a:r>
            <a:rPr lang="en-US" dirty="0"/>
            <a:t>Neighbors</a:t>
          </a:r>
        </a:p>
      </dgm:t>
    </dgm:pt>
    <dgm:pt modelId="{608B4C30-AB61-1A4C-BDDA-26198E6F14CE}" type="parTrans" cxnId="{6183F135-F792-654A-B666-4CDD59C3E332}">
      <dgm:prSet/>
      <dgm:spPr/>
      <dgm:t>
        <a:bodyPr/>
        <a:lstStyle/>
        <a:p>
          <a:endParaRPr lang="en-US"/>
        </a:p>
      </dgm:t>
    </dgm:pt>
    <dgm:pt modelId="{E0FBD8B3-78B8-B543-9739-06F35747551F}" type="sibTrans" cxnId="{6183F135-F792-654A-B666-4CDD59C3E332}">
      <dgm:prSet/>
      <dgm:spPr/>
      <dgm:t>
        <a:bodyPr/>
        <a:lstStyle/>
        <a:p>
          <a:endParaRPr lang="en-US"/>
        </a:p>
      </dgm:t>
    </dgm:pt>
    <dgm:pt modelId="{133E8B67-95C2-5740-9016-AA83F3D72EFA}">
      <dgm:prSet phldrT="[Text]"/>
      <dgm:spPr/>
      <dgm:t>
        <a:bodyPr/>
        <a:lstStyle/>
        <a:p>
          <a:r>
            <a:rPr lang="en-US" dirty="0"/>
            <a:t>Router Priority</a:t>
          </a:r>
        </a:p>
      </dgm:t>
    </dgm:pt>
    <dgm:pt modelId="{ADB341BC-B045-E84D-909E-498401ABA11E}" type="parTrans" cxnId="{82DDA96B-9FB3-0E47-949E-17FD182748F7}">
      <dgm:prSet/>
      <dgm:spPr/>
      <dgm:t>
        <a:bodyPr/>
        <a:lstStyle/>
        <a:p>
          <a:endParaRPr lang="en-US"/>
        </a:p>
      </dgm:t>
    </dgm:pt>
    <dgm:pt modelId="{9B2EE7DC-09EF-AF4B-9015-8B7EB3CBF1EB}" type="sibTrans" cxnId="{82DDA96B-9FB3-0E47-949E-17FD182748F7}">
      <dgm:prSet/>
      <dgm:spPr/>
      <dgm:t>
        <a:bodyPr/>
        <a:lstStyle/>
        <a:p>
          <a:endParaRPr lang="en-US"/>
        </a:p>
      </dgm:t>
    </dgm:pt>
    <dgm:pt modelId="{C75D05C8-2FF0-B642-8CA0-AEEFC0A50C1A}">
      <dgm:prSet phldrT="[Text]"/>
      <dgm:spPr/>
      <dgm:t>
        <a:bodyPr/>
        <a:lstStyle/>
        <a:p>
          <a:r>
            <a:rPr lang="en-US" dirty="0"/>
            <a:t>Designated Router</a:t>
          </a:r>
        </a:p>
      </dgm:t>
    </dgm:pt>
    <dgm:pt modelId="{7D576FBD-3A59-194D-9727-3B6BF9343400}" type="parTrans" cxnId="{2C1C8712-3B36-9240-B1AF-D53FB5A8A2D9}">
      <dgm:prSet/>
      <dgm:spPr/>
      <dgm:t>
        <a:bodyPr/>
        <a:lstStyle/>
        <a:p>
          <a:endParaRPr lang="en-US"/>
        </a:p>
      </dgm:t>
    </dgm:pt>
    <dgm:pt modelId="{C9CDD2C3-8B84-934F-A1AE-47638AF28198}" type="sibTrans" cxnId="{2C1C8712-3B36-9240-B1AF-D53FB5A8A2D9}">
      <dgm:prSet/>
      <dgm:spPr/>
      <dgm:t>
        <a:bodyPr/>
        <a:lstStyle/>
        <a:p>
          <a:endParaRPr lang="en-US"/>
        </a:p>
      </dgm:t>
    </dgm:pt>
    <dgm:pt modelId="{82454A60-03D0-964A-8988-DB66E0AB65D9}">
      <dgm:prSet phldrT="[Text]"/>
      <dgm:spPr/>
      <dgm:t>
        <a:bodyPr/>
        <a:lstStyle/>
        <a:p>
          <a:r>
            <a:rPr lang="en-US" dirty="0"/>
            <a:t>Backup Designated Router</a:t>
          </a:r>
        </a:p>
      </dgm:t>
    </dgm:pt>
    <dgm:pt modelId="{BAB13678-C3CF-BC41-A27D-64E07666E0C0}" type="parTrans" cxnId="{4D373459-E70D-7D4E-A89F-DDE415F446A5}">
      <dgm:prSet/>
      <dgm:spPr/>
      <dgm:t>
        <a:bodyPr/>
        <a:lstStyle/>
        <a:p>
          <a:endParaRPr lang="en-US"/>
        </a:p>
      </dgm:t>
    </dgm:pt>
    <dgm:pt modelId="{B31158D4-9144-9147-A97E-880969E9C8F5}" type="sibTrans" cxnId="{4D373459-E70D-7D4E-A89F-DDE415F446A5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8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B763677E-959E-A04F-A225-C425A63DD9B2}" type="pres">
      <dgm:prSet presAssocID="{4D4D902E-15D0-7246-8243-910F5B078AAF}" presName="node" presStyleLbl="node1" presStyleIdx="1" presStyleCnt="8">
        <dgm:presLayoutVars>
          <dgm:bulletEnabled val="1"/>
        </dgm:presLayoutVars>
      </dgm:prSet>
      <dgm:spPr/>
    </dgm:pt>
    <dgm:pt modelId="{30F2F876-AE48-E44D-84C7-0E9A368EACE7}" type="pres">
      <dgm:prSet presAssocID="{62213C49-896D-3E4D-A17B-FB127E2ECD9B}" presName="sibTrans" presStyleCnt="0"/>
      <dgm:spPr/>
    </dgm:pt>
    <dgm:pt modelId="{135817C6-02FE-0C47-97FF-6A83A684C2E2}" type="pres">
      <dgm:prSet presAssocID="{BD0EE939-18E9-DC47-8CE5-9CEB924F16F1}" presName="node" presStyleLbl="node1" presStyleIdx="2" presStyleCnt="8">
        <dgm:presLayoutVars>
          <dgm:bulletEnabled val="1"/>
        </dgm:presLayoutVars>
      </dgm:prSet>
      <dgm:spPr/>
    </dgm:pt>
    <dgm:pt modelId="{CD6B7D7C-C8E3-BD4C-B8E5-76DDE3ADCB38}" type="pres">
      <dgm:prSet presAssocID="{CA588FE0-30EE-7941-8242-D33AA8D6DF97}" presName="sibTrans" presStyleCnt="0"/>
      <dgm:spPr/>
    </dgm:pt>
    <dgm:pt modelId="{D6935150-353C-0243-A2D0-A7A0FB1C52FB}" type="pres">
      <dgm:prSet presAssocID="{76BB904E-5B36-EF45-AEFF-7D8363A29257}" presName="node" presStyleLbl="node1" presStyleIdx="3" presStyleCnt="8">
        <dgm:presLayoutVars>
          <dgm:bulletEnabled val="1"/>
        </dgm:presLayoutVars>
      </dgm:prSet>
      <dgm:spPr/>
    </dgm:pt>
    <dgm:pt modelId="{F165302E-69A4-3746-86FC-4C12B7154D53}" type="pres">
      <dgm:prSet presAssocID="{339304C5-7CD1-3E42-B2C2-68E1799CCE47}" presName="sibTrans" presStyleCnt="0"/>
      <dgm:spPr/>
    </dgm:pt>
    <dgm:pt modelId="{0AD1B970-4AA2-C64C-80EF-658DEEDD6735}" type="pres">
      <dgm:prSet presAssocID="{133E8B67-95C2-5740-9016-AA83F3D72EFA}" presName="node" presStyleLbl="node1" presStyleIdx="4" presStyleCnt="8">
        <dgm:presLayoutVars>
          <dgm:bulletEnabled val="1"/>
        </dgm:presLayoutVars>
      </dgm:prSet>
      <dgm:spPr/>
    </dgm:pt>
    <dgm:pt modelId="{D4B16B84-B9D6-F241-A576-592419C029F3}" type="pres">
      <dgm:prSet presAssocID="{9B2EE7DC-09EF-AF4B-9015-8B7EB3CBF1EB}" presName="sibTrans" presStyleCnt="0"/>
      <dgm:spPr/>
    </dgm:pt>
    <dgm:pt modelId="{ADCD3C35-60AC-1746-9DD1-11C3A686ED5A}" type="pres">
      <dgm:prSet presAssocID="{C75D05C8-2FF0-B642-8CA0-AEEFC0A50C1A}" presName="node" presStyleLbl="node1" presStyleIdx="5" presStyleCnt="8">
        <dgm:presLayoutVars>
          <dgm:bulletEnabled val="1"/>
        </dgm:presLayoutVars>
      </dgm:prSet>
      <dgm:spPr/>
    </dgm:pt>
    <dgm:pt modelId="{6D4478ED-6F91-EB41-A950-65B3633A9108}" type="pres">
      <dgm:prSet presAssocID="{C9CDD2C3-8B84-934F-A1AE-47638AF28198}" presName="sibTrans" presStyleCnt="0"/>
      <dgm:spPr/>
    </dgm:pt>
    <dgm:pt modelId="{F8FF8870-07B8-984D-A6D0-57648098B0B9}" type="pres">
      <dgm:prSet presAssocID="{82454A60-03D0-964A-8988-DB66E0AB65D9}" presName="node" presStyleLbl="node1" presStyleIdx="6" presStyleCnt="8">
        <dgm:presLayoutVars>
          <dgm:bulletEnabled val="1"/>
        </dgm:presLayoutVars>
      </dgm:prSet>
      <dgm:spPr/>
    </dgm:pt>
    <dgm:pt modelId="{20336B29-1ECA-9E42-9706-16C97269D2BB}" type="pres">
      <dgm:prSet presAssocID="{B31158D4-9144-9147-A97E-880969E9C8F5}" presName="sibTrans" presStyleCnt="0"/>
      <dgm:spPr/>
    </dgm:pt>
    <dgm:pt modelId="{F714AFB0-91BE-CB4B-A27F-25B99BE77C45}" type="pres">
      <dgm:prSet presAssocID="{A65E6B11-C286-7941-8385-D6CEC6780816}" presName="node" presStyleLbl="node1" presStyleIdx="7" presStyleCnt="8">
        <dgm:presLayoutVars>
          <dgm:bulletEnabled val="1"/>
        </dgm:presLayoutVars>
      </dgm:prSet>
      <dgm:spPr/>
    </dgm:pt>
  </dgm:ptLst>
  <dgm:cxnLst>
    <dgm:cxn modelId="{8149630E-F58A-C94F-AADD-C897FA4292E8}" type="presOf" srcId="{76BB904E-5B36-EF45-AEFF-7D8363A29257}" destId="{D6935150-353C-0243-A2D0-A7A0FB1C52FB}" srcOrd="0" destOrd="0" presId="urn:microsoft.com/office/officeart/2005/8/layout/default"/>
    <dgm:cxn modelId="{2C1C8712-3B36-9240-B1AF-D53FB5A8A2D9}" srcId="{E09FF7CD-8687-5140-86F3-99DD8CB46FD2}" destId="{C75D05C8-2FF0-B642-8CA0-AEEFC0A50C1A}" srcOrd="5" destOrd="0" parTransId="{7D576FBD-3A59-194D-9727-3B6BF9343400}" sibTransId="{C9CDD2C3-8B84-934F-A1AE-47638AF28198}"/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D760FA33-8FF9-3A40-BF91-5C6144665F54}" type="presOf" srcId="{A65E6B11-C286-7941-8385-D6CEC6780816}" destId="{F714AFB0-91BE-CB4B-A27F-25B99BE77C45}" srcOrd="0" destOrd="0" presId="urn:microsoft.com/office/officeart/2005/8/layout/default"/>
    <dgm:cxn modelId="{6183F135-F792-654A-B666-4CDD59C3E332}" srcId="{E09FF7CD-8687-5140-86F3-99DD8CB46FD2}" destId="{A65E6B11-C286-7941-8385-D6CEC6780816}" srcOrd="7" destOrd="0" parTransId="{608B4C30-AB61-1A4C-BDDA-26198E6F14CE}" sibTransId="{E0FBD8B3-78B8-B543-9739-06F35747551F}"/>
    <dgm:cxn modelId="{52C4E966-8FC5-5840-900F-44A8F57AB560}" srcId="{E09FF7CD-8687-5140-86F3-99DD8CB46FD2}" destId="{76BB904E-5B36-EF45-AEFF-7D8363A29257}" srcOrd="3" destOrd="0" parTransId="{22DF51CD-F308-9D44-98FA-8ED71831D5C6}" sibTransId="{339304C5-7CD1-3E42-B2C2-68E1799CCE47}"/>
    <dgm:cxn modelId="{82DDA96B-9FB3-0E47-949E-17FD182748F7}" srcId="{E09FF7CD-8687-5140-86F3-99DD8CB46FD2}" destId="{133E8B67-95C2-5740-9016-AA83F3D72EFA}" srcOrd="4" destOrd="0" parTransId="{ADB341BC-B045-E84D-909E-498401ABA11E}" sibTransId="{9B2EE7DC-09EF-AF4B-9015-8B7EB3CBF1EB}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BFEDE26B-644F-3F4D-BB33-9BA88C31F2DF}" srcId="{E09FF7CD-8687-5140-86F3-99DD8CB46FD2}" destId="{BD0EE939-18E9-DC47-8CE5-9CEB924F16F1}" srcOrd="2" destOrd="0" parTransId="{35EE9F10-A07E-1E46-B588-79B23B4DFBBF}" sibTransId="{CA588FE0-30EE-7941-8242-D33AA8D6DF97}"/>
    <dgm:cxn modelId="{4D373459-E70D-7D4E-A89F-DDE415F446A5}" srcId="{E09FF7CD-8687-5140-86F3-99DD8CB46FD2}" destId="{82454A60-03D0-964A-8988-DB66E0AB65D9}" srcOrd="6" destOrd="0" parTransId="{BAB13678-C3CF-BC41-A27D-64E07666E0C0}" sibTransId="{B31158D4-9144-9147-A97E-880969E9C8F5}"/>
    <dgm:cxn modelId="{8A76E092-00D7-6D44-A4DF-50BB5CE9B135}" type="presOf" srcId="{C75D05C8-2FF0-B642-8CA0-AEEFC0A50C1A}" destId="{ADCD3C35-60AC-1746-9DD1-11C3A686ED5A}" srcOrd="0" destOrd="0" presId="urn:microsoft.com/office/officeart/2005/8/layout/default"/>
    <dgm:cxn modelId="{7CAF1F97-C5F4-414E-A156-607DEB9A1C1E}" type="presOf" srcId="{4D4D902E-15D0-7246-8243-910F5B078AAF}" destId="{B763677E-959E-A04F-A225-C425A63DD9B2}" srcOrd="0" destOrd="0" presId="urn:microsoft.com/office/officeart/2005/8/layout/default"/>
    <dgm:cxn modelId="{11B2B0D1-D415-EC45-856B-DCF2039546D6}" type="presOf" srcId="{133E8B67-95C2-5740-9016-AA83F3D72EFA}" destId="{0AD1B970-4AA2-C64C-80EF-658DEEDD6735}" srcOrd="0" destOrd="0" presId="urn:microsoft.com/office/officeart/2005/8/layout/default"/>
    <dgm:cxn modelId="{8574CCD4-2165-E547-B841-84DB729BA79B}" type="presOf" srcId="{BD0EE939-18E9-DC47-8CE5-9CEB924F16F1}" destId="{135817C6-02FE-0C47-97FF-6A83A684C2E2}" srcOrd="0" destOrd="0" presId="urn:microsoft.com/office/officeart/2005/8/layout/default"/>
    <dgm:cxn modelId="{234C52FA-F8CA-8541-8932-FFFE2C1B7724}" srcId="{E09FF7CD-8687-5140-86F3-99DD8CB46FD2}" destId="{4D4D902E-15D0-7246-8243-910F5B078AAF}" srcOrd="1" destOrd="0" parTransId="{F0DCF791-4144-744A-9A6E-5242C0F08A7C}" sibTransId="{62213C49-896D-3E4D-A17B-FB127E2ECD9B}"/>
    <dgm:cxn modelId="{84A904FE-B36F-3F46-BB3B-0A4C5EE89BF1}" type="presOf" srcId="{82454A60-03D0-964A-8988-DB66E0AB65D9}" destId="{F8FF8870-07B8-984D-A6D0-57648098B0B9}" srcOrd="0" destOrd="0" presId="urn:microsoft.com/office/officeart/2005/8/layout/default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3CC9AF0-B5AD-2D4F-BEDA-46AD31F137C7}" type="presParOf" srcId="{280A4139-ED09-FF4E-970D-FA0092DE8405}" destId="{B763677E-959E-A04F-A225-C425A63DD9B2}" srcOrd="2" destOrd="0" presId="urn:microsoft.com/office/officeart/2005/8/layout/default"/>
    <dgm:cxn modelId="{DDF21AA7-E0CA-554B-B244-7E9EE8754E28}" type="presParOf" srcId="{280A4139-ED09-FF4E-970D-FA0092DE8405}" destId="{30F2F876-AE48-E44D-84C7-0E9A368EACE7}" srcOrd="3" destOrd="0" presId="urn:microsoft.com/office/officeart/2005/8/layout/default"/>
    <dgm:cxn modelId="{E3524DCE-A2FD-F742-B4A8-CE5B31868EB1}" type="presParOf" srcId="{280A4139-ED09-FF4E-970D-FA0092DE8405}" destId="{135817C6-02FE-0C47-97FF-6A83A684C2E2}" srcOrd="4" destOrd="0" presId="urn:microsoft.com/office/officeart/2005/8/layout/default"/>
    <dgm:cxn modelId="{BB1C2FC9-069D-0C43-80AC-FF880D24EAB1}" type="presParOf" srcId="{280A4139-ED09-FF4E-970D-FA0092DE8405}" destId="{CD6B7D7C-C8E3-BD4C-B8E5-76DDE3ADCB38}" srcOrd="5" destOrd="0" presId="urn:microsoft.com/office/officeart/2005/8/layout/default"/>
    <dgm:cxn modelId="{2E8595A1-F9E9-794F-AFF4-C222CEADE0FE}" type="presParOf" srcId="{280A4139-ED09-FF4E-970D-FA0092DE8405}" destId="{D6935150-353C-0243-A2D0-A7A0FB1C52FB}" srcOrd="6" destOrd="0" presId="urn:microsoft.com/office/officeart/2005/8/layout/default"/>
    <dgm:cxn modelId="{0187605B-22F4-D940-88F8-8D4C36AA27C5}" type="presParOf" srcId="{280A4139-ED09-FF4E-970D-FA0092DE8405}" destId="{F165302E-69A4-3746-86FC-4C12B7154D53}" srcOrd="7" destOrd="0" presId="urn:microsoft.com/office/officeart/2005/8/layout/default"/>
    <dgm:cxn modelId="{34674094-E37C-A647-9CD9-9C2F8B1AF75B}" type="presParOf" srcId="{280A4139-ED09-FF4E-970D-FA0092DE8405}" destId="{0AD1B970-4AA2-C64C-80EF-658DEEDD6735}" srcOrd="8" destOrd="0" presId="urn:microsoft.com/office/officeart/2005/8/layout/default"/>
    <dgm:cxn modelId="{D46B3D8E-D5B8-3748-A8D2-52F5B09DE350}" type="presParOf" srcId="{280A4139-ED09-FF4E-970D-FA0092DE8405}" destId="{D4B16B84-B9D6-F241-A576-592419C029F3}" srcOrd="9" destOrd="0" presId="urn:microsoft.com/office/officeart/2005/8/layout/default"/>
    <dgm:cxn modelId="{6D3BB604-13F5-C643-842E-34792661C4D8}" type="presParOf" srcId="{280A4139-ED09-FF4E-970D-FA0092DE8405}" destId="{ADCD3C35-60AC-1746-9DD1-11C3A686ED5A}" srcOrd="10" destOrd="0" presId="urn:microsoft.com/office/officeart/2005/8/layout/default"/>
    <dgm:cxn modelId="{0F10F04F-7F2E-CD4F-B7E6-B0CC6BC2762F}" type="presParOf" srcId="{280A4139-ED09-FF4E-970D-FA0092DE8405}" destId="{6D4478ED-6F91-EB41-A950-65B3633A9108}" srcOrd="11" destOrd="0" presId="urn:microsoft.com/office/officeart/2005/8/layout/default"/>
    <dgm:cxn modelId="{F6230985-161B-204C-BD0B-412746F74C94}" type="presParOf" srcId="{280A4139-ED09-FF4E-970D-FA0092DE8405}" destId="{F8FF8870-07B8-984D-A6D0-57648098B0B9}" srcOrd="12" destOrd="0" presId="urn:microsoft.com/office/officeart/2005/8/layout/default"/>
    <dgm:cxn modelId="{3C18FDAE-9527-E64B-9438-8C27478D93EE}" type="presParOf" srcId="{280A4139-ED09-FF4E-970D-FA0092DE8405}" destId="{20336B29-1ECA-9E42-9706-16C97269D2BB}" srcOrd="13" destOrd="0" presId="urn:microsoft.com/office/officeart/2005/8/layout/default"/>
    <dgm:cxn modelId="{0B194F48-927E-274A-957B-06DB93812A67}" type="presParOf" srcId="{280A4139-ED09-FF4E-970D-FA0092DE8405}" destId="{F714AFB0-91BE-CB4B-A27F-25B99BE77C4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OSPF Header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D4D902E-15D0-7246-8243-910F5B078AAF}">
      <dgm:prSet phldrT="[Text]"/>
      <dgm:spPr/>
      <dgm:t>
        <a:bodyPr/>
        <a:lstStyle/>
        <a:p>
          <a:r>
            <a:rPr lang="en-US" dirty="0"/>
            <a:t>Sequence Number</a:t>
          </a:r>
        </a:p>
      </dgm:t>
    </dgm:pt>
    <dgm:pt modelId="{F0DCF791-4144-744A-9A6E-5242C0F08A7C}" type="parTrans" cxnId="{234C52FA-F8CA-8541-8932-FFFE2C1B7724}">
      <dgm:prSet/>
      <dgm:spPr/>
      <dgm:t>
        <a:bodyPr/>
        <a:lstStyle/>
        <a:p>
          <a:endParaRPr lang="en-US"/>
        </a:p>
      </dgm:t>
    </dgm:pt>
    <dgm:pt modelId="{62213C49-896D-3E4D-A17B-FB127E2ECD9B}" type="sibTrans" cxnId="{234C52FA-F8CA-8541-8932-FFFE2C1B7724}">
      <dgm:prSet/>
      <dgm:spPr/>
      <dgm:t>
        <a:bodyPr/>
        <a:lstStyle/>
        <a:p>
          <a:endParaRPr lang="en-US"/>
        </a:p>
      </dgm:t>
    </dgm:pt>
    <dgm:pt modelId="{84942EDA-F89A-B948-A7D3-F81A0D67AE8B}">
      <dgm:prSet phldrT="[Text]"/>
      <dgm:spPr/>
      <dgm:t>
        <a:bodyPr/>
        <a:lstStyle/>
        <a:p>
          <a:r>
            <a:rPr lang="en-US" dirty="0"/>
            <a:t>LSA Header</a:t>
          </a:r>
        </a:p>
      </dgm:t>
    </dgm:pt>
    <dgm:pt modelId="{5BD7EBAA-439A-0247-9054-FCF91B1CA37B}" type="parTrans" cxnId="{40CBE5AB-B934-E141-B764-15FEFD9E96E3}">
      <dgm:prSet/>
      <dgm:spPr/>
      <dgm:t>
        <a:bodyPr/>
        <a:lstStyle/>
        <a:p>
          <a:endParaRPr lang="en-US"/>
        </a:p>
      </dgm:t>
    </dgm:pt>
    <dgm:pt modelId="{A6771F38-092F-D145-8128-3831ED390A85}" type="sibTrans" cxnId="{40CBE5AB-B934-E141-B764-15FEFD9E96E3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3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B763677E-959E-A04F-A225-C425A63DD9B2}" type="pres">
      <dgm:prSet presAssocID="{4D4D902E-15D0-7246-8243-910F5B078AAF}" presName="node" presStyleLbl="node1" presStyleIdx="1" presStyleCnt="3">
        <dgm:presLayoutVars>
          <dgm:bulletEnabled val="1"/>
        </dgm:presLayoutVars>
      </dgm:prSet>
      <dgm:spPr/>
    </dgm:pt>
    <dgm:pt modelId="{F894263E-E51B-0843-BD4A-8B441965D821}" type="pres">
      <dgm:prSet presAssocID="{62213C49-896D-3E4D-A17B-FB127E2ECD9B}" presName="sibTrans" presStyleCnt="0"/>
      <dgm:spPr/>
    </dgm:pt>
    <dgm:pt modelId="{67387B2B-7BAC-9248-874D-271FF9D82FE8}" type="pres">
      <dgm:prSet presAssocID="{84942EDA-F89A-B948-A7D3-F81A0D67AE8B}" presName="node" presStyleLbl="node1" presStyleIdx="2" presStyleCnt="3">
        <dgm:presLayoutVars>
          <dgm:bulletEnabled val="1"/>
        </dgm:presLayoutVars>
      </dgm:prSet>
      <dgm:spPr/>
    </dgm:pt>
  </dgm:ptLst>
  <dgm:cxnLst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9A22E724-95C8-B347-9BE1-C66116BBEFE7}" type="presOf" srcId="{84942EDA-F89A-B948-A7D3-F81A0D67AE8B}" destId="{67387B2B-7BAC-9248-874D-271FF9D82FE8}" srcOrd="0" destOrd="0" presId="urn:microsoft.com/office/officeart/2005/8/layout/default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7CAF1F97-C5F4-414E-A156-607DEB9A1C1E}" type="presOf" srcId="{4D4D902E-15D0-7246-8243-910F5B078AAF}" destId="{B763677E-959E-A04F-A225-C425A63DD9B2}" srcOrd="0" destOrd="0" presId="urn:microsoft.com/office/officeart/2005/8/layout/default"/>
    <dgm:cxn modelId="{40CBE5AB-B934-E141-B764-15FEFD9E96E3}" srcId="{E09FF7CD-8687-5140-86F3-99DD8CB46FD2}" destId="{84942EDA-F89A-B948-A7D3-F81A0D67AE8B}" srcOrd="2" destOrd="0" parTransId="{5BD7EBAA-439A-0247-9054-FCF91B1CA37B}" sibTransId="{A6771F38-092F-D145-8128-3831ED390A85}"/>
    <dgm:cxn modelId="{234C52FA-F8CA-8541-8932-FFFE2C1B7724}" srcId="{E09FF7CD-8687-5140-86F3-99DD8CB46FD2}" destId="{4D4D902E-15D0-7246-8243-910F5B078AAF}" srcOrd="1" destOrd="0" parTransId="{F0DCF791-4144-744A-9A6E-5242C0F08A7C}" sibTransId="{62213C49-896D-3E4D-A17B-FB127E2ECD9B}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3CC9AF0-B5AD-2D4F-BEDA-46AD31F137C7}" type="presParOf" srcId="{280A4139-ED09-FF4E-970D-FA0092DE8405}" destId="{B763677E-959E-A04F-A225-C425A63DD9B2}" srcOrd="2" destOrd="0" presId="urn:microsoft.com/office/officeart/2005/8/layout/default"/>
    <dgm:cxn modelId="{9A92DB05-CF80-A14C-93A1-51308199B133}" type="presParOf" srcId="{280A4139-ED09-FF4E-970D-FA0092DE8405}" destId="{F894263E-E51B-0843-BD4A-8B441965D821}" srcOrd="3" destOrd="0" presId="urn:microsoft.com/office/officeart/2005/8/layout/default"/>
    <dgm:cxn modelId="{BA5C63D9-E99B-524E-8B8B-11EE2BA7F08C}" type="presParOf" srcId="{280A4139-ED09-FF4E-970D-FA0092DE8405}" destId="{67387B2B-7BAC-9248-874D-271FF9D82FE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OSPF Header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84942EDA-F89A-B948-A7D3-F81A0D67AE8B}">
      <dgm:prSet phldrT="[Text]"/>
      <dgm:spPr/>
      <dgm:t>
        <a:bodyPr/>
        <a:lstStyle/>
        <a:p>
          <a:r>
            <a:rPr lang="en-US" dirty="0"/>
            <a:t>Link-State ID</a:t>
          </a:r>
        </a:p>
      </dgm:t>
    </dgm:pt>
    <dgm:pt modelId="{5BD7EBAA-439A-0247-9054-FCF91B1CA37B}" type="parTrans" cxnId="{40CBE5AB-B934-E141-B764-15FEFD9E96E3}">
      <dgm:prSet/>
      <dgm:spPr/>
      <dgm:t>
        <a:bodyPr/>
        <a:lstStyle/>
        <a:p>
          <a:endParaRPr lang="en-US"/>
        </a:p>
      </dgm:t>
    </dgm:pt>
    <dgm:pt modelId="{A6771F38-092F-D145-8128-3831ED390A85}" type="sibTrans" cxnId="{40CBE5AB-B934-E141-B764-15FEFD9E96E3}">
      <dgm:prSet/>
      <dgm:spPr/>
      <dgm:t>
        <a:bodyPr/>
        <a:lstStyle/>
        <a:p>
          <a:endParaRPr lang="en-US"/>
        </a:p>
      </dgm:t>
    </dgm:pt>
    <dgm:pt modelId="{905433D9-648D-9C41-980D-7367EE980450}">
      <dgm:prSet phldrT="[Text]"/>
      <dgm:spPr/>
      <dgm:t>
        <a:bodyPr/>
        <a:lstStyle/>
        <a:p>
          <a:r>
            <a:rPr lang="en-US" dirty="0"/>
            <a:t>Link-state type</a:t>
          </a:r>
        </a:p>
      </dgm:t>
    </dgm:pt>
    <dgm:pt modelId="{9A96E400-9CA4-D840-A5BC-D675F3B320C0}" type="parTrans" cxnId="{458CDDF4-4993-7047-B30D-203734548E9C}">
      <dgm:prSet/>
      <dgm:spPr/>
      <dgm:t>
        <a:bodyPr/>
        <a:lstStyle/>
        <a:p>
          <a:endParaRPr lang="en-US"/>
        </a:p>
      </dgm:t>
    </dgm:pt>
    <dgm:pt modelId="{33BCF907-547B-C24A-969C-3AE60FB79478}" type="sibTrans" cxnId="{458CDDF4-4993-7047-B30D-203734548E9C}">
      <dgm:prSet/>
      <dgm:spPr/>
      <dgm:t>
        <a:bodyPr/>
        <a:lstStyle/>
        <a:p>
          <a:endParaRPr lang="en-US"/>
        </a:p>
      </dgm:t>
    </dgm:pt>
    <dgm:pt modelId="{D7200EFA-02BB-7948-977D-F68D86CA2D75}">
      <dgm:prSet phldrT="[Text]"/>
      <dgm:spPr/>
      <dgm:t>
        <a:bodyPr/>
        <a:lstStyle/>
        <a:p>
          <a:r>
            <a:rPr lang="en-US" dirty="0"/>
            <a:t>Advertising Router ID</a:t>
          </a:r>
        </a:p>
      </dgm:t>
    </dgm:pt>
    <dgm:pt modelId="{D26CF9B4-09F4-E440-96F9-0475F70723F8}" type="parTrans" cxnId="{C31F3D52-46D8-D146-BB5E-DFD21D0B315F}">
      <dgm:prSet/>
      <dgm:spPr/>
      <dgm:t>
        <a:bodyPr/>
        <a:lstStyle/>
        <a:p>
          <a:endParaRPr lang="en-US"/>
        </a:p>
      </dgm:t>
    </dgm:pt>
    <dgm:pt modelId="{1252E935-D0DB-064D-99BE-F1C4F3DFD862}" type="sibTrans" cxnId="{C31F3D52-46D8-D146-BB5E-DFD21D0B315F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4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D6B0C5FC-297D-8448-8E81-EE140354AD7C}" type="pres">
      <dgm:prSet presAssocID="{905433D9-648D-9C41-980D-7367EE980450}" presName="node" presStyleLbl="node1" presStyleIdx="1" presStyleCnt="4">
        <dgm:presLayoutVars>
          <dgm:bulletEnabled val="1"/>
        </dgm:presLayoutVars>
      </dgm:prSet>
      <dgm:spPr/>
    </dgm:pt>
    <dgm:pt modelId="{27110DD8-F9E8-AA48-B4DF-A156D2763DFD}" type="pres">
      <dgm:prSet presAssocID="{33BCF907-547B-C24A-969C-3AE60FB79478}" presName="sibTrans" presStyleCnt="0"/>
      <dgm:spPr/>
    </dgm:pt>
    <dgm:pt modelId="{67387B2B-7BAC-9248-874D-271FF9D82FE8}" type="pres">
      <dgm:prSet presAssocID="{84942EDA-F89A-B948-A7D3-F81A0D67AE8B}" presName="node" presStyleLbl="node1" presStyleIdx="2" presStyleCnt="4">
        <dgm:presLayoutVars>
          <dgm:bulletEnabled val="1"/>
        </dgm:presLayoutVars>
      </dgm:prSet>
      <dgm:spPr/>
    </dgm:pt>
    <dgm:pt modelId="{32B13078-BF3B-BA40-9F65-1521B4F16ABC}" type="pres">
      <dgm:prSet presAssocID="{A6771F38-092F-D145-8128-3831ED390A85}" presName="sibTrans" presStyleCnt="0"/>
      <dgm:spPr/>
    </dgm:pt>
    <dgm:pt modelId="{F9F493D4-7ABA-E842-AA43-8951B7FF450C}" type="pres">
      <dgm:prSet presAssocID="{D7200EFA-02BB-7948-977D-F68D86CA2D75}" presName="node" presStyleLbl="node1" presStyleIdx="3" presStyleCnt="4">
        <dgm:presLayoutVars>
          <dgm:bulletEnabled val="1"/>
        </dgm:presLayoutVars>
      </dgm:prSet>
      <dgm:spPr/>
    </dgm:pt>
  </dgm:ptLst>
  <dgm:cxnLst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9A22E724-95C8-B347-9BE1-C66116BBEFE7}" type="presOf" srcId="{84942EDA-F89A-B948-A7D3-F81A0D67AE8B}" destId="{67387B2B-7BAC-9248-874D-271FF9D82FE8}" srcOrd="0" destOrd="0" presId="urn:microsoft.com/office/officeart/2005/8/layout/default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C31F3D52-46D8-D146-BB5E-DFD21D0B315F}" srcId="{E09FF7CD-8687-5140-86F3-99DD8CB46FD2}" destId="{D7200EFA-02BB-7948-977D-F68D86CA2D75}" srcOrd="3" destOrd="0" parTransId="{D26CF9B4-09F4-E440-96F9-0475F70723F8}" sibTransId="{1252E935-D0DB-064D-99BE-F1C4F3DFD862}"/>
    <dgm:cxn modelId="{6A57E173-0D26-314A-9FB6-03B79F5CB98A}" type="presOf" srcId="{905433D9-648D-9C41-980D-7367EE980450}" destId="{D6B0C5FC-297D-8448-8E81-EE140354AD7C}" srcOrd="0" destOrd="0" presId="urn:microsoft.com/office/officeart/2005/8/layout/default"/>
    <dgm:cxn modelId="{40CBE5AB-B934-E141-B764-15FEFD9E96E3}" srcId="{E09FF7CD-8687-5140-86F3-99DD8CB46FD2}" destId="{84942EDA-F89A-B948-A7D3-F81A0D67AE8B}" srcOrd="2" destOrd="0" parTransId="{5BD7EBAA-439A-0247-9054-FCF91B1CA37B}" sibTransId="{A6771F38-092F-D145-8128-3831ED390A85}"/>
    <dgm:cxn modelId="{292AF0CE-6826-874F-95F4-665C6D07C24C}" type="presOf" srcId="{D7200EFA-02BB-7948-977D-F68D86CA2D75}" destId="{F9F493D4-7ABA-E842-AA43-8951B7FF450C}" srcOrd="0" destOrd="0" presId="urn:microsoft.com/office/officeart/2005/8/layout/default"/>
    <dgm:cxn modelId="{458CDDF4-4993-7047-B30D-203734548E9C}" srcId="{E09FF7CD-8687-5140-86F3-99DD8CB46FD2}" destId="{905433D9-648D-9C41-980D-7367EE980450}" srcOrd="1" destOrd="0" parTransId="{9A96E400-9CA4-D840-A5BC-D675F3B320C0}" sibTransId="{33BCF907-547B-C24A-969C-3AE60FB79478}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8388C65-D12D-D740-BFC6-08095C093B66}" type="presParOf" srcId="{280A4139-ED09-FF4E-970D-FA0092DE8405}" destId="{D6B0C5FC-297D-8448-8E81-EE140354AD7C}" srcOrd="2" destOrd="0" presId="urn:microsoft.com/office/officeart/2005/8/layout/default"/>
    <dgm:cxn modelId="{369A6D67-0370-734C-A61E-5ABA90EE7585}" type="presParOf" srcId="{280A4139-ED09-FF4E-970D-FA0092DE8405}" destId="{27110DD8-F9E8-AA48-B4DF-A156D2763DFD}" srcOrd="3" destOrd="0" presId="urn:microsoft.com/office/officeart/2005/8/layout/default"/>
    <dgm:cxn modelId="{BA5C63D9-E99B-524E-8B8B-11EE2BA7F08C}" type="presParOf" srcId="{280A4139-ED09-FF4E-970D-FA0092DE8405}" destId="{67387B2B-7BAC-9248-874D-271FF9D82FE8}" srcOrd="4" destOrd="0" presId="urn:microsoft.com/office/officeart/2005/8/layout/default"/>
    <dgm:cxn modelId="{77D47E51-244B-5E49-AAF8-54C806D75F98}" type="presParOf" srcId="{280A4139-ED09-FF4E-970D-FA0092DE8405}" destId="{32B13078-BF3B-BA40-9F65-1521B4F16ABC}" srcOrd="5" destOrd="0" presId="urn:microsoft.com/office/officeart/2005/8/layout/default"/>
    <dgm:cxn modelId="{EC78469C-F82A-0D4C-A35C-93E4051F5936}" type="presParOf" srcId="{280A4139-ED09-FF4E-970D-FA0092DE8405}" destId="{F9F493D4-7ABA-E842-AA43-8951B7FF450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OSPF Header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D4D902E-15D0-7246-8243-910F5B078AAF}">
      <dgm:prSet phldrT="[Text]"/>
      <dgm:spPr/>
      <dgm:t>
        <a:bodyPr/>
        <a:lstStyle/>
        <a:p>
          <a:r>
            <a:rPr lang="en-US" dirty="0"/>
            <a:t>Number of LSAs contained</a:t>
          </a:r>
        </a:p>
      </dgm:t>
    </dgm:pt>
    <dgm:pt modelId="{F0DCF791-4144-744A-9A6E-5242C0F08A7C}" type="parTrans" cxnId="{234C52FA-F8CA-8541-8932-FFFE2C1B7724}">
      <dgm:prSet/>
      <dgm:spPr/>
      <dgm:t>
        <a:bodyPr/>
        <a:lstStyle/>
        <a:p>
          <a:endParaRPr lang="en-US"/>
        </a:p>
      </dgm:t>
    </dgm:pt>
    <dgm:pt modelId="{62213C49-896D-3E4D-A17B-FB127E2ECD9B}" type="sibTrans" cxnId="{234C52FA-F8CA-8541-8932-FFFE2C1B7724}">
      <dgm:prSet/>
      <dgm:spPr/>
      <dgm:t>
        <a:bodyPr/>
        <a:lstStyle/>
        <a:p>
          <a:endParaRPr lang="en-US"/>
        </a:p>
      </dgm:t>
    </dgm:pt>
    <dgm:pt modelId="{467C780D-28B2-0F4C-A802-81770F3DBCC5}">
      <dgm:prSet phldrT="[Text]"/>
      <dgm:spPr/>
      <dgm:t>
        <a:bodyPr/>
        <a:lstStyle/>
        <a:p>
          <a:r>
            <a:rPr lang="en-US" dirty="0"/>
            <a:t>Link-state advertisements</a:t>
          </a:r>
        </a:p>
      </dgm:t>
    </dgm:pt>
    <dgm:pt modelId="{86D9E97F-A60F-7C42-A6E4-56BB7E784383}" type="parTrans" cxnId="{424A2399-3996-6F42-A1CD-2197D040515D}">
      <dgm:prSet/>
      <dgm:spPr/>
      <dgm:t>
        <a:bodyPr/>
        <a:lstStyle/>
        <a:p>
          <a:endParaRPr lang="en-US"/>
        </a:p>
      </dgm:t>
    </dgm:pt>
    <dgm:pt modelId="{78B101C4-9197-034E-B247-91D2C4FEC7B0}" type="sibTrans" cxnId="{424A2399-3996-6F42-A1CD-2197D040515D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3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B763677E-959E-A04F-A225-C425A63DD9B2}" type="pres">
      <dgm:prSet presAssocID="{4D4D902E-15D0-7246-8243-910F5B078AAF}" presName="node" presStyleLbl="node1" presStyleIdx="1" presStyleCnt="3">
        <dgm:presLayoutVars>
          <dgm:bulletEnabled val="1"/>
        </dgm:presLayoutVars>
      </dgm:prSet>
      <dgm:spPr/>
    </dgm:pt>
    <dgm:pt modelId="{BF94FD7E-33CF-2045-86CE-808B65F2F2CA}" type="pres">
      <dgm:prSet presAssocID="{62213C49-896D-3E4D-A17B-FB127E2ECD9B}" presName="sibTrans" presStyleCnt="0"/>
      <dgm:spPr/>
    </dgm:pt>
    <dgm:pt modelId="{4B3EAA72-14CB-0249-A5C2-274C580042F1}" type="pres">
      <dgm:prSet presAssocID="{467C780D-28B2-0F4C-A802-81770F3DBCC5}" presName="node" presStyleLbl="node1" presStyleIdx="2" presStyleCnt="3">
        <dgm:presLayoutVars>
          <dgm:bulletEnabled val="1"/>
        </dgm:presLayoutVars>
      </dgm:prSet>
      <dgm:spPr/>
    </dgm:pt>
  </dgm:ptLst>
  <dgm:cxnLst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7CAF1F97-C5F4-414E-A156-607DEB9A1C1E}" type="presOf" srcId="{4D4D902E-15D0-7246-8243-910F5B078AAF}" destId="{B763677E-959E-A04F-A225-C425A63DD9B2}" srcOrd="0" destOrd="0" presId="urn:microsoft.com/office/officeart/2005/8/layout/default"/>
    <dgm:cxn modelId="{424A2399-3996-6F42-A1CD-2197D040515D}" srcId="{E09FF7CD-8687-5140-86F3-99DD8CB46FD2}" destId="{467C780D-28B2-0F4C-A802-81770F3DBCC5}" srcOrd="2" destOrd="0" parTransId="{86D9E97F-A60F-7C42-A6E4-56BB7E784383}" sibTransId="{78B101C4-9197-034E-B247-91D2C4FEC7B0}"/>
    <dgm:cxn modelId="{FB82F5A3-2646-264A-924C-E140468432E3}" type="presOf" srcId="{467C780D-28B2-0F4C-A802-81770F3DBCC5}" destId="{4B3EAA72-14CB-0249-A5C2-274C580042F1}" srcOrd="0" destOrd="0" presId="urn:microsoft.com/office/officeart/2005/8/layout/default"/>
    <dgm:cxn modelId="{234C52FA-F8CA-8541-8932-FFFE2C1B7724}" srcId="{E09FF7CD-8687-5140-86F3-99DD8CB46FD2}" destId="{4D4D902E-15D0-7246-8243-910F5B078AAF}" srcOrd="1" destOrd="0" parTransId="{F0DCF791-4144-744A-9A6E-5242C0F08A7C}" sibTransId="{62213C49-896D-3E4D-A17B-FB127E2ECD9B}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33CC9AF0-B5AD-2D4F-BEDA-46AD31F137C7}" type="presParOf" srcId="{280A4139-ED09-FF4E-970D-FA0092DE8405}" destId="{B763677E-959E-A04F-A225-C425A63DD9B2}" srcOrd="2" destOrd="0" presId="urn:microsoft.com/office/officeart/2005/8/layout/default"/>
    <dgm:cxn modelId="{D33F27BD-0FBB-D948-987C-6D76E97F6A36}" type="presParOf" srcId="{280A4139-ED09-FF4E-970D-FA0092DE8405}" destId="{BF94FD7E-33CF-2045-86CE-808B65F2F2CA}" srcOrd="3" destOrd="0" presId="urn:microsoft.com/office/officeart/2005/8/layout/default"/>
    <dgm:cxn modelId="{6437FDD6-0F0B-5944-A4AE-CB84C22365AD}" type="presParOf" srcId="{280A4139-ED09-FF4E-970D-FA0092DE8405}" destId="{4B3EAA72-14CB-0249-A5C2-274C580042F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9FF7CD-8687-5140-86F3-99DD8CB46FD2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B3FBAD-198F-6248-A3F7-335CA72AF17C}">
      <dgm:prSet phldrT="[Text]"/>
      <dgm:spPr/>
      <dgm:t>
        <a:bodyPr/>
        <a:lstStyle/>
        <a:p>
          <a:r>
            <a:rPr lang="en-US" dirty="0"/>
            <a:t>OSPF Header</a:t>
          </a:r>
        </a:p>
      </dgm:t>
    </dgm:pt>
    <dgm:pt modelId="{E47FC9D8-C04D-564D-9A28-F5418CBB49CF}" type="parTrans" cxnId="{8678E04B-F640-E544-A513-20217AB988C4}">
      <dgm:prSet/>
      <dgm:spPr/>
      <dgm:t>
        <a:bodyPr/>
        <a:lstStyle/>
        <a:p>
          <a:endParaRPr lang="en-US"/>
        </a:p>
      </dgm:t>
    </dgm:pt>
    <dgm:pt modelId="{74045946-C6FF-0548-BF3E-32BA92677208}" type="sibTrans" cxnId="{8678E04B-F640-E544-A513-20217AB988C4}">
      <dgm:prSet/>
      <dgm:spPr/>
      <dgm:t>
        <a:bodyPr/>
        <a:lstStyle/>
        <a:p>
          <a:endParaRPr lang="en-US"/>
        </a:p>
      </dgm:t>
    </dgm:pt>
    <dgm:pt modelId="{467C780D-28B2-0F4C-A802-81770F3DBCC5}">
      <dgm:prSet phldrT="[Text]"/>
      <dgm:spPr/>
      <dgm:t>
        <a:bodyPr/>
        <a:lstStyle/>
        <a:p>
          <a:r>
            <a:rPr lang="en-US" dirty="0"/>
            <a:t>Link-state advertisement headers</a:t>
          </a:r>
        </a:p>
      </dgm:t>
    </dgm:pt>
    <dgm:pt modelId="{86D9E97F-A60F-7C42-A6E4-56BB7E784383}" type="parTrans" cxnId="{424A2399-3996-6F42-A1CD-2197D040515D}">
      <dgm:prSet/>
      <dgm:spPr/>
      <dgm:t>
        <a:bodyPr/>
        <a:lstStyle/>
        <a:p>
          <a:endParaRPr lang="en-US"/>
        </a:p>
      </dgm:t>
    </dgm:pt>
    <dgm:pt modelId="{78B101C4-9197-034E-B247-91D2C4FEC7B0}" type="sibTrans" cxnId="{424A2399-3996-6F42-A1CD-2197D040515D}">
      <dgm:prSet/>
      <dgm:spPr/>
      <dgm:t>
        <a:bodyPr/>
        <a:lstStyle/>
        <a:p>
          <a:endParaRPr lang="en-US"/>
        </a:p>
      </dgm:t>
    </dgm:pt>
    <dgm:pt modelId="{280A4139-ED09-FF4E-970D-FA0092DE8405}" type="pres">
      <dgm:prSet presAssocID="{E09FF7CD-8687-5140-86F3-99DD8CB46FD2}" presName="diagram" presStyleCnt="0">
        <dgm:presLayoutVars>
          <dgm:dir/>
          <dgm:resizeHandles val="exact"/>
        </dgm:presLayoutVars>
      </dgm:prSet>
      <dgm:spPr/>
    </dgm:pt>
    <dgm:pt modelId="{86DC74CC-A4EC-3E4D-B400-D66B188784AD}" type="pres">
      <dgm:prSet presAssocID="{78B3FBAD-198F-6248-A3F7-335CA72AF17C}" presName="node" presStyleLbl="node1" presStyleIdx="0" presStyleCnt="2">
        <dgm:presLayoutVars>
          <dgm:bulletEnabled val="1"/>
        </dgm:presLayoutVars>
      </dgm:prSet>
      <dgm:spPr/>
    </dgm:pt>
    <dgm:pt modelId="{CC23C521-1D0D-3E43-A26E-88264B249436}" type="pres">
      <dgm:prSet presAssocID="{74045946-C6FF-0548-BF3E-32BA92677208}" presName="sibTrans" presStyleCnt="0"/>
      <dgm:spPr/>
    </dgm:pt>
    <dgm:pt modelId="{4B3EAA72-14CB-0249-A5C2-274C580042F1}" type="pres">
      <dgm:prSet presAssocID="{467C780D-28B2-0F4C-A802-81770F3DBCC5}" presName="node" presStyleLbl="node1" presStyleIdx="1" presStyleCnt="2">
        <dgm:presLayoutVars>
          <dgm:bulletEnabled val="1"/>
        </dgm:presLayoutVars>
      </dgm:prSet>
      <dgm:spPr/>
    </dgm:pt>
  </dgm:ptLst>
  <dgm:cxnLst>
    <dgm:cxn modelId="{C26EA813-EC93-A146-9E12-F31634813494}" type="presOf" srcId="{78B3FBAD-198F-6248-A3F7-335CA72AF17C}" destId="{86DC74CC-A4EC-3E4D-B400-D66B188784AD}" srcOrd="0" destOrd="0" presId="urn:microsoft.com/office/officeart/2005/8/layout/default"/>
    <dgm:cxn modelId="{141B7D1A-9541-774D-A70E-CDCC9EE09368}" type="presOf" srcId="{E09FF7CD-8687-5140-86F3-99DD8CB46FD2}" destId="{280A4139-ED09-FF4E-970D-FA0092DE8405}" srcOrd="0" destOrd="0" presId="urn:microsoft.com/office/officeart/2005/8/layout/default"/>
    <dgm:cxn modelId="{8678E04B-F640-E544-A513-20217AB988C4}" srcId="{E09FF7CD-8687-5140-86F3-99DD8CB46FD2}" destId="{78B3FBAD-198F-6248-A3F7-335CA72AF17C}" srcOrd="0" destOrd="0" parTransId="{E47FC9D8-C04D-564D-9A28-F5418CBB49CF}" sibTransId="{74045946-C6FF-0548-BF3E-32BA92677208}"/>
    <dgm:cxn modelId="{424A2399-3996-6F42-A1CD-2197D040515D}" srcId="{E09FF7CD-8687-5140-86F3-99DD8CB46FD2}" destId="{467C780D-28B2-0F4C-A802-81770F3DBCC5}" srcOrd="1" destOrd="0" parTransId="{86D9E97F-A60F-7C42-A6E4-56BB7E784383}" sibTransId="{78B101C4-9197-034E-B247-91D2C4FEC7B0}"/>
    <dgm:cxn modelId="{FB82F5A3-2646-264A-924C-E140468432E3}" type="presOf" srcId="{467C780D-28B2-0F4C-A802-81770F3DBCC5}" destId="{4B3EAA72-14CB-0249-A5C2-274C580042F1}" srcOrd="0" destOrd="0" presId="urn:microsoft.com/office/officeart/2005/8/layout/default"/>
    <dgm:cxn modelId="{BC6B9B29-60F1-454A-A678-AC2C60D36431}" type="presParOf" srcId="{280A4139-ED09-FF4E-970D-FA0092DE8405}" destId="{86DC74CC-A4EC-3E4D-B400-D66B188784AD}" srcOrd="0" destOrd="0" presId="urn:microsoft.com/office/officeart/2005/8/layout/default"/>
    <dgm:cxn modelId="{1CE42272-309D-6644-B0C0-90EE7E40B262}" type="presParOf" srcId="{280A4139-ED09-FF4E-970D-FA0092DE8405}" destId="{CC23C521-1D0D-3E43-A26E-88264B249436}" srcOrd="1" destOrd="0" presId="urn:microsoft.com/office/officeart/2005/8/layout/default"/>
    <dgm:cxn modelId="{6437FDD6-0F0B-5944-A4AE-CB84C22365AD}" type="presParOf" srcId="{280A4139-ED09-FF4E-970D-FA0092DE8405}" destId="{4B3EAA72-14CB-0249-A5C2-274C580042F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F7F9C-EB56-2040-A094-B33C119E9455}">
      <dsp:nvSpPr>
        <dsp:cNvPr id="0" name=""/>
        <dsp:cNvSpPr/>
      </dsp:nvSpPr>
      <dsp:spPr>
        <a:xfrm>
          <a:off x="4524" y="870480"/>
          <a:ext cx="1579562" cy="18954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1</a:t>
          </a:r>
        </a:p>
      </dsp:txBody>
      <dsp:txXfrm rot="16200000">
        <a:off x="-614664" y="1489668"/>
        <a:ext cx="1554289" cy="315912"/>
      </dsp:txXfrm>
    </dsp:sp>
    <dsp:sp modelId="{899D8397-11C7-AF4C-BB90-06CC938EB1EF}">
      <dsp:nvSpPr>
        <dsp:cNvPr id="0" name=""/>
        <dsp:cNvSpPr/>
      </dsp:nvSpPr>
      <dsp:spPr>
        <a:xfrm>
          <a:off x="320436" y="870480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Hello Packet</a:t>
          </a:r>
        </a:p>
      </dsp:txBody>
      <dsp:txXfrm>
        <a:off x="320436" y="870480"/>
        <a:ext cx="1176774" cy="1895474"/>
      </dsp:txXfrm>
    </dsp:sp>
    <dsp:sp modelId="{D3BDE797-68D5-AB4B-B6C9-16F05C8C7510}">
      <dsp:nvSpPr>
        <dsp:cNvPr id="0" name=""/>
        <dsp:cNvSpPr/>
      </dsp:nvSpPr>
      <dsp:spPr>
        <a:xfrm>
          <a:off x="1639371" y="870480"/>
          <a:ext cx="1579562" cy="18954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2</a:t>
          </a:r>
        </a:p>
      </dsp:txBody>
      <dsp:txXfrm rot="16200000">
        <a:off x="1020183" y="1489668"/>
        <a:ext cx="1554289" cy="315912"/>
      </dsp:txXfrm>
    </dsp:sp>
    <dsp:sp modelId="{4478E76D-B849-6E44-A251-BC62FBD65B61}">
      <dsp:nvSpPr>
        <dsp:cNvPr id="0" name=""/>
        <dsp:cNvSpPr/>
      </dsp:nvSpPr>
      <dsp:spPr>
        <a:xfrm rot="5400000">
          <a:off x="1508140" y="2375187"/>
          <a:ext cx="278258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2A5A5-BE48-9642-A75B-7CB57FD37B33}">
      <dsp:nvSpPr>
        <dsp:cNvPr id="0" name=""/>
        <dsp:cNvSpPr/>
      </dsp:nvSpPr>
      <dsp:spPr>
        <a:xfrm>
          <a:off x="1955284" y="870480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Database Description Packet</a:t>
          </a:r>
        </a:p>
      </dsp:txBody>
      <dsp:txXfrm>
        <a:off x="1955284" y="870480"/>
        <a:ext cx="1176774" cy="1895474"/>
      </dsp:txXfrm>
    </dsp:sp>
    <dsp:sp modelId="{BE61D7BB-9DAF-B04C-9318-F42FF746A025}">
      <dsp:nvSpPr>
        <dsp:cNvPr id="0" name=""/>
        <dsp:cNvSpPr/>
      </dsp:nvSpPr>
      <dsp:spPr>
        <a:xfrm>
          <a:off x="3274218" y="870480"/>
          <a:ext cx="1579562" cy="18954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3</a:t>
          </a:r>
        </a:p>
      </dsp:txBody>
      <dsp:txXfrm rot="16200000">
        <a:off x="2655030" y="1489668"/>
        <a:ext cx="1554289" cy="315912"/>
      </dsp:txXfrm>
    </dsp:sp>
    <dsp:sp modelId="{3C155220-4154-7944-B103-4D218F3C48C1}">
      <dsp:nvSpPr>
        <dsp:cNvPr id="0" name=""/>
        <dsp:cNvSpPr/>
      </dsp:nvSpPr>
      <dsp:spPr>
        <a:xfrm rot="5400000">
          <a:off x="3142987" y="2375187"/>
          <a:ext cx="278258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EFF57-496F-0842-8522-E3E14A141244}">
      <dsp:nvSpPr>
        <dsp:cNvPr id="0" name=""/>
        <dsp:cNvSpPr/>
      </dsp:nvSpPr>
      <dsp:spPr>
        <a:xfrm>
          <a:off x="3590131" y="870480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Link-State Request</a:t>
          </a:r>
        </a:p>
      </dsp:txBody>
      <dsp:txXfrm>
        <a:off x="3590131" y="870480"/>
        <a:ext cx="1176774" cy="1895474"/>
      </dsp:txXfrm>
    </dsp:sp>
    <dsp:sp modelId="{C9652F95-C432-CA47-844D-4E4EDEFE5B7A}">
      <dsp:nvSpPr>
        <dsp:cNvPr id="0" name=""/>
        <dsp:cNvSpPr/>
      </dsp:nvSpPr>
      <dsp:spPr>
        <a:xfrm>
          <a:off x="4909065" y="870480"/>
          <a:ext cx="1579562" cy="18954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4</a:t>
          </a:r>
        </a:p>
      </dsp:txBody>
      <dsp:txXfrm rot="16200000">
        <a:off x="4289877" y="1489668"/>
        <a:ext cx="1554289" cy="315912"/>
      </dsp:txXfrm>
    </dsp:sp>
    <dsp:sp modelId="{BAA1A043-D090-314A-8396-E6FA27517B08}">
      <dsp:nvSpPr>
        <dsp:cNvPr id="0" name=""/>
        <dsp:cNvSpPr/>
      </dsp:nvSpPr>
      <dsp:spPr>
        <a:xfrm rot="5400000">
          <a:off x="4777834" y="2375187"/>
          <a:ext cx="278258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D29F6-ADA3-B240-A0CF-C96DFC149AAC}">
      <dsp:nvSpPr>
        <dsp:cNvPr id="0" name=""/>
        <dsp:cNvSpPr/>
      </dsp:nvSpPr>
      <dsp:spPr>
        <a:xfrm>
          <a:off x="5224978" y="870480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Link-State Update</a:t>
          </a:r>
        </a:p>
      </dsp:txBody>
      <dsp:txXfrm>
        <a:off x="5224978" y="870480"/>
        <a:ext cx="1176774" cy="1895474"/>
      </dsp:txXfrm>
    </dsp:sp>
    <dsp:sp modelId="{ED6BC4AE-26BE-FB43-81BF-C2B71060B039}">
      <dsp:nvSpPr>
        <dsp:cNvPr id="0" name=""/>
        <dsp:cNvSpPr/>
      </dsp:nvSpPr>
      <dsp:spPr>
        <a:xfrm>
          <a:off x="6543913" y="870480"/>
          <a:ext cx="1579562" cy="189547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5</a:t>
          </a:r>
        </a:p>
      </dsp:txBody>
      <dsp:txXfrm rot="16200000">
        <a:off x="5924724" y="1489668"/>
        <a:ext cx="1554289" cy="315912"/>
      </dsp:txXfrm>
    </dsp:sp>
    <dsp:sp modelId="{6D444C28-539C-D448-97E5-C2C0E36A8A16}">
      <dsp:nvSpPr>
        <dsp:cNvPr id="0" name=""/>
        <dsp:cNvSpPr/>
      </dsp:nvSpPr>
      <dsp:spPr>
        <a:xfrm rot="5400000">
          <a:off x="6412681" y="2375187"/>
          <a:ext cx="278258" cy="23693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5A62-96CC-5342-8376-53C9AB9B9380}">
      <dsp:nvSpPr>
        <dsp:cNvPr id="0" name=""/>
        <dsp:cNvSpPr/>
      </dsp:nvSpPr>
      <dsp:spPr>
        <a:xfrm>
          <a:off x="6859825" y="870480"/>
          <a:ext cx="1176774" cy="18954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Link-State Acknowledge-</a:t>
          </a:r>
          <a:r>
            <a:rPr lang="en-US" sz="1600" kern="1200" dirty="0" err="1"/>
            <a:t>ment</a:t>
          </a:r>
          <a:endParaRPr lang="en-US" sz="1600" kern="1200" dirty="0"/>
        </a:p>
      </dsp:txBody>
      <dsp:txXfrm>
        <a:off x="6859825" y="870480"/>
        <a:ext cx="1176774" cy="1895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2835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Network mask*</a:t>
          </a:r>
        </a:p>
      </dsp:txBody>
      <dsp:txXfrm>
        <a:off x="2835" y="325034"/>
        <a:ext cx="2249550" cy="1349730"/>
      </dsp:txXfrm>
    </dsp:sp>
    <dsp:sp modelId="{B763677E-959E-A04F-A225-C425A63DD9B2}">
      <dsp:nvSpPr>
        <dsp:cNvPr id="0" name=""/>
        <dsp:cNvSpPr/>
      </dsp:nvSpPr>
      <dsp:spPr>
        <a:xfrm>
          <a:off x="2477340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Hello interval*</a:t>
          </a:r>
        </a:p>
      </dsp:txBody>
      <dsp:txXfrm>
        <a:off x="2477340" y="325034"/>
        <a:ext cx="2249550" cy="1349730"/>
      </dsp:txXfrm>
    </dsp:sp>
    <dsp:sp modelId="{135817C6-02FE-0C47-97FF-6A83A684C2E2}">
      <dsp:nvSpPr>
        <dsp:cNvPr id="0" name=""/>
        <dsp:cNvSpPr/>
      </dsp:nvSpPr>
      <dsp:spPr>
        <a:xfrm>
          <a:off x="4951846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Dead interval*</a:t>
          </a:r>
        </a:p>
      </dsp:txBody>
      <dsp:txXfrm>
        <a:off x="4951846" y="325034"/>
        <a:ext cx="2249550" cy="1349730"/>
      </dsp:txXfrm>
    </dsp:sp>
    <dsp:sp modelId="{D6935150-353C-0243-A2D0-A7A0FB1C52FB}">
      <dsp:nvSpPr>
        <dsp:cNvPr id="0" name=""/>
        <dsp:cNvSpPr/>
      </dsp:nvSpPr>
      <dsp:spPr>
        <a:xfrm>
          <a:off x="7426351" y="325034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Options*</a:t>
          </a:r>
        </a:p>
      </dsp:txBody>
      <dsp:txXfrm>
        <a:off x="7426351" y="325034"/>
        <a:ext cx="2249550" cy="1349730"/>
      </dsp:txXfrm>
    </dsp:sp>
    <dsp:sp modelId="{0AD1B970-4AA2-C64C-80EF-658DEEDD6735}">
      <dsp:nvSpPr>
        <dsp:cNvPr id="0" name=""/>
        <dsp:cNvSpPr/>
      </dsp:nvSpPr>
      <dsp:spPr>
        <a:xfrm>
          <a:off x="2835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Router Priority</a:t>
          </a:r>
        </a:p>
      </dsp:txBody>
      <dsp:txXfrm>
        <a:off x="2835" y="1899720"/>
        <a:ext cx="2249550" cy="1349730"/>
      </dsp:txXfrm>
    </dsp:sp>
    <dsp:sp modelId="{ADCD3C35-60AC-1746-9DD1-11C3A686ED5A}">
      <dsp:nvSpPr>
        <dsp:cNvPr id="0" name=""/>
        <dsp:cNvSpPr/>
      </dsp:nvSpPr>
      <dsp:spPr>
        <a:xfrm>
          <a:off x="2477340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Designated Router</a:t>
          </a:r>
        </a:p>
      </dsp:txBody>
      <dsp:txXfrm>
        <a:off x="2477340" y="1899720"/>
        <a:ext cx="2249550" cy="1349730"/>
      </dsp:txXfrm>
    </dsp:sp>
    <dsp:sp modelId="{F8FF8870-07B8-984D-A6D0-57648098B0B9}">
      <dsp:nvSpPr>
        <dsp:cNvPr id="0" name=""/>
        <dsp:cNvSpPr/>
      </dsp:nvSpPr>
      <dsp:spPr>
        <a:xfrm>
          <a:off x="4951846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Backup Designated Router</a:t>
          </a:r>
        </a:p>
      </dsp:txBody>
      <dsp:txXfrm>
        <a:off x="4951846" y="1899720"/>
        <a:ext cx="2249550" cy="1349730"/>
      </dsp:txXfrm>
    </dsp:sp>
    <dsp:sp modelId="{F714AFB0-91BE-CB4B-A27F-25B99BE77C45}">
      <dsp:nvSpPr>
        <dsp:cNvPr id="0" name=""/>
        <dsp:cNvSpPr/>
      </dsp:nvSpPr>
      <dsp:spPr>
        <a:xfrm>
          <a:off x="7426351" y="1899720"/>
          <a:ext cx="2249550" cy="134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Neighbors</a:t>
          </a:r>
        </a:p>
      </dsp:txBody>
      <dsp:txXfrm>
        <a:off x="7426351" y="1899720"/>
        <a:ext cx="2249550" cy="1349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0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OSPF Header</a:t>
          </a:r>
        </a:p>
      </dsp:txBody>
      <dsp:txXfrm>
        <a:off x="0" y="38109"/>
        <a:ext cx="2225227" cy="1335136"/>
      </dsp:txXfrm>
    </dsp:sp>
    <dsp:sp modelId="{B763677E-959E-A04F-A225-C425A63DD9B2}">
      <dsp:nvSpPr>
        <dsp:cNvPr id="0" name=""/>
        <dsp:cNvSpPr/>
      </dsp:nvSpPr>
      <dsp:spPr>
        <a:xfrm>
          <a:off x="2447750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Sequence Number</a:t>
          </a:r>
        </a:p>
      </dsp:txBody>
      <dsp:txXfrm>
        <a:off x="2447750" y="38109"/>
        <a:ext cx="2225227" cy="1335136"/>
      </dsp:txXfrm>
    </dsp:sp>
    <dsp:sp modelId="{67387B2B-7BAC-9248-874D-271FF9D82FE8}">
      <dsp:nvSpPr>
        <dsp:cNvPr id="0" name=""/>
        <dsp:cNvSpPr/>
      </dsp:nvSpPr>
      <dsp:spPr>
        <a:xfrm>
          <a:off x="4895501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LSA Header</a:t>
          </a:r>
        </a:p>
      </dsp:txBody>
      <dsp:txXfrm>
        <a:off x="4895501" y="38109"/>
        <a:ext cx="2225227" cy="1335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2475" y="116459"/>
          <a:ext cx="1964061" cy="117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OSPF Header</a:t>
          </a:r>
        </a:p>
      </dsp:txBody>
      <dsp:txXfrm>
        <a:off x="2475" y="116459"/>
        <a:ext cx="1964061" cy="1178437"/>
      </dsp:txXfrm>
    </dsp:sp>
    <dsp:sp modelId="{D6B0C5FC-297D-8448-8E81-EE140354AD7C}">
      <dsp:nvSpPr>
        <dsp:cNvPr id="0" name=""/>
        <dsp:cNvSpPr/>
      </dsp:nvSpPr>
      <dsp:spPr>
        <a:xfrm>
          <a:off x="2162943" y="116459"/>
          <a:ext cx="1964061" cy="117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Link-state type</a:t>
          </a:r>
        </a:p>
      </dsp:txBody>
      <dsp:txXfrm>
        <a:off x="2162943" y="116459"/>
        <a:ext cx="1964061" cy="1178437"/>
      </dsp:txXfrm>
    </dsp:sp>
    <dsp:sp modelId="{67387B2B-7BAC-9248-874D-271FF9D82FE8}">
      <dsp:nvSpPr>
        <dsp:cNvPr id="0" name=""/>
        <dsp:cNvSpPr/>
      </dsp:nvSpPr>
      <dsp:spPr>
        <a:xfrm>
          <a:off x="4323411" y="116459"/>
          <a:ext cx="1964061" cy="117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Link-State ID</a:t>
          </a:r>
        </a:p>
      </dsp:txBody>
      <dsp:txXfrm>
        <a:off x="4323411" y="116459"/>
        <a:ext cx="1964061" cy="1178437"/>
      </dsp:txXfrm>
    </dsp:sp>
    <dsp:sp modelId="{F9F493D4-7ABA-E842-AA43-8951B7FF450C}">
      <dsp:nvSpPr>
        <dsp:cNvPr id="0" name=""/>
        <dsp:cNvSpPr/>
      </dsp:nvSpPr>
      <dsp:spPr>
        <a:xfrm>
          <a:off x="6483879" y="116459"/>
          <a:ext cx="1964061" cy="1178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Advertising Router ID</a:t>
          </a:r>
        </a:p>
      </dsp:txBody>
      <dsp:txXfrm>
        <a:off x="6483879" y="116459"/>
        <a:ext cx="1964061" cy="1178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0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OSPF Header</a:t>
          </a:r>
        </a:p>
      </dsp:txBody>
      <dsp:txXfrm>
        <a:off x="0" y="38109"/>
        <a:ext cx="2225227" cy="1335136"/>
      </dsp:txXfrm>
    </dsp:sp>
    <dsp:sp modelId="{B763677E-959E-A04F-A225-C425A63DD9B2}">
      <dsp:nvSpPr>
        <dsp:cNvPr id="0" name=""/>
        <dsp:cNvSpPr/>
      </dsp:nvSpPr>
      <dsp:spPr>
        <a:xfrm>
          <a:off x="2447750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Number of LSAs contained</a:t>
          </a:r>
        </a:p>
      </dsp:txBody>
      <dsp:txXfrm>
        <a:off x="2447750" y="38109"/>
        <a:ext cx="2225227" cy="1335136"/>
      </dsp:txXfrm>
    </dsp:sp>
    <dsp:sp modelId="{4B3EAA72-14CB-0249-A5C2-274C580042F1}">
      <dsp:nvSpPr>
        <dsp:cNvPr id="0" name=""/>
        <dsp:cNvSpPr/>
      </dsp:nvSpPr>
      <dsp:spPr>
        <a:xfrm>
          <a:off x="4895501" y="38109"/>
          <a:ext cx="2225227" cy="13351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Link-state advertisements</a:t>
          </a:r>
        </a:p>
      </dsp:txBody>
      <dsp:txXfrm>
        <a:off x="4895501" y="38109"/>
        <a:ext cx="2225227" cy="13351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C74CC-A4EC-3E4D-B400-D66B188784AD}">
      <dsp:nvSpPr>
        <dsp:cNvPr id="0" name=""/>
        <dsp:cNvSpPr/>
      </dsp:nvSpPr>
      <dsp:spPr>
        <a:xfrm>
          <a:off x="1092447" y="558"/>
          <a:ext cx="2350396" cy="1410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OSPF Header</a:t>
          </a:r>
        </a:p>
      </dsp:txBody>
      <dsp:txXfrm>
        <a:off x="1092447" y="558"/>
        <a:ext cx="2350396" cy="1410238"/>
      </dsp:txXfrm>
    </dsp:sp>
    <dsp:sp modelId="{4B3EAA72-14CB-0249-A5C2-274C580042F1}">
      <dsp:nvSpPr>
        <dsp:cNvPr id="0" name=""/>
        <dsp:cNvSpPr/>
      </dsp:nvSpPr>
      <dsp:spPr>
        <a:xfrm>
          <a:off x="3677884" y="558"/>
          <a:ext cx="2350396" cy="14102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Link-state advertisement headers</a:t>
          </a:r>
        </a:p>
      </dsp:txBody>
      <dsp:txXfrm>
        <a:off x="3677884" y="558"/>
        <a:ext cx="2350396" cy="1410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35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0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6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1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0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4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8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FBFBEAA-A8B9-6495-92A4-2025DFF8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Shortest Path First (OSPF)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LSR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1841155"/>
          </a:xfrm>
        </p:spPr>
        <p:txBody>
          <a:bodyPr>
            <a:normAutofit/>
          </a:bodyPr>
          <a:lstStyle/>
          <a:p>
            <a:r>
              <a:rPr lang="en-US" dirty="0"/>
              <a:t>Link-State Requests (LSRs) are OSPF packet type 3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1C1232A-A05D-5A3C-F63F-FFB70E06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507" y="2159000"/>
            <a:ext cx="12849013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2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LSU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2145956"/>
          </a:xfrm>
        </p:spPr>
        <p:txBody>
          <a:bodyPr>
            <a:normAutofit/>
          </a:bodyPr>
          <a:lstStyle/>
          <a:p>
            <a:r>
              <a:rPr lang="en-US" dirty="0"/>
              <a:t>Link-State Update (LSU) packets are the foundation of OSPF’s exchange of routing information</a:t>
            </a:r>
          </a:p>
          <a:p>
            <a:r>
              <a:rPr lang="en-US" dirty="0"/>
              <a:t>LSUs carry LSAs. A single LSU can carry multiple LSAs</a:t>
            </a:r>
          </a:p>
          <a:p>
            <a:pPr lvl="1"/>
            <a:r>
              <a:rPr lang="en-US" dirty="0"/>
              <a:t>LSUs are destined to 224.0.0.5 (all OSPF routers) or 224.0.0.6 (All OSPF Designated Routers)</a:t>
            </a:r>
          </a:p>
          <a:p>
            <a:r>
              <a:rPr lang="en-US" dirty="0"/>
              <a:t>LSUs contain the following 3 fields:</a:t>
            </a: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252441-2E26-E7F8-A5E1-186611FD7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786782"/>
              </p:ext>
            </p:extLst>
          </p:nvPr>
        </p:nvGraphicFramePr>
        <p:xfrm>
          <a:off x="2535635" y="4522511"/>
          <a:ext cx="7120729" cy="141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45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LSU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2145956"/>
          </a:xfrm>
        </p:spPr>
        <p:txBody>
          <a:bodyPr>
            <a:normAutofit/>
          </a:bodyPr>
          <a:lstStyle/>
          <a:p>
            <a:r>
              <a:rPr lang="en-US" dirty="0"/>
              <a:t>Link-State Update (LSU) packets are OSPF packet type 4</a:t>
            </a:r>
          </a:p>
          <a:p>
            <a:endParaRPr 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9AE1370-D128-0870-0379-EB09F35D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280" y="2082800"/>
            <a:ext cx="1235456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</a:t>
            </a:r>
            <a:r>
              <a:rPr lang="en-US" dirty="0" err="1"/>
              <a:t>LSAck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1814651"/>
          </a:xfrm>
        </p:spPr>
        <p:txBody>
          <a:bodyPr>
            <a:normAutofit/>
          </a:bodyPr>
          <a:lstStyle/>
          <a:p>
            <a:r>
              <a:rPr lang="en-US" dirty="0"/>
              <a:t>Link-State Acknowledgement packets are used to acknowledge successful receipt of LSAs</a:t>
            </a:r>
          </a:p>
          <a:p>
            <a:r>
              <a:rPr lang="en-US" dirty="0"/>
              <a:t>A single </a:t>
            </a:r>
            <a:r>
              <a:rPr lang="en-US" dirty="0" err="1"/>
              <a:t>LSAck</a:t>
            </a:r>
            <a:r>
              <a:rPr lang="en-US" dirty="0"/>
              <a:t> can acknowledge multiple LSAs</a:t>
            </a:r>
          </a:p>
          <a:p>
            <a:r>
              <a:rPr lang="en-US" dirty="0"/>
              <a:t>The </a:t>
            </a:r>
            <a:r>
              <a:rPr lang="en-US" dirty="0" err="1"/>
              <a:t>LSAck</a:t>
            </a:r>
            <a:r>
              <a:rPr lang="en-US" dirty="0"/>
              <a:t> contains the following 2 fields: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160621A-6E2F-22E1-CE42-51F15B8A6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690016"/>
              </p:ext>
            </p:extLst>
          </p:nvPr>
        </p:nvGraphicFramePr>
        <p:xfrm>
          <a:off x="2535635" y="4522511"/>
          <a:ext cx="7120729" cy="141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170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</a:t>
            </a:r>
            <a:r>
              <a:rPr lang="en-US" dirty="0" err="1"/>
              <a:t>LSAck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1005165"/>
          </a:xfrm>
        </p:spPr>
        <p:txBody>
          <a:bodyPr>
            <a:normAutofit/>
          </a:bodyPr>
          <a:lstStyle/>
          <a:p>
            <a:r>
              <a:rPr lang="en-US" dirty="0"/>
              <a:t>Link-State Acknowledgement packets are type 5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D439081-1FC8-6FFA-8E03-0F7973487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2214" y="2146300"/>
            <a:ext cx="12896427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building blocks of OSPF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2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OSPF Packet Types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186264"/>
          </a:xfrm>
        </p:spPr>
        <p:txBody>
          <a:bodyPr>
            <a:normAutofit/>
          </a:bodyPr>
          <a:lstStyle/>
          <a:p>
            <a:r>
              <a:rPr lang="en-US" dirty="0"/>
              <a:t>Link-State Advertisements (LSAs) are flooded reliably using the LSR/LSU/</a:t>
            </a:r>
            <a:r>
              <a:rPr lang="en-US" dirty="0" err="1"/>
              <a:t>LSAck</a:t>
            </a:r>
            <a:r>
              <a:rPr lang="en-US" dirty="0"/>
              <a:t> mechanism</a:t>
            </a:r>
          </a:p>
          <a:p>
            <a:r>
              <a:rPr lang="en-US" dirty="0"/>
              <a:t>The OSPF header is included with all packets and includes:</a:t>
            </a:r>
          </a:p>
          <a:p>
            <a:pPr lvl="1"/>
            <a:r>
              <a:rPr lang="en-US" dirty="0"/>
              <a:t>The router ID (RID) to uniquely identify the advertising router within the OSPF domain</a:t>
            </a:r>
          </a:p>
          <a:p>
            <a:pPr lvl="1"/>
            <a:r>
              <a:rPr lang="en-US" dirty="0"/>
              <a:t>The Area ID for which the router’s interface is participating</a:t>
            </a:r>
          </a:p>
          <a:p>
            <a:r>
              <a:rPr lang="en-US" dirty="0"/>
              <a:t>OSPF uses 5 different types of packets:</a:t>
            </a:r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7DB209-FD59-F8D8-3509-B2B31BC5AC4C}"/>
              </a:ext>
            </a:extLst>
          </p:cNvPr>
          <p:cNvGraphicFramePr/>
          <p:nvPr/>
        </p:nvGraphicFramePr>
        <p:xfrm>
          <a:off x="1994231" y="2856440"/>
          <a:ext cx="8128000" cy="3636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498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Header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043264"/>
          </a:xfrm>
        </p:spPr>
        <p:txBody>
          <a:bodyPr>
            <a:normAutofit/>
          </a:bodyPr>
          <a:lstStyle/>
          <a:p>
            <a:r>
              <a:rPr lang="en-US" dirty="0"/>
              <a:t>Header information included in all OSPF packets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91B0DBA-495D-96F0-EE28-EDF0D804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59" y="1690688"/>
            <a:ext cx="11438465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5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Hello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48390"/>
          </a:xfrm>
        </p:spPr>
        <p:txBody>
          <a:bodyPr>
            <a:normAutofit/>
          </a:bodyPr>
          <a:lstStyle/>
          <a:p>
            <a:r>
              <a:rPr lang="en-US" dirty="0"/>
              <a:t>Multicast Hello packets are used to establish and maintain neighbor relationships.</a:t>
            </a:r>
          </a:p>
          <a:p>
            <a:pPr lvl="1"/>
            <a:r>
              <a:rPr lang="en-US" dirty="0"/>
              <a:t>They are multicast to the destination 224.0.0.5 – All OSPF Routers well-known address</a:t>
            </a:r>
          </a:p>
          <a:p>
            <a:r>
              <a:rPr lang="en-US" dirty="0"/>
              <a:t>Hello packets contain the following fields:</a:t>
            </a:r>
          </a:p>
          <a:p>
            <a:pPr lvl="1"/>
            <a:r>
              <a:rPr lang="en-US" dirty="0"/>
              <a:t>* These fields must match for 2 neighboring routers to form an adjacency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1863E7-A8FB-4183-7CF6-4054D4523F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048537"/>
              </p:ext>
            </p:extLst>
          </p:nvPr>
        </p:nvGraphicFramePr>
        <p:xfrm>
          <a:off x="1218862" y="3044975"/>
          <a:ext cx="9678737" cy="3574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508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Hello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081364"/>
          </a:xfrm>
        </p:spPr>
        <p:txBody>
          <a:bodyPr>
            <a:normAutofit/>
          </a:bodyPr>
          <a:lstStyle/>
          <a:p>
            <a:r>
              <a:rPr lang="en-US" dirty="0"/>
              <a:t>Hello packets of OSPF packet type 1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D9EC419-CAC3-5C58-B48B-B62BB22A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80" y="1613602"/>
            <a:ext cx="10679502" cy="52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7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DD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970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Description packets are used during the adjacency formation process to determine which LSAs either router is not aware of</a:t>
            </a:r>
          </a:p>
          <a:p>
            <a:pPr lvl="1"/>
            <a:r>
              <a:rPr lang="en-US" dirty="0"/>
              <a:t>The router with the highest Router ID becomes the primary in the DD packet exchange and sets the sequence numbers</a:t>
            </a:r>
          </a:p>
          <a:p>
            <a:r>
              <a:rPr lang="en-US" dirty="0"/>
              <a:t>Sequence numbers are used to ensure reliable transfer of full sequence of DD packets</a:t>
            </a:r>
          </a:p>
          <a:p>
            <a:r>
              <a:rPr lang="en-US" dirty="0"/>
              <a:t>Database description packets consist of the following 3 main fields: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8EE25A2-DCCF-DFDD-A4EE-2B9AC7EB1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305414"/>
              </p:ext>
            </p:extLst>
          </p:nvPr>
        </p:nvGraphicFramePr>
        <p:xfrm>
          <a:off x="2535635" y="4522511"/>
          <a:ext cx="7120729" cy="141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76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DD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876853"/>
          </a:xfrm>
        </p:spPr>
        <p:txBody>
          <a:bodyPr>
            <a:normAutofit/>
          </a:bodyPr>
          <a:lstStyle/>
          <a:p>
            <a:r>
              <a:rPr lang="en-US" dirty="0"/>
              <a:t>Database Description packets are of type 2</a:t>
            </a:r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E98EB42-F22C-0A89-AA8C-65B788ED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2" y="2032000"/>
            <a:ext cx="1116584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6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OSPF Packet Types: LSR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1841155"/>
          </a:xfrm>
        </p:spPr>
        <p:txBody>
          <a:bodyPr>
            <a:normAutofit/>
          </a:bodyPr>
          <a:lstStyle/>
          <a:p>
            <a:r>
              <a:rPr lang="en-US" dirty="0"/>
              <a:t>Link-State Requests (LSRs) are created and sent when a router determines its LSDB is stale</a:t>
            </a:r>
          </a:p>
          <a:p>
            <a:pPr lvl="1"/>
            <a:r>
              <a:rPr lang="en-US" dirty="0"/>
              <a:t>This can be in response to an LSA seen in a DD packet which the router is unaware of</a:t>
            </a:r>
          </a:p>
          <a:p>
            <a:pPr lvl="1"/>
            <a:r>
              <a:rPr lang="en-US" dirty="0"/>
              <a:t>This can also be in response to an LSA aging out</a:t>
            </a:r>
          </a:p>
          <a:p>
            <a:r>
              <a:rPr lang="en-US" dirty="0"/>
              <a:t>An LSR contains the following 4 fields:</a:t>
            </a:r>
          </a:p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E9081D3-FA5C-B0DA-CDCD-8C4580FD0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584391"/>
              </p:ext>
            </p:extLst>
          </p:nvPr>
        </p:nvGraphicFramePr>
        <p:xfrm>
          <a:off x="1833022" y="4141509"/>
          <a:ext cx="8450417" cy="141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7763021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5689FA0-5BEE-4CE7-B36B-11A2B6232F5F}"/>
</file>

<file path=customXml/itemProps2.xml><?xml version="1.0" encoding="utf-8"?>
<ds:datastoreItem xmlns:ds="http://schemas.openxmlformats.org/officeDocument/2006/customXml" ds:itemID="{B7D64C70-82F0-4D75-95F5-C98745928999}"/>
</file>

<file path=customXml/itemProps3.xml><?xml version="1.0" encoding="utf-8"?>
<ds:datastoreItem xmlns:ds="http://schemas.openxmlformats.org/officeDocument/2006/customXml" ds:itemID="{A29E33E8-E2CA-46BC-B726-2C9E007040F0}"/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4152</TotalTime>
  <Words>507</Words>
  <Application>Microsoft Office PowerPoint</Application>
  <PresentationFormat>Widescreen</PresentationFormat>
  <Paragraphs>91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OSPF Packet Types</vt:lpstr>
      <vt:lpstr>OSPF Packet Types</vt:lpstr>
      <vt:lpstr>OSPF Packet Header</vt:lpstr>
      <vt:lpstr>OSPF Packet Types: Hello</vt:lpstr>
      <vt:lpstr>OSPF Packet Types: Hello</vt:lpstr>
      <vt:lpstr>OSPF Packet Types: DD</vt:lpstr>
      <vt:lpstr>OSPF Packet Types: DD</vt:lpstr>
      <vt:lpstr>OSPF Packet Types: LSR</vt:lpstr>
      <vt:lpstr>OSPF Packet Types: LSR</vt:lpstr>
      <vt:lpstr>OSPF Packet Types: LSU</vt:lpstr>
      <vt:lpstr>OSPF Packet Types: LSU</vt:lpstr>
      <vt:lpstr>OSPF Packet Types: LSAck</vt:lpstr>
      <vt:lpstr>OSPF Packet Types: LSAck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95</cp:revision>
  <dcterms:created xsi:type="dcterms:W3CDTF">2019-02-27T16:42:59Z</dcterms:created>
  <dcterms:modified xsi:type="dcterms:W3CDTF">2023-03-31T01:07:57Z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