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89" r:id="rId2"/>
    <p:sldId id="262" r:id="rId3"/>
    <p:sldId id="287" r:id="rId4"/>
    <p:sldId id="278" r:id="rId5"/>
    <p:sldId id="29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/>
    <p:restoredTop sz="84654" autoAdjust="0"/>
  </p:normalViewPr>
  <p:slideViewPr>
    <p:cSldViewPr snapToGrid="0" snapToObjects="1">
      <p:cViewPr>
        <p:scale>
          <a:sx n="96" d="100"/>
          <a:sy n="96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78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5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1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Divider-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F31C49-C0D7-204F-8E26-925085D346BF}"/>
              </a:ext>
            </a:extLst>
          </p:cNvPr>
          <p:cNvSpPr/>
          <p:nvPr userDrawn="1"/>
        </p:nvSpPr>
        <p:spPr>
          <a:xfrm>
            <a:off x="0" y="0"/>
            <a:ext cx="2905041" cy="6857998"/>
          </a:xfrm>
          <a:prstGeom prst="rect">
            <a:avLst/>
          </a:prstGeom>
          <a:solidFill>
            <a:srgbClr val="A13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32416-9F13-42E6-91D3-B1EC2A61DC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63" t="7127" r="13759"/>
          <a:stretch/>
        </p:blipFill>
        <p:spPr>
          <a:xfrm>
            <a:off x="2827360" y="0"/>
            <a:ext cx="93646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2252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48147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-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D32416-9F13-42E6-91D3-B1EC2A61DC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2252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48147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2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04957794-55F9-3769-EB78-361ABBD6A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FBFBEAA-A8B9-6495-92A4-2025DFF86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Shortest Path First (OSPF)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2F6CC-FA65-1BBE-9469-1B7F276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561-8755-4204-8855-F23ADD78F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0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928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Configuring, monitoring and troubleshooting multi-area OSPF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7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OSPF Lab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C8067E-9CE1-0790-DE70-FB483CB84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756" y="392262"/>
            <a:ext cx="6506040" cy="624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3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Configuring and Monitoring OSPF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305011" cy="484277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Review starting configurations on vSRX1, vSRX2, vSRX3</a:t>
            </a:r>
          </a:p>
          <a:p>
            <a:pPr marL="0" indent="0">
              <a:buNone/>
            </a:pPr>
            <a:r>
              <a:rPr lang="en-US" dirty="0"/>
              <a:t>On vSRX1:</a:t>
            </a:r>
          </a:p>
          <a:p>
            <a:pPr marL="0" indent="0">
              <a:buNone/>
            </a:pPr>
            <a:r>
              <a:rPr lang="en-US" dirty="0"/>
              <a:t>2. Set router-id and add interfaces ge-0/0/1.0, ge-0/0/2.0 and lo0.0 to OSPF area 0</a:t>
            </a:r>
          </a:p>
          <a:p>
            <a:pPr marL="0" indent="0">
              <a:buNone/>
            </a:pPr>
            <a:r>
              <a:rPr lang="en-US" dirty="0"/>
              <a:t>3. Review OSPF neighbors, interface, database and intra-area routing details</a:t>
            </a:r>
          </a:p>
          <a:p>
            <a:pPr marL="0" indent="0">
              <a:buNone/>
            </a:pPr>
            <a:r>
              <a:rPr lang="en-US" dirty="0"/>
              <a:t>4. Set a custom metric on ge-0/0/2.0 for OSPF and review the effects</a:t>
            </a:r>
          </a:p>
          <a:p>
            <a:pPr marL="0" indent="0">
              <a:buNone/>
            </a:pPr>
            <a:r>
              <a:rPr lang="en-US" dirty="0"/>
              <a:t>5. Add interface ge-0/0/4.0 to OSPF area 1</a:t>
            </a:r>
          </a:p>
          <a:p>
            <a:pPr marL="0" indent="0">
              <a:buNone/>
            </a:pPr>
            <a:r>
              <a:rPr lang="en-US" dirty="0"/>
              <a:t>6. Review neighbors and database</a:t>
            </a:r>
          </a:p>
          <a:p>
            <a:pPr marL="0" indent="0">
              <a:buNone/>
            </a:pPr>
            <a:r>
              <a:rPr lang="en-US" dirty="0"/>
              <a:t>7. Configure a routing policy to advertise a default route into OSPF and apply to all areas</a:t>
            </a:r>
          </a:p>
          <a:p>
            <a:pPr marL="0" indent="0">
              <a:buNone/>
            </a:pPr>
            <a:r>
              <a:rPr lang="en-US" dirty="0"/>
              <a:t>8. Review the effects on the OSPF database and routing table</a:t>
            </a:r>
          </a:p>
        </p:txBody>
      </p:sp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Troubleshooting OSPF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4166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vSRX1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OSPF statistics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/>
              <a:t>traceoptions</a:t>
            </a:r>
            <a:r>
              <a:rPr lang="en-US" dirty="0"/>
              <a:t> on OSPF for errors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Move ge-0/0/4.0 from area 1 to area 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the effects of the incorrect area configuration in the trace log and statistics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Rollback area configuration and set area 1 as a stub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the effects of the incorrect stub area configuration on trace logs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3991041882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24DB9599-B5EE-4B28-8B07-D08C7FB9CEF7}"/>
</file>

<file path=customXml/itemProps2.xml><?xml version="1.0" encoding="utf-8"?>
<ds:datastoreItem xmlns:ds="http://schemas.openxmlformats.org/officeDocument/2006/customXml" ds:itemID="{BA6F5215-5A39-4BBC-9543-82794C8AF287}"/>
</file>

<file path=customXml/itemProps3.xml><?xml version="1.0" encoding="utf-8"?>
<ds:datastoreItem xmlns:ds="http://schemas.openxmlformats.org/officeDocument/2006/customXml" ds:itemID="{F47B05FC-5367-4AD4-89B1-039B41921D55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10064</TotalTime>
  <Words>187</Words>
  <Application>Microsoft Office PowerPoint</Application>
  <PresentationFormat>Widescreen</PresentationFormat>
  <Paragraphs>29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Open Sans</vt:lpstr>
      <vt:lpstr>Open Sans Semibold</vt:lpstr>
      <vt:lpstr>Roboto Slab</vt:lpstr>
      <vt:lpstr>InfoSec Institute</vt:lpstr>
      <vt:lpstr>JNCIS-ENT</vt:lpstr>
      <vt:lpstr>OSPF Lab</vt:lpstr>
      <vt:lpstr>Diagram</vt:lpstr>
      <vt:lpstr>Configuring and Monitoring OSPF</vt:lpstr>
      <vt:lpstr>Troubleshooting OSPF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90</cp:revision>
  <dcterms:created xsi:type="dcterms:W3CDTF">2019-02-27T16:42:59Z</dcterms:created>
  <dcterms:modified xsi:type="dcterms:W3CDTF">2023-06-17T14:55:06Z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