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69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73" autoAdjust="0"/>
  </p:normalViewPr>
  <p:slideViewPr>
    <p:cSldViewPr snapToGrid="0" snapToObjects="1">
      <p:cViewPr varScale="1">
        <p:scale>
          <a:sx n="60" d="100"/>
          <a:sy n="60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</a:rPr>
              <a:t>2 Device Collision Domain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C-47B9-B92E-5C845EE0BD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Device B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C-47B9-B92E-5C845EE0BD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Wire Voltage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9C-47B9-B92E-5C845EE0B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530720"/>
        <c:axId val="815529760"/>
      </c:barChart>
      <c:catAx>
        <c:axId val="8195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529760"/>
        <c:crosses val="autoZero"/>
        <c:auto val="1"/>
        <c:lblAlgn val="ctr"/>
        <c:lblOffset val="100"/>
        <c:noMultiLvlLbl val="0"/>
      </c:catAx>
      <c:valAx>
        <c:axId val="815529760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530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</a:rPr>
              <a:t>3 Device Collision Domain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CE-4084-9A1B-90FAC77FA1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Device B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CE-4084-9A1B-90FAC77FA1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Device 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CE-4084-9A1B-90FAC77FA1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Wire Voltage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CE-4084-9A1B-90FAC77FA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530720"/>
        <c:axId val="815529760"/>
      </c:barChart>
      <c:catAx>
        <c:axId val="8195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529760"/>
        <c:crosses val="autoZero"/>
        <c:auto val="1"/>
        <c:lblAlgn val="ctr"/>
        <c:lblOffset val="100"/>
        <c:noMultiLvlLbl val="0"/>
      </c:catAx>
      <c:valAx>
        <c:axId val="81552976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530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</a:rPr>
              <a:t>2 Device Collision Domain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04-4C56-BF67-5141514C93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Device B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04-4C56-BF67-5141514C93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Wire Voltage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04-4C56-BF67-5141514C9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530720"/>
        <c:axId val="815529760"/>
      </c:barChart>
      <c:catAx>
        <c:axId val="8195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529760"/>
        <c:crosses val="autoZero"/>
        <c:auto val="1"/>
        <c:lblAlgn val="ctr"/>
        <c:lblOffset val="100"/>
        <c:noMultiLvlLbl val="0"/>
      </c:catAx>
      <c:valAx>
        <c:axId val="815529760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530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</a:rPr>
              <a:t>3 Device Collision Domain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1-4AFC-80EF-E8A4F19DC2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Device B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E1-4AFC-80EF-E8A4F19DC2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Device 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E1-4AFC-80EF-E8A4F19DC2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Wire Voltage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E1-4AFC-80EF-E8A4F19DC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530720"/>
        <c:axId val="815529760"/>
      </c:barChart>
      <c:catAx>
        <c:axId val="8195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529760"/>
        <c:crosses val="autoZero"/>
        <c:auto val="1"/>
        <c:lblAlgn val="ctr"/>
        <c:lblOffset val="100"/>
        <c:noMultiLvlLbl val="0"/>
      </c:catAx>
      <c:valAx>
        <c:axId val="81552976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530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6D3CC-9C6B-4829-86A3-9AF228C87C84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Need-to-know terms for success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Network Terminology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B93B6-C8FE-4EB2-87A6-06075F141C0C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Physical – Collision Domain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9540379" cy="1613986"/>
          </a:xfrm>
        </p:spPr>
        <p:txBody>
          <a:bodyPr>
            <a:normAutofit/>
          </a:bodyPr>
          <a:lstStyle/>
          <a:p>
            <a:r>
              <a:rPr lang="en-US" dirty="0"/>
              <a:t>When a device transmits, the entire wire’s voltage increases</a:t>
            </a:r>
          </a:p>
          <a:p>
            <a:r>
              <a:rPr lang="en-US" dirty="0"/>
              <a:t>A collision domain is a continuous electrically conductive wire. A hub connects multiple wires. A switch separates collision domains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CF3DD-3201-42CE-9BA7-5E61F010EB06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D9329E5D-E7F5-4B71-BB9E-0A36542CF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" y="4359358"/>
            <a:ext cx="3768079" cy="2334286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8154CF-4623-4818-8917-EEE0BE413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426222"/>
              </p:ext>
            </p:extLst>
          </p:nvPr>
        </p:nvGraphicFramePr>
        <p:xfrm>
          <a:off x="3875079" y="3429000"/>
          <a:ext cx="3768078" cy="311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0162EC6-D962-43C4-8564-317A819C9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990234"/>
              </p:ext>
            </p:extLst>
          </p:nvPr>
        </p:nvGraphicFramePr>
        <p:xfrm>
          <a:off x="7659199" y="3429000"/>
          <a:ext cx="3768078" cy="311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– Duplex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360360" cy="1325564"/>
          </a:xfrm>
        </p:spPr>
        <p:txBody>
          <a:bodyPr/>
          <a:lstStyle/>
          <a:p>
            <a:r>
              <a:rPr lang="en-US" dirty="0"/>
              <a:t>Duplex dictates whether a device may transmit and receive at the same time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42B2050B-3461-4CE7-AE20-E5723AF2A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" y="4359358"/>
            <a:ext cx="3768079" cy="2334286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06EB7E-B720-4EDE-B020-E5D8D6E22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382219"/>
              </p:ext>
            </p:extLst>
          </p:nvPr>
        </p:nvGraphicFramePr>
        <p:xfrm>
          <a:off x="3875079" y="3429000"/>
          <a:ext cx="3768078" cy="311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BE366A5-0D95-47B1-ACE5-C05F59E88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15402"/>
              </p:ext>
            </p:extLst>
          </p:nvPr>
        </p:nvGraphicFramePr>
        <p:xfrm>
          <a:off x="7659199" y="3429000"/>
          <a:ext cx="3768078" cy="311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– Broadcast Domain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520268" cy="1799788"/>
          </a:xfrm>
        </p:spPr>
        <p:txBody>
          <a:bodyPr/>
          <a:lstStyle/>
          <a:p>
            <a:r>
              <a:rPr lang="en-US" dirty="0"/>
              <a:t>Where a hub physically connects multiple wires, a switch logically connects them</a:t>
            </a:r>
          </a:p>
          <a:p>
            <a:r>
              <a:rPr lang="en-US" dirty="0"/>
              <a:t>A switch uses information in the ethernet frame to re-transmit (forward) the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FB809D-C10F-475C-89CC-65F62A44D4B2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11487D50-9C06-4649-8E70-BE2510747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53" y="3022607"/>
            <a:ext cx="5461428" cy="33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7E868-016D-407A-92C6-EAB622E3C518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1066</TotalTime>
  <Words>117</Words>
  <Application>Microsoft Office PowerPoint</Application>
  <PresentationFormat>Widescreen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Network Terminology</vt:lpstr>
      <vt:lpstr>Physical – Collision Domain</vt:lpstr>
      <vt:lpstr>Physical – Duplex</vt:lpstr>
      <vt:lpstr>Logical – Broadcast Domain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54</cp:revision>
  <dcterms:created xsi:type="dcterms:W3CDTF">2019-02-27T16:42:59Z</dcterms:created>
  <dcterms:modified xsi:type="dcterms:W3CDTF">2022-03-29T16:50:49Z</dcterms:modified>
</cp:coreProperties>
</file>