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69" r:id="rId4"/>
    <p:sldId id="275" r:id="rId5"/>
    <p:sldId id="276" r:id="rId6"/>
    <p:sldId id="278" r:id="rId7"/>
    <p:sldId id="27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60" d="100"/>
          <a:sy n="60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6D3CC-9C6B-4829-86A3-9AF228C87C84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Routers, switches and firewalls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Network Components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B93B6-C8FE-4EB2-87A6-06075F141C0C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OSI Model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7968253" cy="1613986"/>
          </a:xfrm>
        </p:spPr>
        <p:txBody>
          <a:bodyPr>
            <a:normAutofit/>
          </a:bodyPr>
          <a:lstStyle/>
          <a:p>
            <a:r>
              <a:rPr lang="en-US" dirty="0"/>
              <a:t>Communication function model for OSI protocol suite</a:t>
            </a:r>
          </a:p>
          <a:p>
            <a:r>
              <a:rPr lang="en-US" dirty="0"/>
              <a:t>Network engineers generally care about 1-4 then 7</a:t>
            </a:r>
          </a:p>
          <a:p>
            <a:r>
              <a:rPr lang="en-US" dirty="0"/>
              <a:t>Good to be comfortable with conceptualizing the layers for troubleshooting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CF3DD-3201-42CE-9BA7-5E61F010EB06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A8112F-A032-4FD8-9D97-7A95DF60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323" y="1641947"/>
            <a:ext cx="1504951" cy="3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A8112F-A032-4FD8-9D97-7A95DF608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28" y="2235571"/>
            <a:ext cx="1836984" cy="405914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E5113D34-017D-4D4B-9286-610A99A8083F}"/>
              </a:ext>
            </a:extLst>
          </p:cNvPr>
          <p:cNvSpPr txBox="1"/>
          <p:nvPr/>
        </p:nvSpPr>
        <p:spPr>
          <a:xfrm>
            <a:off x="2383673" y="5146653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Ethernet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222DB1D-A05B-4A4E-A7CA-1A012106F69B}"/>
              </a:ext>
            </a:extLst>
          </p:cNvPr>
          <p:cNvSpPr txBox="1"/>
          <p:nvPr/>
        </p:nvSpPr>
        <p:spPr>
          <a:xfrm>
            <a:off x="7311107" y="5172058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AF90940-A4EF-4DEA-B2DD-19ADA3C566F0}"/>
              </a:ext>
            </a:extLst>
          </p:cNvPr>
          <p:cNvSpPr txBox="1"/>
          <p:nvPr/>
        </p:nvSpPr>
        <p:spPr>
          <a:xfrm>
            <a:off x="2383673" y="4521813"/>
            <a:ext cx="274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IP, ICMP, OSPF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241745FB-9FBF-4820-AF56-0A1687DB508D}"/>
              </a:ext>
            </a:extLst>
          </p:cNvPr>
          <p:cNvSpPr txBox="1"/>
          <p:nvPr/>
        </p:nvSpPr>
        <p:spPr>
          <a:xfrm>
            <a:off x="2393833" y="3896973"/>
            <a:ext cx="274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TCP, UDP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F1FA6874-8458-46A1-A451-C98476CED578}"/>
              </a:ext>
            </a:extLst>
          </p:cNvPr>
          <p:cNvSpPr txBox="1"/>
          <p:nvPr/>
        </p:nvSpPr>
        <p:spPr>
          <a:xfrm>
            <a:off x="2406040" y="5771493"/>
            <a:ext cx="271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RJ45, 802.11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3C95A736-906E-4777-A2B6-E43A17A20EEE}"/>
              </a:ext>
            </a:extLst>
          </p:cNvPr>
          <p:cNvSpPr txBox="1"/>
          <p:nvPr/>
        </p:nvSpPr>
        <p:spPr>
          <a:xfrm>
            <a:off x="7311107" y="5771493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Bit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521F1186-DF80-43A5-9814-88E2AA3213F8}"/>
              </a:ext>
            </a:extLst>
          </p:cNvPr>
          <p:cNvSpPr txBox="1"/>
          <p:nvPr/>
        </p:nvSpPr>
        <p:spPr>
          <a:xfrm>
            <a:off x="7311107" y="4572623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Packet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B3457E0-B355-4E57-B8D4-EFF0885A7584}"/>
              </a:ext>
            </a:extLst>
          </p:cNvPr>
          <p:cNvSpPr txBox="1"/>
          <p:nvPr/>
        </p:nvSpPr>
        <p:spPr>
          <a:xfrm>
            <a:off x="7311108" y="3998593"/>
            <a:ext cx="446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 or Datagram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E1B9664D-8C4D-4C18-B5AE-25AD77E00D1F}"/>
              </a:ext>
            </a:extLst>
          </p:cNvPr>
          <p:cNvSpPr txBox="1"/>
          <p:nvPr/>
        </p:nvSpPr>
        <p:spPr>
          <a:xfrm>
            <a:off x="2417449" y="1626770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Protocols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3B638BE0-ADDD-48AF-BED3-D724EE799636}"/>
              </a:ext>
            </a:extLst>
          </p:cNvPr>
          <p:cNvSpPr txBox="1"/>
          <p:nvPr/>
        </p:nvSpPr>
        <p:spPr>
          <a:xfrm>
            <a:off x="7358790" y="1626770"/>
            <a:ext cx="362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Protocol Data Units</a:t>
            </a:r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2 Switches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 dirty="0"/>
              <a:t>Separate collision domain per port</a:t>
            </a:r>
          </a:p>
          <a:p>
            <a:r>
              <a:rPr lang="en-US" dirty="0"/>
              <a:t>Primary job is to learn what port MACs live on</a:t>
            </a:r>
          </a:p>
          <a:p>
            <a:r>
              <a:rPr lang="en-US" dirty="0"/>
              <a:t>Only interact with traffic up to layer 2 of OSI model</a:t>
            </a:r>
          </a:p>
          <a:p>
            <a:r>
              <a:rPr lang="en-US" dirty="0"/>
              <a:t>Used for end-devices to connect into the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B809D-C10F-475C-89CC-65F62A44D4B2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1487D50-9C06-4649-8E70-BE251074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98" y="1690688"/>
            <a:ext cx="4462296" cy="2764346"/>
          </a:xfrm>
          <a:prstGeom prst="rect">
            <a:avLst/>
          </a:prstGeom>
        </p:spPr>
      </p:pic>
      <p:pic>
        <p:nvPicPr>
          <p:cNvPr id="1026" name="Picture 2" descr="Juniper Networks EX4300-48T – Hula Networks, Inc.">
            <a:extLst>
              <a:ext uri="{FF2B5EF4-FFF2-40B4-BE49-F238E27FC236}">
                <a16:creationId xmlns:a16="http://schemas.microsoft.com/office/drawing/2014/main" id="{2BD2E1B5-076C-484D-BA9F-C6F3A4B8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3" y="4662596"/>
            <a:ext cx="4610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24B35-F858-471F-A73D-A040664E3AA5}"/>
              </a:ext>
            </a:extLst>
          </p:cNvPr>
          <p:cNvSpPr txBox="1"/>
          <p:nvPr/>
        </p:nvSpPr>
        <p:spPr>
          <a:xfrm>
            <a:off x="1925053" y="5732123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Juniper EX4300-48T</a:t>
            </a:r>
          </a:p>
        </p:txBody>
      </p:sp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3 Switches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 dirty="0"/>
              <a:t>Same as layer 2 switches, but include IP routing</a:t>
            </a:r>
          </a:p>
          <a:p>
            <a:r>
              <a:rPr lang="en-US" dirty="0"/>
              <a:t>Interact with traffic up to layer 3</a:t>
            </a:r>
          </a:p>
          <a:p>
            <a:r>
              <a:rPr lang="en-US" dirty="0"/>
              <a:t>Typically not as full featured as routers</a:t>
            </a:r>
          </a:p>
          <a:p>
            <a:r>
              <a:rPr lang="en-US" dirty="0"/>
              <a:t>Typically used as upstream switches for inter-</a:t>
            </a:r>
            <a:r>
              <a:rPr lang="en-US" dirty="0" err="1"/>
              <a:t>vlan</a:t>
            </a:r>
            <a:r>
              <a:rPr lang="en-US" dirty="0"/>
              <a:t> routing and policies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B809D-C10F-475C-89CC-65F62A44D4B2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uniper Networks EX4300-48T – Hula Networks, Inc.">
            <a:extLst>
              <a:ext uri="{FF2B5EF4-FFF2-40B4-BE49-F238E27FC236}">
                <a16:creationId xmlns:a16="http://schemas.microsoft.com/office/drawing/2014/main" id="{2BD2E1B5-076C-484D-BA9F-C6F3A4B8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3" y="4662596"/>
            <a:ext cx="4610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24B35-F858-471F-A73D-A040664E3AA5}"/>
              </a:ext>
            </a:extLst>
          </p:cNvPr>
          <p:cNvSpPr txBox="1"/>
          <p:nvPr/>
        </p:nvSpPr>
        <p:spPr>
          <a:xfrm>
            <a:off x="1925053" y="5732123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Juniper EX4300-48T</a:t>
            </a:r>
          </a:p>
        </p:txBody>
      </p:sp>
    </p:spTree>
    <p:extLst>
      <p:ext uri="{BB962C8B-B14F-4D97-AF65-F5344CB8AC3E}">
        <p14:creationId xmlns:p14="http://schemas.microsoft.com/office/powerpoint/2010/main" val="310463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uniper SRX345 Services Gateway Router">
            <a:extLst>
              <a:ext uri="{FF2B5EF4-FFF2-40B4-BE49-F238E27FC236}">
                <a16:creationId xmlns:a16="http://schemas.microsoft.com/office/drawing/2014/main" id="{32783C30-7B6D-4841-8EEA-04F29CE2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7" y="3086943"/>
            <a:ext cx="5406189" cy="360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 dirty="0"/>
              <a:t>Generally better interacting with traffic at layers 3 and 4</a:t>
            </a:r>
          </a:p>
          <a:p>
            <a:r>
              <a:rPr lang="en-US" dirty="0"/>
              <a:t>Usually fewer ports than switches</a:t>
            </a:r>
          </a:p>
          <a:p>
            <a:r>
              <a:rPr lang="en-US" dirty="0"/>
              <a:t>Typically an edge device that provides more CPU intensive services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B809D-C10F-475C-89CC-65F62A44D4B2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24B35-F858-471F-A73D-A040664E3AA5}"/>
              </a:ext>
            </a:extLst>
          </p:cNvPr>
          <p:cNvSpPr txBox="1"/>
          <p:nvPr/>
        </p:nvSpPr>
        <p:spPr>
          <a:xfrm>
            <a:off x="2453710" y="575496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Juniper SRX345</a:t>
            </a:r>
          </a:p>
        </p:txBody>
      </p:sp>
    </p:spTree>
    <p:extLst>
      <p:ext uri="{BB962C8B-B14F-4D97-AF65-F5344CB8AC3E}">
        <p14:creationId xmlns:p14="http://schemas.microsoft.com/office/powerpoint/2010/main" val="377708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7E868-016D-407A-92C6-EAB622E3C518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2255</TotalTime>
  <Words>179</Words>
  <Application>Microsoft Office PowerPoint</Application>
  <PresentationFormat>Widescreen</PresentationFormat>
  <Paragraphs>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Network Components</vt:lpstr>
      <vt:lpstr>OSI Model</vt:lpstr>
      <vt:lpstr>Protocol Data Units</vt:lpstr>
      <vt:lpstr>Layer 2 Switches</vt:lpstr>
      <vt:lpstr>Layer 3 Switches</vt:lpstr>
      <vt:lpstr>Routers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58</cp:revision>
  <dcterms:created xsi:type="dcterms:W3CDTF">2019-02-27T16:42:59Z</dcterms:created>
  <dcterms:modified xsi:type="dcterms:W3CDTF">2022-03-30T12:43:34Z</dcterms:modified>
</cp:coreProperties>
</file>