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41782" y="5976536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Copper and Fiber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Physical Cabling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Media Vs. Point to Point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 dirty="0"/>
              <a:t>Shared media ethernet networks = broadcast networks</a:t>
            </a:r>
          </a:p>
          <a:p>
            <a:r>
              <a:rPr lang="en-US" dirty="0"/>
              <a:t>Serial connections = point to point</a:t>
            </a:r>
          </a:p>
          <a:p>
            <a:pPr lvl="1"/>
            <a:r>
              <a:rPr lang="en-US" dirty="0"/>
              <a:t>Only 2 devices exist on the 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4908E-5068-4CC5-9DE3-52956E6B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2" y="3087777"/>
            <a:ext cx="3155030" cy="2359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85A45-9C89-4818-9ED5-7D1E423E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6" y="5765742"/>
            <a:ext cx="37719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AD841-9E46-4AC1-B831-29366528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53" y="3553326"/>
            <a:ext cx="3933825" cy="2676525"/>
          </a:xfrm>
          <a:prstGeom prst="rect">
            <a:avLst/>
          </a:prstGeom>
        </p:spPr>
      </p:pic>
      <p:pic>
        <p:nvPicPr>
          <p:cNvPr id="14" name="Picture 13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C5A16862-583F-491A-9BFE-140BD9DFA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81" y="2024902"/>
            <a:ext cx="1807301" cy="14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 Media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F5950-1D97-47A5-BC95-B94087072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4800837"/>
            <a:ext cx="1993991" cy="1317330"/>
          </a:xfrm>
          <a:prstGeom prst="rect">
            <a:avLst/>
          </a:prstGeom>
        </p:spPr>
      </p:pic>
      <p:pic>
        <p:nvPicPr>
          <p:cNvPr id="7" name="Picture 6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EBF2E346-730A-44EA-92C8-0EC9F663D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7" y="4630177"/>
            <a:ext cx="1807301" cy="148799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7D004E-2352-4825-8685-F332EFC1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3332"/>
              </p:ext>
            </p:extLst>
          </p:nvPr>
        </p:nvGraphicFramePr>
        <p:xfrm>
          <a:off x="2032000" y="22719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195356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435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142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425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720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1000BASE-SX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6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Coaxial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3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Fiber Connectors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5AC69-44F8-46C8-8987-AC49C167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91" y="1156105"/>
            <a:ext cx="3688582" cy="454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F5D25-8AE4-48CB-8921-B2A2CD845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7" y="2682291"/>
            <a:ext cx="5143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26B641-7BB1-4CFB-A4A5-F73CB4EF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745313"/>
            <a:ext cx="6438900" cy="35814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mode Vs. Multi-Mode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197180" y="1867150"/>
            <a:ext cx="63319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Single mode can transmit longer 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Single mode carries 1 wavelength well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Multi-mode is typically cheaper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Multi-mode is not tuned to a single wavelength</a:t>
            </a:r>
          </a:p>
        </p:txBody>
      </p:sp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405727" y="6068471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2608</TotalTime>
  <Words>99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Physical Cabling</vt:lpstr>
      <vt:lpstr>Shared Media Vs. Point to Point</vt:lpstr>
      <vt:lpstr>LAN Media</vt:lpstr>
      <vt:lpstr>Fiber Connectors</vt:lpstr>
      <vt:lpstr>Single mode Vs. Multi-Mode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64</cp:revision>
  <dcterms:created xsi:type="dcterms:W3CDTF">2019-02-27T16:42:59Z</dcterms:created>
  <dcterms:modified xsi:type="dcterms:W3CDTF">2022-05-22T18:10:14Z</dcterms:modified>
</cp:coreProperties>
</file>