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4" r:id="rId2"/>
    <p:sldId id="262" r:id="rId3"/>
    <p:sldId id="269" r:id="rId4"/>
    <p:sldId id="275" r:id="rId5"/>
    <p:sldId id="281" r:id="rId6"/>
    <p:sldId id="280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84673" autoAdjust="0"/>
  </p:normalViewPr>
  <p:slideViewPr>
    <p:cSldViewPr snapToGrid="0" snapToObjects="1">
      <p:cViewPr varScale="1">
        <p:scale>
          <a:sx n="97" d="100"/>
          <a:sy n="97" d="100"/>
        </p:scale>
        <p:origin x="10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56D3CC-9C6B-4829-86A3-9AF228C87C84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Traffic Differentiation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9ACE"/>
                </a:solidFill>
              </a:rPr>
              <a:t>Class of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1B93B6-C8FE-4EB2-87A6-06075F141C0C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All Traffic Is Not Equal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5" y="1690688"/>
            <a:ext cx="9623177" cy="2261879"/>
          </a:xfrm>
        </p:spPr>
        <p:txBody>
          <a:bodyPr>
            <a:normAutofit/>
          </a:bodyPr>
          <a:lstStyle/>
          <a:p>
            <a:r>
              <a:rPr lang="en-US" dirty="0"/>
              <a:t>Some traffic streams are more critical to a business than others</a:t>
            </a:r>
          </a:p>
          <a:p>
            <a:pPr lvl="1"/>
            <a:r>
              <a:rPr lang="en-US" dirty="0"/>
              <a:t>For example, database transactions are more important than surfing Facebook</a:t>
            </a:r>
          </a:p>
          <a:p>
            <a:r>
              <a:rPr lang="en-US" dirty="0"/>
              <a:t>During times of network congestion, we need to prioritize our traffic</a:t>
            </a:r>
          </a:p>
          <a:p>
            <a:pPr lvl="1"/>
            <a:r>
              <a:rPr lang="en-US" dirty="0"/>
              <a:t>If traffic is not prioritized, it will be dropped in an unpredictable fashion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4CF3DD-3201-42CE-9BA7-5E61F010EB06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DF] Dropping policies for transient network traffic congestion control |  Semantic Scholar">
            <a:extLst>
              <a:ext uri="{FF2B5EF4-FFF2-40B4-BE49-F238E27FC236}">
                <a16:creationId xmlns:a16="http://schemas.microsoft.com/office/drawing/2014/main" id="{4BCE940C-2E94-79DD-34CA-7FBFC0259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727" y="3690478"/>
            <a:ext cx="4155973" cy="268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of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D9304-B804-40C6-8CB8-D83D7539B5C3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6" y="1812850"/>
            <a:ext cx="66674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802.1Q header provides User Priority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3 bit </a:t>
            </a:r>
            <a:r>
              <a:rPr lang="en-US" sz="20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CoS</a:t>
            </a: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field – decimal 0-7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Classifies traffic to differentiate importance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600EAE-6EC3-CC70-2CEE-486B5107B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83"/>
          <a:stretch/>
        </p:blipFill>
        <p:spPr bwMode="auto">
          <a:xfrm>
            <a:off x="2346076" y="3580968"/>
            <a:ext cx="6667500" cy="178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CoS</a:t>
            </a:r>
            <a:r>
              <a:rPr lang="en-US" dirty="0"/>
              <a:t>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D9304-B804-40C6-8CB8-D83D7539B5C3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6" y="1702392"/>
            <a:ext cx="65161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Priority values can be mapped any way we want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This is the standard classification suggestion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4A88BA9-51DD-4499-E80D-665FA8D10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04405"/>
              </p:ext>
            </p:extLst>
          </p:nvPr>
        </p:nvGraphicFramePr>
        <p:xfrm>
          <a:off x="7089057" y="1575072"/>
          <a:ext cx="469721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08">
                  <a:extLst>
                    <a:ext uri="{9D8B030D-6E8A-4147-A177-3AD203B41FA5}">
                      <a16:colId xmlns:a16="http://schemas.microsoft.com/office/drawing/2014/main" val="525583645"/>
                    </a:ext>
                  </a:extLst>
                </a:gridCol>
                <a:gridCol w="2348608">
                  <a:extLst>
                    <a:ext uri="{9D8B030D-6E8A-4147-A177-3AD203B41FA5}">
                      <a16:colId xmlns:a16="http://schemas.microsoft.com/office/drawing/2014/main" val="1871535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Priority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 /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80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Priority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3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Priority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Effort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46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Priority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Effort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3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Priority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Critical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6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Priority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11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Priority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7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Priority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Internetwork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6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Priority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462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59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CoS</a:t>
            </a:r>
            <a:r>
              <a:rPr lang="en-US" dirty="0"/>
              <a:t> vs. QoS?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D9304-B804-40C6-8CB8-D83D7539B5C3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0935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Quality of Service (DSCP)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Layer 3 differentiated services 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6 bit 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 IP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Class of Service (</a:t>
            </a:r>
            <a:r>
              <a:rPr lang="en-US" sz="20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CoS</a:t>
            </a: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Layer 2 traffic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3 bit 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 802.1Q/P header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B422D9D-4A22-6FB4-30CA-1181E0975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83"/>
          <a:stretch/>
        </p:blipFill>
        <p:spPr bwMode="auto">
          <a:xfrm>
            <a:off x="5147748" y="3675835"/>
            <a:ext cx="6667500" cy="178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D5AFE46-0246-C0A7-FFD2-D8B6E5C16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72"/>
          <a:stretch/>
        </p:blipFill>
        <p:spPr bwMode="auto">
          <a:xfrm>
            <a:off x="5893210" y="1866089"/>
            <a:ext cx="5715000" cy="145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01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07E868-016D-407A-92C6-EAB622E3C518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2385</TotalTime>
  <Words>184</Words>
  <Application>Microsoft Office PowerPoint</Application>
  <PresentationFormat>Widescreen</PresentationFormat>
  <Paragraphs>51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Semibold</vt:lpstr>
      <vt:lpstr>Roboto Slab</vt:lpstr>
      <vt:lpstr>InfoSec Institute</vt:lpstr>
      <vt:lpstr>Networking Fundamentals</vt:lpstr>
      <vt:lpstr>Class of Service</vt:lpstr>
      <vt:lpstr>All Traffic Is Not Equal</vt:lpstr>
      <vt:lpstr>Class of Service</vt:lpstr>
      <vt:lpstr>CoS Values</vt:lpstr>
      <vt:lpstr>CoS vs. QoS?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62</cp:revision>
  <dcterms:created xsi:type="dcterms:W3CDTF">2019-02-27T16:42:59Z</dcterms:created>
  <dcterms:modified xsi:type="dcterms:W3CDTF">2022-05-27T18:54:26Z</dcterms:modified>
</cp:coreProperties>
</file>