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regular.fntdata"/><Relationship Id="rId18" Type="http://schemas.openxmlformats.org/officeDocument/2006/relationships/font" Target="fonts/Lato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Lato-regular.fntdata"/><Relationship Id="rId7" Type="http://schemas.openxmlformats.org/officeDocument/2006/relationships/slide" Target="slides/slide1.xml"/><Relationship Id="rId20" Type="http://schemas.openxmlformats.org/officeDocument/2006/relationships/font" Target="fonts/Lato-boldItalic.fntdata"/><Relationship Id="rId2" Type="http://schemas.openxmlformats.org/officeDocument/2006/relationships/viewProps" Target="viewProps.xml"/><Relationship Id="rId16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La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Montserrat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79393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79393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79393bd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79393bd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79393bd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79393bd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79393bd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79393bd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79393b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79393b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79393bd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79393bd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364075" y="1320575"/>
            <a:ext cx="50175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Containers?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71100" y="4338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150" y="353575"/>
            <a:ext cx="214985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5" y="1421450"/>
            <a:ext cx="8839199" cy="300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Shipping </a:t>
            </a:r>
            <a:r>
              <a:rPr lang="en"/>
              <a:t>containers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different sized packages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75" y="1248750"/>
            <a:ext cx="542123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vs Containers 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75" y="1047375"/>
            <a:ext cx="5202350" cy="30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413400" y="1509400"/>
            <a:ext cx="30285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Virtual machines emulate an entire operating system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virtual machine uses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own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kernel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containers share the same container engine and share one kernel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Containers are far more lightweight than virtual machines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the same kernel in containers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471100" y="1490175"/>
            <a:ext cx="45090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Containers can be based on different operating systems.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container engine shares the host system’s kernel.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container engine can run many different containers based on many operating systems provided the operating </a:t>
            </a:r>
            <a:r>
              <a:rPr lang="en">
                <a:solidFill>
                  <a:schemeClr val="dk2"/>
                </a:solidFill>
              </a:rPr>
              <a:t>system</a:t>
            </a:r>
            <a:r>
              <a:rPr lang="en">
                <a:solidFill>
                  <a:schemeClr val="dk2"/>
                </a:solidFill>
              </a:rPr>
              <a:t> is based on the same kernel as the host system.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 Linux based host running docker (container engine) cannot run a Windows based </a:t>
            </a:r>
            <a:r>
              <a:rPr lang="en">
                <a:solidFill>
                  <a:schemeClr val="dk2"/>
                </a:solidFill>
              </a:rPr>
              <a:t>container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0" y="1460250"/>
            <a:ext cx="3859099" cy="247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containers?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Smaller footprint than virtual machines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containers utilize less memory, disk space and cpu than virtual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Containers  are easier to ship.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Since containers are standardized the applications are easily shipped from  machine to machine (server, desktop, cloud </a:t>
            </a:r>
            <a:r>
              <a:rPr lang="en"/>
              <a:t>infrastructure)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Standardized development environments = less DevOps headaches.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</a:t>
            </a:r>
            <a:r>
              <a:rPr lang="en"/>
              <a:t>consistent</a:t>
            </a:r>
            <a:r>
              <a:rPr lang="en"/>
              <a:t> and agile development environments..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1C49F25-7AAC-44D2-BCCE-600FF2CD81CF}"/>
</file>

<file path=customXml/itemProps2.xml><?xml version="1.0" encoding="utf-8"?>
<ds:datastoreItem xmlns:ds="http://schemas.openxmlformats.org/officeDocument/2006/customXml" ds:itemID="{F045CE09-5A1A-4691-84E8-E24940CF100E}"/>
</file>

<file path=customXml/itemProps3.xml><?xml version="1.0" encoding="utf-8"?>
<ds:datastoreItem xmlns:ds="http://schemas.openxmlformats.org/officeDocument/2006/customXml" ds:itemID="{43475823-F7F0-4757-BF93-C4406442C32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