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italic.fntdata"/><Relationship Id="rId18" Type="http://schemas.openxmlformats.org/officeDocument/2006/relationships/font" Target="fonts/Lato-bold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font" Target="fonts/Montserrat-bold.fntdata"/><Relationship Id="rId17" Type="http://schemas.openxmlformats.org/officeDocument/2006/relationships/font" Target="fonts/Lato-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Lato-bold.fntdata"/><Relationship Id="rId20" Type="http://schemas.openxmlformats.org/officeDocument/2006/relationships/customXml" Target="../customXml/item2.xml"/><Relationship Id="rId11" Type="http://schemas.openxmlformats.org/officeDocument/2006/relationships/font" Target="fonts/Montserrat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791fa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791fa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791fa14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791fa14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791fa14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791fa14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791fa1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791fa1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364075" y="1320575"/>
            <a:ext cx="50175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Kubernetes?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71100" y="4338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150" y="353575"/>
            <a:ext cx="214985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Kubernetes (often referred to as K8s) is an open-source container-orchestration system for automating deployment, scaling and management of containerized applications.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It was originally designed by Google and is now maintained by the Cloud Native Computing Foundation. It aims to provide a "platform for automating deployment, scaling, and operations of application containers across clusters of hosts".  It works with a range of container tools, including Docker.</a:t>
            </a: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23850" y="355725"/>
            <a:ext cx="4587000" cy="45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Kubernetes (κυβερνήτης, Greek for "governor", "helmsman" or "captain") was  founded by Joe Beda, Brendan Burns and Craig McLukie.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 announced and Opensourced by Google in mid-2014.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The original codename for Kubernetes within Google was Project Seven, a reference to Star Trek character Seven of Nine. The seven spokes on the wheel of the Kubernetes logo are a nod to that codename.</a:t>
            </a:r>
            <a:endParaRPr sz="14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25" y="2899650"/>
            <a:ext cx="1868900" cy="1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250" y="702850"/>
            <a:ext cx="1868900" cy="18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 learn Kubernetes?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world of DevOps and Systems Engineering, the </a:t>
            </a:r>
            <a:r>
              <a:rPr lang="en"/>
              <a:t>demand</a:t>
            </a:r>
            <a:r>
              <a:rPr lang="en"/>
              <a:t> for Kubernetes is growing.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future of cloud computing is moving toward containerization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Kubernetes is a great container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Kubernetes is a great microservices platform.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Kubernetes solves a lot of the DevOps  problems involving scaling and deployment.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8E52C46-E15C-4B81-824D-71CEA6472686}"/>
</file>

<file path=customXml/itemProps2.xml><?xml version="1.0" encoding="utf-8"?>
<ds:datastoreItem xmlns:ds="http://schemas.openxmlformats.org/officeDocument/2006/customXml" ds:itemID="{2CFD6202-3979-4020-A362-05660416B167}"/>
</file>

<file path=customXml/itemProps3.xml><?xml version="1.0" encoding="utf-8"?>
<ds:datastoreItem xmlns:ds="http://schemas.openxmlformats.org/officeDocument/2006/customXml" ds:itemID="{56F7577B-4117-443D-A596-6319130571A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