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Lato-regular.fntdata"/><Relationship Id="rId8" Type="http://schemas.openxmlformats.org/officeDocument/2006/relationships/slide" Target="slides/slide3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12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font" Target="fonts/Lato-boldItalic.fntdata"/><Relationship Id="rId11" Type="http://schemas.openxmlformats.org/officeDocument/2006/relationships/font" Target="fonts/Montserrat-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Montserrat-bold.fntdata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4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37b270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37b270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37b2704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37b2704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37b2704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37b2704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64075" y="1320575"/>
            <a:ext cx="50175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Orchestration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71100" y="43388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250" y="4096325"/>
            <a:ext cx="1987800" cy="9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150" y="353575"/>
            <a:ext cx="2149850" cy="21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we run kubernetes?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K8s can be installed on top of several virtual machines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K8s can be installed on bare metal servers in a datacenter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Google’s K8 offering  know as GKE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Amazon Web Services now offers a cloud platform for K8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MiniKube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Minikube is an </a:t>
            </a:r>
            <a:r>
              <a:rPr lang="en"/>
              <a:t>Open Source</a:t>
            </a:r>
            <a:r>
              <a:rPr lang="en"/>
              <a:t> and easy way to run kubernetes locally for development. 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450" y="2317199"/>
            <a:ext cx="2129224" cy="206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FA0CEE8-A853-4C6F-BA3F-479B0593D823}"/>
</file>

<file path=customXml/itemProps2.xml><?xml version="1.0" encoding="utf-8"?>
<ds:datastoreItem xmlns:ds="http://schemas.openxmlformats.org/officeDocument/2006/customXml" ds:itemID="{58D0CC65-B92D-456E-AF64-9F11B96BE1AF}"/>
</file>

<file path=customXml/itemProps3.xml><?xml version="1.0" encoding="utf-8"?>
<ds:datastoreItem xmlns:ds="http://schemas.openxmlformats.org/officeDocument/2006/customXml" ds:itemID="{A7E2E437-81F7-4637-894F-E4B6DB20158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