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bold.fntdata"/><Relationship Id="rId18" Type="http://schemas.openxmlformats.org/officeDocument/2006/relationships/font" Target="fonts/Lato-italic.fntdata"/><Relationship Id="rId8" Type="http://schemas.openxmlformats.org/officeDocument/2006/relationships/slide" Target="slides/slide2.xml"/><Relationship Id="rId26" Type="http://schemas.openxmlformats.org/officeDocument/2006/relationships/customXml" Target="../customXml/item3.xml"/><Relationship Id="rId21" Type="http://schemas.openxmlformats.org/officeDocument/2006/relationships/font" Target="fonts/RobotoMono-bold.fntdata"/><Relationship Id="rId3" Type="http://schemas.openxmlformats.org/officeDocument/2006/relationships/presProps" Target="presProps.xml"/><Relationship Id="rId12" Type="http://schemas.openxmlformats.org/officeDocument/2006/relationships/font" Target="fonts/Montserrat-regular.fntdata"/><Relationship Id="rId17" Type="http://schemas.openxmlformats.org/officeDocument/2006/relationships/font" Target="fonts/Lato-bold.fntdata"/><Relationship Id="rId7" Type="http://schemas.openxmlformats.org/officeDocument/2006/relationships/slide" Target="slides/slide1.xml"/><Relationship Id="rId25" Type="http://schemas.openxmlformats.org/officeDocument/2006/relationships/customXml" Target="../customXml/item2.xml"/><Relationship Id="rId20" Type="http://schemas.openxmlformats.org/officeDocument/2006/relationships/font" Target="fonts/RobotoMono-regular.fntdata"/><Relationship Id="rId2" Type="http://schemas.openxmlformats.org/officeDocument/2006/relationships/viewProps" Target="viewProps.xml"/><Relationship Id="rId16" Type="http://schemas.openxmlformats.org/officeDocument/2006/relationships/font" Target="fonts/Lato-regular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1.xml"/><Relationship Id="rId23" Type="http://schemas.openxmlformats.org/officeDocument/2006/relationships/font" Target="fonts/RobotoMono-boldItalic.fntdata"/><Relationship Id="rId15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Lato-boldItalic.fntdata"/><Relationship Id="rId22" Type="http://schemas.openxmlformats.org/officeDocument/2006/relationships/font" Target="fonts/RobotoMon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3808e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3808e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3808eba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3808eba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3808eb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3808eb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3808eb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3808eb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63808eb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63808eb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364075" y="1320575"/>
            <a:ext cx="50175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71100" y="4338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150" y="353575"/>
            <a:ext cx="214985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Minikube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all-in-one install of Kubernetes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Takes all the distributed </a:t>
            </a:r>
            <a:r>
              <a:rPr lang="en"/>
              <a:t>components</a:t>
            </a:r>
            <a:r>
              <a:rPr lang="en"/>
              <a:t> of kubernetes and packages the into a single virtual machine to run locally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Important Caveats: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Minikube does not support cloud provider specific features such as Load Balancers, Persistent Volumes, Ingress (Don’t worry about these yet if you don’t know what these mean)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MiniKube requires Virtualization  (runs in Virtualbox on Linux)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Minikube is not meant for production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Minikube 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you have VirtualBox or another hypervisor installed!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Install kubectl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Install minikube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concepts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Kubernetes Deployments are the high-level  construct that define an application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ex: each application we deploy on kubernetes will be a “deployment”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“Pods” are instances of a container in a deployment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“Services” are endpoints that export ports to the outside world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create, delete, modify and view information about any of these using the kubectl command or using the Kubernetes local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Minikube/kubectl basic commands 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297500" y="1567550"/>
            <a:ext cx="70389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 minikube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 minikube start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Deploy a sample Kubernetes  “deployment” to your local minkube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kubectl run  test-minikube --image=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gcr.io/google-containers/echoserver:1.4 --port=8080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Expose</a:t>
            </a:r>
            <a:r>
              <a:rPr lang="en"/>
              <a:t> this deployment to an external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kubectl expose deployment test-minikube  --type=NodePort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List the  “pods” of this deployment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kubectl get pod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 the sample service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curl $(minikube service test-minikube --url)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Delete the deployment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$  kubectl delete deployment test-minikube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Stop minikube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minikube stop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A22A474-41FB-4916-B7FD-A06EE7D2E670}"/>
</file>

<file path=customXml/itemProps2.xml><?xml version="1.0" encoding="utf-8"?>
<ds:datastoreItem xmlns:ds="http://schemas.openxmlformats.org/officeDocument/2006/customXml" ds:itemID="{1E2267C9-687F-4E99-BDB6-A50A4D614D3F}"/>
</file>

<file path=customXml/itemProps3.xml><?xml version="1.0" encoding="utf-8"?>
<ds:datastoreItem xmlns:ds="http://schemas.openxmlformats.org/officeDocument/2006/customXml" ds:itemID="{0EC06FDB-5127-4457-BDA1-8A85BC99DDA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