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Montserrat-italic.fntdata"/><Relationship Id="rId18" Type="http://schemas.openxmlformats.org/officeDocument/2006/relationships/font" Target="fonts/Lato-boldItalic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12" Type="http://schemas.openxmlformats.org/officeDocument/2006/relationships/font" Target="fonts/Montserrat-bold.fntdata"/><Relationship Id="rId17" Type="http://schemas.openxmlformats.org/officeDocument/2006/relationships/font" Target="fonts/Lato-italic.fntdata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16" Type="http://schemas.openxmlformats.org/officeDocument/2006/relationships/font" Target="fonts/Lato-bold.fntdata"/><Relationship Id="rId20" Type="http://schemas.openxmlformats.org/officeDocument/2006/relationships/customXml" Target="../customXml/item2.xml"/><Relationship Id="rId11" Type="http://schemas.openxmlformats.org/officeDocument/2006/relationships/font" Target="fonts/Montserrat-regular.fntdata"/><Relationship Id="rId1" Type="http://schemas.openxmlformats.org/officeDocument/2006/relationships/theme" Target="theme/theme3.xml"/><Relationship Id="rId6" Type="http://schemas.openxmlformats.org/officeDocument/2006/relationships/slide" Target="slides/slide1.xml"/><Relationship Id="rId15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70ab9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70ab9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70ab947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70ab94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0ab94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70ab94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70ab947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70ab947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70ab947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70ab94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2758425" y="1340425"/>
            <a:ext cx="50175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71100" y="4338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Brought to you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0" y="4096325"/>
            <a:ext cx="1987800" cy="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150" y="353575"/>
            <a:ext cx="2149850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Architecture Simplified 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32226"/>
          <a:stretch/>
        </p:blipFill>
        <p:spPr>
          <a:xfrm>
            <a:off x="1499900" y="1661750"/>
            <a:ext cx="6514950" cy="24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Master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34309"/>
          <a:stretch/>
        </p:blipFill>
        <p:spPr>
          <a:xfrm>
            <a:off x="1583150" y="1761050"/>
            <a:ext cx="6076950" cy="2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Node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33368"/>
          <a:stretch/>
        </p:blipFill>
        <p:spPr>
          <a:xfrm>
            <a:off x="1533525" y="1747400"/>
            <a:ext cx="6076950" cy="22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Kubernetes Services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33757"/>
          <a:stretch/>
        </p:blipFill>
        <p:spPr>
          <a:xfrm>
            <a:off x="1778475" y="1628250"/>
            <a:ext cx="6076950" cy="2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BD58B9A-712A-4B25-9B78-C7CCB1EE5B4C}"/>
</file>

<file path=customXml/itemProps2.xml><?xml version="1.0" encoding="utf-8"?>
<ds:datastoreItem xmlns:ds="http://schemas.openxmlformats.org/officeDocument/2006/customXml" ds:itemID="{31D57BE6-67CD-4D13-B926-0A278CAC04F3}"/>
</file>

<file path=customXml/itemProps3.xml><?xml version="1.0" encoding="utf-8"?>
<ds:datastoreItem xmlns:ds="http://schemas.openxmlformats.org/officeDocument/2006/customXml" ds:itemID="{0E5B6BD9-83BB-4BA0-9C4A-9FDA2C6CC20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