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boldItalic.fntdata"/><Relationship Id="rId8" Type="http://schemas.openxmlformats.org/officeDocument/2006/relationships/slide" Target="slides/slide4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font" Target="fonts/Montserrat-italic.fntdata"/><Relationship Id="rId17" Type="http://schemas.openxmlformats.org/officeDocument/2006/relationships/font" Target="fonts/Lato-boldItalic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Lato-italic.fntdata"/><Relationship Id="rId20" Type="http://schemas.openxmlformats.org/officeDocument/2006/relationships/customXml" Target="../customXml/item3.xml"/><Relationship Id="rId11" Type="http://schemas.openxmlformats.org/officeDocument/2006/relationships/font" Target="fonts/Montserrat-bold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schemas.openxmlformats.org/officeDocument/2006/relationships/font" Target="fonts/Lato-bold.fntdata"/><Relationship Id="rId5" Type="http://schemas.openxmlformats.org/officeDocument/2006/relationships/slide" Target="slides/slide1.xml"/><Relationship Id="rId10" Type="http://schemas.openxmlformats.org/officeDocument/2006/relationships/font" Target="fonts/Montserrat-regular.fntdata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d993664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d993664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d993664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d993664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d993664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d99366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d99366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d99366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42150" y="14791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28500" y="4451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150" y="313875"/>
            <a:ext cx="2149850" cy="2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 Overview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450325"/>
            <a:ext cx="4772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Service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938" y="1519825"/>
            <a:ext cx="4772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Services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25" y="1648900"/>
            <a:ext cx="4688850" cy="1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Service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938" y="1460250"/>
            <a:ext cx="40100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8C52779-C8B8-49DA-9C9B-A8B503E1EFA4}"/>
</file>

<file path=customXml/itemProps2.xml><?xml version="1.0" encoding="utf-8"?>
<ds:datastoreItem xmlns:ds="http://schemas.openxmlformats.org/officeDocument/2006/customXml" ds:itemID="{54FDBF46-610C-4E35-99FA-5DF794356CF1}"/>
</file>

<file path=customXml/itemProps3.xml><?xml version="1.0" encoding="utf-8"?>
<ds:datastoreItem xmlns:ds="http://schemas.openxmlformats.org/officeDocument/2006/customXml" ds:itemID="{6112A338-AAAF-42E9-A78E-B708111FB63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