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2" r:id="rId3"/>
    <p:sldId id="266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79B3-5AD4-4F1A-8731-327134DC4F63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7F7A-0CE6-47E0-ABE4-969DCF78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0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79B3-5AD4-4F1A-8731-327134DC4F63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7F7A-0CE6-47E0-ABE4-969DCF78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7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79B3-5AD4-4F1A-8731-327134DC4F63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7F7A-0CE6-47E0-ABE4-969DCF78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79B3-5AD4-4F1A-8731-327134DC4F63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7F7A-0CE6-47E0-ABE4-969DCF78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79B3-5AD4-4F1A-8731-327134DC4F63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7F7A-0CE6-47E0-ABE4-969DCF78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9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79B3-5AD4-4F1A-8731-327134DC4F63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7F7A-0CE6-47E0-ABE4-969DCF78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2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79B3-5AD4-4F1A-8731-327134DC4F63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7F7A-0CE6-47E0-ABE4-969DCF78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7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79B3-5AD4-4F1A-8731-327134DC4F63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7F7A-0CE6-47E0-ABE4-969DCF78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79B3-5AD4-4F1A-8731-327134DC4F63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7F7A-0CE6-47E0-ABE4-969DCF78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6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79B3-5AD4-4F1A-8731-327134DC4F63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7F7A-0CE6-47E0-ABE4-969DCF78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4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79B3-5AD4-4F1A-8731-327134DC4F63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7F7A-0CE6-47E0-ABE4-969DCF78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bg1">
                <a:lumMod val="8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  <a:gs pos="9400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E79B3-5AD4-4F1A-8731-327134DC4F63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7F7A-0CE6-47E0-ABE4-969DCF78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7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31" y="140677"/>
            <a:ext cx="7427806" cy="6423881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958697" y="941643"/>
            <a:ext cx="4916716" cy="1323439"/>
            <a:chOff x="1205155" y="1050604"/>
            <a:chExt cx="4916716" cy="1323439"/>
          </a:xfrm>
        </p:grpSpPr>
        <p:sp>
          <p:nvSpPr>
            <p:cNvPr id="22" name="TextBox 21"/>
            <p:cNvSpPr txBox="1"/>
            <p:nvPr/>
          </p:nvSpPr>
          <p:spPr>
            <a:xfrm>
              <a:off x="1205155" y="1050604"/>
              <a:ext cx="1056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235200" y="1138648"/>
              <a:ext cx="0" cy="1147352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340312" y="1334536"/>
              <a:ext cx="3781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TAB ONE</a:t>
              </a:r>
              <a:b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Add your own text here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3855" y="1029688"/>
            <a:ext cx="6261323" cy="4918995"/>
            <a:chOff x="5219477" y="995322"/>
            <a:chExt cx="6261323" cy="1514980"/>
          </a:xfrm>
        </p:grpSpPr>
        <p:sp>
          <p:nvSpPr>
            <p:cNvPr id="45" name="Freeform: Shape 44"/>
            <p:cNvSpPr/>
            <p:nvPr/>
          </p:nvSpPr>
          <p:spPr>
            <a:xfrm>
              <a:off x="10891520" y="995322"/>
              <a:ext cx="589280" cy="1514980"/>
            </a:xfrm>
            <a:custGeom>
              <a:avLst/>
              <a:gdLst>
                <a:gd name="connsiteX0" fmla="*/ 0 w 589280"/>
                <a:gd name="connsiteY0" fmla="*/ 0 h 1514980"/>
                <a:gd name="connsiteX1" fmla="*/ 336778 w 589280"/>
                <a:gd name="connsiteY1" fmla="*/ 0 h 1514980"/>
                <a:gd name="connsiteX2" fmla="*/ 589280 w 589280"/>
                <a:gd name="connsiteY2" fmla="*/ 252502 h 1514980"/>
                <a:gd name="connsiteX3" fmla="*/ 589280 w 589280"/>
                <a:gd name="connsiteY3" fmla="*/ 1262478 h 1514980"/>
                <a:gd name="connsiteX4" fmla="*/ 336778 w 589280"/>
                <a:gd name="connsiteY4" fmla="*/ 1514980 h 1514980"/>
                <a:gd name="connsiteX5" fmla="*/ 0 w 589280"/>
                <a:gd name="connsiteY5" fmla="*/ 1514980 h 1514980"/>
                <a:gd name="connsiteX6" fmla="*/ 0 w 589280"/>
                <a:gd name="connsiteY6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9280" h="1514980">
                  <a:moveTo>
                    <a:pt x="0" y="0"/>
                  </a:moveTo>
                  <a:lnTo>
                    <a:pt x="336778" y="0"/>
                  </a:lnTo>
                  <a:cubicBezTo>
                    <a:pt x="476231" y="0"/>
                    <a:pt x="589280" y="113049"/>
                    <a:pt x="589280" y="252502"/>
                  </a:cubicBezTo>
                  <a:lnTo>
                    <a:pt x="589280" y="1262478"/>
                  </a:lnTo>
                  <a:cubicBezTo>
                    <a:pt x="589280" y="1401931"/>
                    <a:pt x="476231" y="1514980"/>
                    <a:pt x="336778" y="1514980"/>
                  </a:cubicBez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5219477" y="995322"/>
              <a:ext cx="5672043" cy="1514980"/>
            </a:xfrm>
            <a:custGeom>
              <a:avLst/>
              <a:gdLst>
                <a:gd name="connsiteX0" fmla="*/ 0 w 5672043"/>
                <a:gd name="connsiteY0" fmla="*/ 0 h 1514980"/>
                <a:gd name="connsiteX1" fmla="*/ 5672043 w 5672043"/>
                <a:gd name="connsiteY1" fmla="*/ 0 h 1514980"/>
                <a:gd name="connsiteX2" fmla="*/ 5672043 w 5672043"/>
                <a:gd name="connsiteY2" fmla="*/ 1514980 h 1514980"/>
                <a:gd name="connsiteX3" fmla="*/ 0 w 5672043"/>
                <a:gd name="connsiteY3" fmla="*/ 1514980 h 1514980"/>
                <a:gd name="connsiteX4" fmla="*/ 0 w 5672043"/>
                <a:gd name="connsiteY4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2043" h="1514980">
                  <a:moveTo>
                    <a:pt x="0" y="0"/>
                  </a:moveTo>
                  <a:lnTo>
                    <a:pt x="5672043" y="0"/>
                  </a:lnTo>
                  <a:lnTo>
                    <a:pt x="5672043" y="1514980"/>
                  </a:ln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412169" y="1029687"/>
            <a:ext cx="6261323" cy="4918998"/>
            <a:chOff x="5342415" y="977137"/>
            <a:chExt cx="6261323" cy="1514980"/>
          </a:xfrm>
        </p:grpSpPr>
        <p:grpSp>
          <p:nvGrpSpPr>
            <p:cNvPr id="49" name="Group 48"/>
            <p:cNvGrpSpPr/>
            <p:nvPr/>
          </p:nvGrpSpPr>
          <p:grpSpPr>
            <a:xfrm>
              <a:off x="5342415" y="977137"/>
              <a:ext cx="6261323" cy="1514980"/>
              <a:chOff x="5219477" y="995322"/>
              <a:chExt cx="6261323" cy="1514980"/>
            </a:xfrm>
          </p:grpSpPr>
          <p:sp>
            <p:nvSpPr>
              <p:cNvPr id="51" name="Freeform: Shape 50"/>
              <p:cNvSpPr/>
              <p:nvPr/>
            </p:nvSpPr>
            <p:spPr>
              <a:xfrm>
                <a:off x="10891520" y="995322"/>
                <a:ext cx="589280" cy="1514980"/>
              </a:xfrm>
              <a:custGeom>
                <a:avLst/>
                <a:gdLst>
                  <a:gd name="connsiteX0" fmla="*/ 0 w 589280"/>
                  <a:gd name="connsiteY0" fmla="*/ 0 h 1514980"/>
                  <a:gd name="connsiteX1" fmla="*/ 336778 w 589280"/>
                  <a:gd name="connsiteY1" fmla="*/ 0 h 1514980"/>
                  <a:gd name="connsiteX2" fmla="*/ 589280 w 589280"/>
                  <a:gd name="connsiteY2" fmla="*/ 252502 h 1514980"/>
                  <a:gd name="connsiteX3" fmla="*/ 589280 w 589280"/>
                  <a:gd name="connsiteY3" fmla="*/ 1262478 h 1514980"/>
                  <a:gd name="connsiteX4" fmla="*/ 336778 w 589280"/>
                  <a:gd name="connsiteY4" fmla="*/ 1514980 h 1514980"/>
                  <a:gd name="connsiteX5" fmla="*/ 0 w 589280"/>
                  <a:gd name="connsiteY5" fmla="*/ 1514980 h 1514980"/>
                  <a:gd name="connsiteX6" fmla="*/ 0 w 589280"/>
                  <a:gd name="connsiteY6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9280" h="1514980">
                    <a:moveTo>
                      <a:pt x="0" y="0"/>
                    </a:moveTo>
                    <a:lnTo>
                      <a:pt x="336778" y="0"/>
                    </a:lnTo>
                    <a:cubicBezTo>
                      <a:pt x="476231" y="0"/>
                      <a:pt x="589280" y="113049"/>
                      <a:pt x="589280" y="252502"/>
                    </a:cubicBezTo>
                    <a:lnTo>
                      <a:pt x="589280" y="1262478"/>
                    </a:lnTo>
                    <a:cubicBezTo>
                      <a:pt x="589280" y="1401931"/>
                      <a:pt x="476231" y="1514980"/>
                      <a:pt x="336778" y="1514980"/>
                    </a:cubicBez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/>
              <p:cNvSpPr/>
              <p:nvPr/>
            </p:nvSpPr>
            <p:spPr>
              <a:xfrm>
                <a:off x="5219477" y="995322"/>
                <a:ext cx="5672043" cy="1514980"/>
              </a:xfrm>
              <a:custGeom>
                <a:avLst/>
                <a:gdLst>
                  <a:gd name="connsiteX0" fmla="*/ 0 w 5672043"/>
                  <a:gd name="connsiteY0" fmla="*/ 0 h 1514980"/>
                  <a:gd name="connsiteX1" fmla="*/ 5672043 w 5672043"/>
                  <a:gd name="connsiteY1" fmla="*/ 0 h 1514980"/>
                  <a:gd name="connsiteX2" fmla="*/ 5672043 w 5672043"/>
                  <a:gd name="connsiteY2" fmla="*/ 1514980 h 1514980"/>
                  <a:gd name="connsiteX3" fmla="*/ 0 w 5672043"/>
                  <a:gd name="connsiteY3" fmla="*/ 1514980 h 1514980"/>
                  <a:gd name="connsiteX4" fmla="*/ 0 w 5672043"/>
                  <a:gd name="connsiteY4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72043" h="1514980">
                    <a:moveTo>
                      <a:pt x="0" y="0"/>
                    </a:moveTo>
                    <a:lnTo>
                      <a:pt x="5672043" y="0"/>
                    </a:lnTo>
                    <a:lnTo>
                      <a:pt x="5672043" y="1514980"/>
                    </a:ln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327298" y="1123227"/>
              <a:ext cx="4479484" cy="1222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Variables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Reading input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Producing output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Formatting output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Working with multiple variables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Constants and more!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3512" y="661719"/>
            <a:ext cx="5793668" cy="5618709"/>
            <a:chOff x="517874" y="3954953"/>
            <a:chExt cx="5793668" cy="1797554"/>
          </a:xfrm>
        </p:grpSpPr>
        <p:sp>
          <p:nvSpPr>
            <p:cNvPr id="54" name="Freeform: Shape 53"/>
            <p:cNvSpPr/>
            <p:nvPr/>
          </p:nvSpPr>
          <p:spPr>
            <a:xfrm>
              <a:off x="517874" y="3954953"/>
              <a:ext cx="5793668" cy="1797554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12182 w 3700733"/>
                <a:gd name="connsiteY10" fmla="*/ 173463 h 1449238"/>
                <a:gd name="connsiteX11" fmla="*/ 241544 w 3700733"/>
                <a:gd name="connsiteY11" fmla="*/ 0 h 1449238"/>
                <a:gd name="connsiteX0" fmla="*/ 229362 w 3688551"/>
                <a:gd name="connsiteY0" fmla="*/ 0 h 1449238"/>
                <a:gd name="connsiteX1" fmla="*/ 3688551 w 3688551"/>
                <a:gd name="connsiteY1" fmla="*/ 0 h 1449238"/>
                <a:gd name="connsiteX2" fmla="*/ 3688551 w 3688551"/>
                <a:gd name="connsiteY2" fmla="*/ 255819 h 1449238"/>
                <a:gd name="connsiteX3" fmla="*/ 3602396 w 3688551"/>
                <a:gd name="connsiteY3" fmla="*/ 302582 h 1449238"/>
                <a:gd name="connsiteX4" fmla="*/ 3378000 w 3688551"/>
                <a:gd name="connsiteY4" fmla="*/ 724619 h 1449238"/>
                <a:gd name="connsiteX5" fmla="*/ 3602396 w 3688551"/>
                <a:gd name="connsiteY5" fmla="*/ 1146656 h 1449238"/>
                <a:gd name="connsiteX6" fmla="*/ 3688551 w 3688551"/>
                <a:gd name="connsiteY6" fmla="*/ 1193420 h 1449238"/>
                <a:gd name="connsiteX7" fmla="*/ 3688551 w 3688551"/>
                <a:gd name="connsiteY7" fmla="*/ 1449238 h 1449238"/>
                <a:gd name="connsiteX8" fmla="*/ 229362 w 3688551"/>
                <a:gd name="connsiteY8" fmla="*/ 1449238 h 1449238"/>
                <a:gd name="connsiteX9" fmla="*/ 0 w 3688551"/>
                <a:gd name="connsiteY9" fmla="*/ 1312247 h 1449238"/>
                <a:gd name="connsiteX10" fmla="*/ 0 w 3688551"/>
                <a:gd name="connsiteY10" fmla="*/ 173463 h 1449238"/>
                <a:gd name="connsiteX11" fmla="*/ 229362 w 3688551"/>
                <a:gd name="connsiteY11" fmla="*/ 0 h 1449238"/>
                <a:gd name="connsiteX0" fmla="*/ 284179 w 3743368"/>
                <a:gd name="connsiteY0" fmla="*/ 0 h 1449238"/>
                <a:gd name="connsiteX1" fmla="*/ 3743368 w 3743368"/>
                <a:gd name="connsiteY1" fmla="*/ 0 h 1449238"/>
                <a:gd name="connsiteX2" fmla="*/ 3743368 w 3743368"/>
                <a:gd name="connsiteY2" fmla="*/ 255819 h 1449238"/>
                <a:gd name="connsiteX3" fmla="*/ 3657213 w 3743368"/>
                <a:gd name="connsiteY3" fmla="*/ 302582 h 1449238"/>
                <a:gd name="connsiteX4" fmla="*/ 3432817 w 3743368"/>
                <a:gd name="connsiteY4" fmla="*/ 724619 h 1449238"/>
                <a:gd name="connsiteX5" fmla="*/ 3657213 w 3743368"/>
                <a:gd name="connsiteY5" fmla="*/ 1146656 h 1449238"/>
                <a:gd name="connsiteX6" fmla="*/ 3743368 w 3743368"/>
                <a:gd name="connsiteY6" fmla="*/ 1193420 h 1449238"/>
                <a:gd name="connsiteX7" fmla="*/ 3743368 w 3743368"/>
                <a:gd name="connsiteY7" fmla="*/ 1449238 h 1449238"/>
                <a:gd name="connsiteX8" fmla="*/ 284179 w 3743368"/>
                <a:gd name="connsiteY8" fmla="*/ 1449238 h 1449238"/>
                <a:gd name="connsiteX9" fmla="*/ 0 w 3743368"/>
                <a:gd name="connsiteY9" fmla="*/ 1312247 h 1449238"/>
                <a:gd name="connsiteX10" fmla="*/ 54817 w 3743368"/>
                <a:gd name="connsiteY10" fmla="*/ 173463 h 1449238"/>
                <a:gd name="connsiteX11" fmla="*/ 284179 w 3743368"/>
                <a:gd name="connsiteY11" fmla="*/ 0 h 1449238"/>
                <a:gd name="connsiteX0" fmla="*/ 302452 w 3761641"/>
                <a:gd name="connsiteY0" fmla="*/ 0 h 1449238"/>
                <a:gd name="connsiteX1" fmla="*/ 3761641 w 3761641"/>
                <a:gd name="connsiteY1" fmla="*/ 0 h 1449238"/>
                <a:gd name="connsiteX2" fmla="*/ 3761641 w 3761641"/>
                <a:gd name="connsiteY2" fmla="*/ 255819 h 1449238"/>
                <a:gd name="connsiteX3" fmla="*/ 3675486 w 3761641"/>
                <a:gd name="connsiteY3" fmla="*/ 302582 h 1449238"/>
                <a:gd name="connsiteX4" fmla="*/ 3451090 w 3761641"/>
                <a:gd name="connsiteY4" fmla="*/ 724619 h 1449238"/>
                <a:gd name="connsiteX5" fmla="*/ 3675486 w 3761641"/>
                <a:gd name="connsiteY5" fmla="*/ 1146656 h 1449238"/>
                <a:gd name="connsiteX6" fmla="*/ 3761641 w 3761641"/>
                <a:gd name="connsiteY6" fmla="*/ 1193420 h 1449238"/>
                <a:gd name="connsiteX7" fmla="*/ 3761641 w 3761641"/>
                <a:gd name="connsiteY7" fmla="*/ 1449238 h 1449238"/>
                <a:gd name="connsiteX8" fmla="*/ 302452 w 3761641"/>
                <a:gd name="connsiteY8" fmla="*/ 1449238 h 1449238"/>
                <a:gd name="connsiteX9" fmla="*/ 18273 w 3761641"/>
                <a:gd name="connsiteY9" fmla="*/ 1312247 h 1449238"/>
                <a:gd name="connsiteX10" fmla="*/ 0 w 3761641"/>
                <a:gd name="connsiteY10" fmla="*/ 173463 h 1449238"/>
                <a:gd name="connsiteX11" fmla="*/ 302452 w 3761641"/>
                <a:gd name="connsiteY11" fmla="*/ 0 h 1449238"/>
                <a:gd name="connsiteX0" fmla="*/ 296361 w 3755550"/>
                <a:gd name="connsiteY0" fmla="*/ 0 h 1449238"/>
                <a:gd name="connsiteX1" fmla="*/ 3755550 w 3755550"/>
                <a:gd name="connsiteY1" fmla="*/ 0 h 1449238"/>
                <a:gd name="connsiteX2" fmla="*/ 3755550 w 3755550"/>
                <a:gd name="connsiteY2" fmla="*/ 255819 h 1449238"/>
                <a:gd name="connsiteX3" fmla="*/ 3669395 w 3755550"/>
                <a:gd name="connsiteY3" fmla="*/ 302582 h 1449238"/>
                <a:gd name="connsiteX4" fmla="*/ 3444999 w 3755550"/>
                <a:gd name="connsiteY4" fmla="*/ 724619 h 1449238"/>
                <a:gd name="connsiteX5" fmla="*/ 3669395 w 3755550"/>
                <a:gd name="connsiteY5" fmla="*/ 1146656 h 1449238"/>
                <a:gd name="connsiteX6" fmla="*/ 3755550 w 3755550"/>
                <a:gd name="connsiteY6" fmla="*/ 1193420 h 1449238"/>
                <a:gd name="connsiteX7" fmla="*/ 3755550 w 3755550"/>
                <a:gd name="connsiteY7" fmla="*/ 1449238 h 1449238"/>
                <a:gd name="connsiteX8" fmla="*/ 296361 w 3755550"/>
                <a:gd name="connsiteY8" fmla="*/ 1449238 h 1449238"/>
                <a:gd name="connsiteX9" fmla="*/ 12182 w 3755550"/>
                <a:gd name="connsiteY9" fmla="*/ 1312247 h 1449238"/>
                <a:gd name="connsiteX10" fmla="*/ 0 w 3755550"/>
                <a:gd name="connsiteY10" fmla="*/ 175895 h 1449238"/>
                <a:gd name="connsiteX11" fmla="*/ 296361 w 3755550"/>
                <a:gd name="connsiteY11" fmla="*/ 0 h 1449238"/>
                <a:gd name="connsiteX0" fmla="*/ 284179 w 3743368"/>
                <a:gd name="connsiteY0" fmla="*/ 0 h 1449238"/>
                <a:gd name="connsiteX1" fmla="*/ 3743368 w 3743368"/>
                <a:gd name="connsiteY1" fmla="*/ 0 h 1449238"/>
                <a:gd name="connsiteX2" fmla="*/ 3743368 w 3743368"/>
                <a:gd name="connsiteY2" fmla="*/ 255819 h 1449238"/>
                <a:gd name="connsiteX3" fmla="*/ 3657213 w 3743368"/>
                <a:gd name="connsiteY3" fmla="*/ 302582 h 1449238"/>
                <a:gd name="connsiteX4" fmla="*/ 3432817 w 3743368"/>
                <a:gd name="connsiteY4" fmla="*/ 724619 h 1449238"/>
                <a:gd name="connsiteX5" fmla="*/ 3657213 w 3743368"/>
                <a:gd name="connsiteY5" fmla="*/ 1146656 h 1449238"/>
                <a:gd name="connsiteX6" fmla="*/ 3743368 w 3743368"/>
                <a:gd name="connsiteY6" fmla="*/ 1193420 h 1449238"/>
                <a:gd name="connsiteX7" fmla="*/ 3743368 w 3743368"/>
                <a:gd name="connsiteY7" fmla="*/ 1449238 h 1449238"/>
                <a:gd name="connsiteX8" fmla="*/ 284179 w 3743368"/>
                <a:gd name="connsiteY8" fmla="*/ 1449238 h 1449238"/>
                <a:gd name="connsiteX9" fmla="*/ 0 w 3743368"/>
                <a:gd name="connsiteY9" fmla="*/ 1312247 h 1449238"/>
                <a:gd name="connsiteX10" fmla="*/ 0 w 3743368"/>
                <a:gd name="connsiteY10" fmla="*/ 180758 h 1449238"/>
                <a:gd name="connsiteX11" fmla="*/ 284179 w 3743368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43368" h="1449238">
                  <a:moveTo>
                    <a:pt x="284179" y="0"/>
                  </a:moveTo>
                  <a:lnTo>
                    <a:pt x="3743368" y="0"/>
                  </a:lnTo>
                  <a:lnTo>
                    <a:pt x="3743368" y="255819"/>
                  </a:lnTo>
                  <a:lnTo>
                    <a:pt x="3657213" y="302582"/>
                  </a:lnTo>
                  <a:cubicBezTo>
                    <a:pt x="3521829" y="394046"/>
                    <a:pt x="3432817" y="548938"/>
                    <a:pt x="3432817" y="724619"/>
                  </a:cubicBezTo>
                  <a:cubicBezTo>
                    <a:pt x="3432817" y="900300"/>
                    <a:pt x="3521829" y="1055192"/>
                    <a:pt x="3657213" y="1146656"/>
                  </a:cubicBezTo>
                  <a:lnTo>
                    <a:pt x="3743368" y="1193420"/>
                  </a:lnTo>
                  <a:lnTo>
                    <a:pt x="3743368" y="1449238"/>
                  </a:lnTo>
                  <a:lnTo>
                    <a:pt x="284179" y="1449238"/>
                  </a:lnTo>
                  <a:cubicBezTo>
                    <a:pt x="150778" y="1449238"/>
                    <a:pt x="0" y="1445648"/>
                    <a:pt x="0" y="1312247"/>
                  </a:cubicBezTo>
                  <a:lnTo>
                    <a:pt x="0" y="180758"/>
                  </a:lnTo>
                  <a:cubicBezTo>
                    <a:pt x="0" y="47357"/>
                    <a:pt x="150778" y="0"/>
                    <a:pt x="284179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65080" y="4021660"/>
              <a:ext cx="5566955" cy="1661447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167882 h 1449238"/>
                <a:gd name="connsiteX11" fmla="*/ 241544 w 3700733"/>
                <a:gd name="connsiteY11" fmla="*/ 0 h 1449238"/>
                <a:gd name="connsiteX0" fmla="*/ 241544 w 3700733"/>
                <a:gd name="connsiteY0" fmla="*/ 0 h 1449317"/>
                <a:gd name="connsiteX1" fmla="*/ 3700733 w 3700733"/>
                <a:gd name="connsiteY1" fmla="*/ 0 h 1449317"/>
                <a:gd name="connsiteX2" fmla="*/ 3700733 w 3700733"/>
                <a:gd name="connsiteY2" fmla="*/ 255819 h 1449317"/>
                <a:gd name="connsiteX3" fmla="*/ 3614578 w 3700733"/>
                <a:gd name="connsiteY3" fmla="*/ 302582 h 1449317"/>
                <a:gd name="connsiteX4" fmla="*/ 3390182 w 3700733"/>
                <a:gd name="connsiteY4" fmla="*/ 724619 h 1449317"/>
                <a:gd name="connsiteX5" fmla="*/ 3614578 w 3700733"/>
                <a:gd name="connsiteY5" fmla="*/ 1146656 h 1449317"/>
                <a:gd name="connsiteX6" fmla="*/ 3700733 w 3700733"/>
                <a:gd name="connsiteY6" fmla="*/ 1193420 h 1449317"/>
                <a:gd name="connsiteX7" fmla="*/ 3700733 w 3700733"/>
                <a:gd name="connsiteY7" fmla="*/ 1449238 h 1449317"/>
                <a:gd name="connsiteX8" fmla="*/ 241544 w 3700733"/>
                <a:gd name="connsiteY8" fmla="*/ 1449238 h 1449317"/>
                <a:gd name="connsiteX9" fmla="*/ 0 w 3700733"/>
                <a:gd name="connsiteY9" fmla="*/ 1323449 h 1449317"/>
                <a:gd name="connsiteX10" fmla="*/ 0 w 3700733"/>
                <a:gd name="connsiteY10" fmla="*/ 167882 h 1449317"/>
                <a:gd name="connsiteX11" fmla="*/ 241544 w 3700733"/>
                <a:gd name="connsiteY11" fmla="*/ 0 h 144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317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456850"/>
                    <a:pt x="0" y="1323449"/>
                  </a:cubicBezTo>
                  <a:lnTo>
                    <a:pt x="0" y="167882"/>
                  </a:lnTo>
                  <a:cubicBezTo>
                    <a:pt x="0" y="34481"/>
                    <a:pt x="108143" y="0"/>
                    <a:pt x="241544" y="0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771452" y="4072675"/>
              <a:ext cx="5540090" cy="1573699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6286 w 3700733"/>
                <a:gd name="connsiteY10" fmla="*/ 163773 h 1449238"/>
                <a:gd name="connsiteX11" fmla="*/ 241544 w 3700733"/>
                <a:gd name="connsiteY11" fmla="*/ 0 h 1449238"/>
                <a:gd name="connsiteX0" fmla="*/ 235258 w 3694447"/>
                <a:gd name="connsiteY0" fmla="*/ 0 h 1449347"/>
                <a:gd name="connsiteX1" fmla="*/ 3694447 w 3694447"/>
                <a:gd name="connsiteY1" fmla="*/ 0 h 1449347"/>
                <a:gd name="connsiteX2" fmla="*/ 3694447 w 3694447"/>
                <a:gd name="connsiteY2" fmla="*/ 255819 h 1449347"/>
                <a:gd name="connsiteX3" fmla="*/ 3608292 w 3694447"/>
                <a:gd name="connsiteY3" fmla="*/ 302582 h 1449347"/>
                <a:gd name="connsiteX4" fmla="*/ 3383896 w 3694447"/>
                <a:gd name="connsiteY4" fmla="*/ 724619 h 1449347"/>
                <a:gd name="connsiteX5" fmla="*/ 3608292 w 3694447"/>
                <a:gd name="connsiteY5" fmla="*/ 1146656 h 1449347"/>
                <a:gd name="connsiteX6" fmla="*/ 3694447 w 3694447"/>
                <a:gd name="connsiteY6" fmla="*/ 1193420 h 1449347"/>
                <a:gd name="connsiteX7" fmla="*/ 3694447 w 3694447"/>
                <a:gd name="connsiteY7" fmla="*/ 1449238 h 1449347"/>
                <a:gd name="connsiteX8" fmla="*/ 235258 w 3694447"/>
                <a:gd name="connsiteY8" fmla="*/ 1449238 h 1449347"/>
                <a:gd name="connsiteX9" fmla="*/ 0 w 3694447"/>
                <a:gd name="connsiteY9" fmla="*/ 1324351 h 1449347"/>
                <a:gd name="connsiteX10" fmla="*/ 0 w 3694447"/>
                <a:gd name="connsiteY10" fmla="*/ 163773 h 1449347"/>
                <a:gd name="connsiteX11" fmla="*/ 235258 w 3694447"/>
                <a:gd name="connsiteY11" fmla="*/ 0 h 144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4447" h="1449347">
                  <a:moveTo>
                    <a:pt x="235258" y="0"/>
                  </a:moveTo>
                  <a:lnTo>
                    <a:pt x="3694447" y="0"/>
                  </a:lnTo>
                  <a:lnTo>
                    <a:pt x="3694447" y="255819"/>
                  </a:lnTo>
                  <a:lnTo>
                    <a:pt x="3608292" y="302582"/>
                  </a:lnTo>
                  <a:cubicBezTo>
                    <a:pt x="3472908" y="394046"/>
                    <a:pt x="3383896" y="548938"/>
                    <a:pt x="3383896" y="724619"/>
                  </a:cubicBezTo>
                  <a:cubicBezTo>
                    <a:pt x="3383896" y="900300"/>
                    <a:pt x="3472908" y="1055192"/>
                    <a:pt x="3608292" y="1146656"/>
                  </a:cubicBezTo>
                  <a:lnTo>
                    <a:pt x="3694447" y="1193420"/>
                  </a:lnTo>
                  <a:lnTo>
                    <a:pt x="3694447" y="1449238"/>
                  </a:lnTo>
                  <a:lnTo>
                    <a:pt x="235258" y="1449238"/>
                  </a:lnTo>
                  <a:cubicBezTo>
                    <a:pt x="101857" y="1449238"/>
                    <a:pt x="0" y="1457752"/>
                    <a:pt x="0" y="1324351"/>
                  </a:cubicBezTo>
                  <a:lnTo>
                    <a:pt x="0" y="163773"/>
                  </a:lnTo>
                  <a:cubicBezTo>
                    <a:pt x="0" y="30372"/>
                    <a:pt x="101857" y="0"/>
                    <a:pt x="235258" y="0"/>
                  </a:cubicBezTo>
                  <a:close/>
                </a:path>
              </a:pathLst>
            </a:custGeom>
            <a:gradFill flip="none" rotWithShape="1">
              <a:gsLst>
                <a:gs pos="49000">
                  <a:schemeClr val="accent2"/>
                </a:gs>
                <a:gs pos="0">
                  <a:schemeClr val="accent2">
                    <a:lumMod val="77000"/>
                    <a:lumOff val="23000"/>
                  </a:schemeClr>
                </a:gs>
                <a:gs pos="100000">
                  <a:schemeClr val="accent2">
                    <a:lumMod val="72000"/>
                  </a:schemeClr>
                </a:gs>
                <a:gs pos="94000">
                  <a:schemeClr val="accent2">
                    <a:lumMod val="88000"/>
                  </a:schemeClr>
                </a:gs>
              </a:gsLst>
              <a:lin ang="5400000" scaled="1"/>
              <a:tileRect/>
            </a:gradFill>
            <a:ln w="31750">
              <a:noFill/>
              <a:prstDash val="sys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42654" y="1350104"/>
            <a:ext cx="4552927" cy="1692771"/>
            <a:chOff x="1205155" y="1050603"/>
            <a:chExt cx="4552927" cy="1692771"/>
          </a:xfrm>
        </p:grpSpPr>
        <p:sp>
          <p:nvSpPr>
            <p:cNvPr id="58" name="TextBox 57"/>
            <p:cNvSpPr txBox="1"/>
            <p:nvPr/>
          </p:nvSpPr>
          <p:spPr>
            <a:xfrm>
              <a:off x="1205155" y="1050604"/>
              <a:ext cx="1056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235200" y="1138648"/>
              <a:ext cx="0" cy="1147352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180617" y="1050603"/>
              <a:ext cx="3577465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>
                      <a:lumMod val="85000"/>
                    </a:schemeClr>
                  </a:solidFill>
                </a:rPr>
                <a:t>Lessons 2-10:</a:t>
              </a:r>
            </a:p>
            <a:p>
              <a:r>
                <a:rPr lang="en-US" sz="2800" b="1" dirty="0">
                  <a:solidFill>
                    <a:schemeClr val="bg1">
                      <a:lumMod val="85000"/>
                    </a:schemeClr>
                  </a:solidFill>
                </a:rPr>
                <a:t>Fundamentals of C#</a:t>
              </a:r>
            </a:p>
            <a:p>
              <a:r>
                <a:rPr lang="en-US" sz="2800" b="1" dirty="0">
                  <a:solidFill>
                    <a:schemeClr val="bg1">
                      <a:lumMod val="85000"/>
                    </a:schemeClr>
                  </a:solidFill>
                </a:rPr>
                <a:t>(beginner level)</a:t>
              </a:r>
              <a:endParaRPr lang="en-US" sz="2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26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437 3.7037E-6 L -1.04167E-6 3.703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1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31" y="140677"/>
            <a:ext cx="7427806" cy="6423881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958697" y="941643"/>
            <a:ext cx="4916716" cy="1323439"/>
            <a:chOff x="1205155" y="1050604"/>
            <a:chExt cx="4916716" cy="1323439"/>
          </a:xfrm>
        </p:grpSpPr>
        <p:sp>
          <p:nvSpPr>
            <p:cNvPr id="22" name="TextBox 21"/>
            <p:cNvSpPr txBox="1"/>
            <p:nvPr/>
          </p:nvSpPr>
          <p:spPr>
            <a:xfrm>
              <a:off x="1205155" y="1050604"/>
              <a:ext cx="1056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235200" y="1138648"/>
              <a:ext cx="0" cy="1147352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340312" y="1334536"/>
              <a:ext cx="3781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TAB ONE</a:t>
              </a:r>
              <a:b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Add your own text here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3855" y="1029688"/>
            <a:ext cx="6261323" cy="4918995"/>
            <a:chOff x="5219477" y="995322"/>
            <a:chExt cx="6261323" cy="1514980"/>
          </a:xfrm>
        </p:grpSpPr>
        <p:sp>
          <p:nvSpPr>
            <p:cNvPr id="45" name="Freeform: Shape 44"/>
            <p:cNvSpPr/>
            <p:nvPr/>
          </p:nvSpPr>
          <p:spPr>
            <a:xfrm>
              <a:off x="10891520" y="995322"/>
              <a:ext cx="589280" cy="1514980"/>
            </a:xfrm>
            <a:custGeom>
              <a:avLst/>
              <a:gdLst>
                <a:gd name="connsiteX0" fmla="*/ 0 w 589280"/>
                <a:gd name="connsiteY0" fmla="*/ 0 h 1514980"/>
                <a:gd name="connsiteX1" fmla="*/ 336778 w 589280"/>
                <a:gd name="connsiteY1" fmla="*/ 0 h 1514980"/>
                <a:gd name="connsiteX2" fmla="*/ 589280 w 589280"/>
                <a:gd name="connsiteY2" fmla="*/ 252502 h 1514980"/>
                <a:gd name="connsiteX3" fmla="*/ 589280 w 589280"/>
                <a:gd name="connsiteY3" fmla="*/ 1262478 h 1514980"/>
                <a:gd name="connsiteX4" fmla="*/ 336778 w 589280"/>
                <a:gd name="connsiteY4" fmla="*/ 1514980 h 1514980"/>
                <a:gd name="connsiteX5" fmla="*/ 0 w 589280"/>
                <a:gd name="connsiteY5" fmla="*/ 1514980 h 1514980"/>
                <a:gd name="connsiteX6" fmla="*/ 0 w 589280"/>
                <a:gd name="connsiteY6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9280" h="1514980">
                  <a:moveTo>
                    <a:pt x="0" y="0"/>
                  </a:moveTo>
                  <a:lnTo>
                    <a:pt x="336778" y="0"/>
                  </a:lnTo>
                  <a:cubicBezTo>
                    <a:pt x="476231" y="0"/>
                    <a:pt x="589280" y="113049"/>
                    <a:pt x="589280" y="252502"/>
                  </a:cubicBezTo>
                  <a:lnTo>
                    <a:pt x="589280" y="1262478"/>
                  </a:lnTo>
                  <a:cubicBezTo>
                    <a:pt x="589280" y="1401931"/>
                    <a:pt x="476231" y="1514980"/>
                    <a:pt x="336778" y="1514980"/>
                  </a:cubicBez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5219477" y="995322"/>
              <a:ext cx="5672043" cy="1514980"/>
            </a:xfrm>
            <a:custGeom>
              <a:avLst/>
              <a:gdLst>
                <a:gd name="connsiteX0" fmla="*/ 0 w 5672043"/>
                <a:gd name="connsiteY0" fmla="*/ 0 h 1514980"/>
                <a:gd name="connsiteX1" fmla="*/ 5672043 w 5672043"/>
                <a:gd name="connsiteY1" fmla="*/ 0 h 1514980"/>
                <a:gd name="connsiteX2" fmla="*/ 5672043 w 5672043"/>
                <a:gd name="connsiteY2" fmla="*/ 1514980 h 1514980"/>
                <a:gd name="connsiteX3" fmla="*/ 0 w 5672043"/>
                <a:gd name="connsiteY3" fmla="*/ 1514980 h 1514980"/>
                <a:gd name="connsiteX4" fmla="*/ 0 w 5672043"/>
                <a:gd name="connsiteY4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2043" h="1514980">
                  <a:moveTo>
                    <a:pt x="0" y="0"/>
                  </a:moveTo>
                  <a:lnTo>
                    <a:pt x="5672043" y="0"/>
                  </a:lnTo>
                  <a:lnTo>
                    <a:pt x="5672043" y="1514980"/>
                  </a:ln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412169" y="1029687"/>
            <a:ext cx="6261323" cy="4918998"/>
            <a:chOff x="5342415" y="977137"/>
            <a:chExt cx="6261323" cy="1514980"/>
          </a:xfrm>
        </p:grpSpPr>
        <p:grpSp>
          <p:nvGrpSpPr>
            <p:cNvPr id="49" name="Group 48"/>
            <p:cNvGrpSpPr/>
            <p:nvPr/>
          </p:nvGrpSpPr>
          <p:grpSpPr>
            <a:xfrm>
              <a:off x="5342415" y="977137"/>
              <a:ext cx="6261323" cy="1514980"/>
              <a:chOff x="5219477" y="995322"/>
              <a:chExt cx="6261323" cy="1514980"/>
            </a:xfrm>
          </p:grpSpPr>
          <p:sp>
            <p:nvSpPr>
              <p:cNvPr id="51" name="Freeform: Shape 50"/>
              <p:cNvSpPr/>
              <p:nvPr/>
            </p:nvSpPr>
            <p:spPr>
              <a:xfrm>
                <a:off x="10891520" y="995322"/>
                <a:ext cx="589280" cy="1514980"/>
              </a:xfrm>
              <a:custGeom>
                <a:avLst/>
                <a:gdLst>
                  <a:gd name="connsiteX0" fmla="*/ 0 w 589280"/>
                  <a:gd name="connsiteY0" fmla="*/ 0 h 1514980"/>
                  <a:gd name="connsiteX1" fmla="*/ 336778 w 589280"/>
                  <a:gd name="connsiteY1" fmla="*/ 0 h 1514980"/>
                  <a:gd name="connsiteX2" fmla="*/ 589280 w 589280"/>
                  <a:gd name="connsiteY2" fmla="*/ 252502 h 1514980"/>
                  <a:gd name="connsiteX3" fmla="*/ 589280 w 589280"/>
                  <a:gd name="connsiteY3" fmla="*/ 1262478 h 1514980"/>
                  <a:gd name="connsiteX4" fmla="*/ 336778 w 589280"/>
                  <a:gd name="connsiteY4" fmla="*/ 1514980 h 1514980"/>
                  <a:gd name="connsiteX5" fmla="*/ 0 w 589280"/>
                  <a:gd name="connsiteY5" fmla="*/ 1514980 h 1514980"/>
                  <a:gd name="connsiteX6" fmla="*/ 0 w 589280"/>
                  <a:gd name="connsiteY6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9280" h="1514980">
                    <a:moveTo>
                      <a:pt x="0" y="0"/>
                    </a:moveTo>
                    <a:lnTo>
                      <a:pt x="336778" y="0"/>
                    </a:lnTo>
                    <a:cubicBezTo>
                      <a:pt x="476231" y="0"/>
                      <a:pt x="589280" y="113049"/>
                      <a:pt x="589280" y="252502"/>
                    </a:cubicBezTo>
                    <a:lnTo>
                      <a:pt x="589280" y="1262478"/>
                    </a:lnTo>
                    <a:cubicBezTo>
                      <a:pt x="589280" y="1401931"/>
                      <a:pt x="476231" y="1514980"/>
                      <a:pt x="336778" y="1514980"/>
                    </a:cubicBez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/>
              <p:cNvSpPr/>
              <p:nvPr/>
            </p:nvSpPr>
            <p:spPr>
              <a:xfrm>
                <a:off x="5219477" y="995322"/>
                <a:ext cx="5672043" cy="1514980"/>
              </a:xfrm>
              <a:custGeom>
                <a:avLst/>
                <a:gdLst>
                  <a:gd name="connsiteX0" fmla="*/ 0 w 5672043"/>
                  <a:gd name="connsiteY0" fmla="*/ 0 h 1514980"/>
                  <a:gd name="connsiteX1" fmla="*/ 5672043 w 5672043"/>
                  <a:gd name="connsiteY1" fmla="*/ 0 h 1514980"/>
                  <a:gd name="connsiteX2" fmla="*/ 5672043 w 5672043"/>
                  <a:gd name="connsiteY2" fmla="*/ 1514980 h 1514980"/>
                  <a:gd name="connsiteX3" fmla="*/ 0 w 5672043"/>
                  <a:gd name="connsiteY3" fmla="*/ 1514980 h 1514980"/>
                  <a:gd name="connsiteX4" fmla="*/ 0 w 5672043"/>
                  <a:gd name="connsiteY4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72043" h="1514980">
                    <a:moveTo>
                      <a:pt x="0" y="0"/>
                    </a:moveTo>
                    <a:lnTo>
                      <a:pt x="5672043" y="0"/>
                    </a:lnTo>
                    <a:lnTo>
                      <a:pt x="5672043" y="1514980"/>
                    </a:ln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327298" y="1123227"/>
              <a:ext cx="4479484" cy="1222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If/Else blocks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Methods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While loops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Check boxes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Progress bars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Foreach loops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Ternary operator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3512" y="661719"/>
            <a:ext cx="5793668" cy="5618709"/>
            <a:chOff x="517874" y="3954953"/>
            <a:chExt cx="5793668" cy="1797554"/>
          </a:xfrm>
        </p:grpSpPr>
        <p:sp>
          <p:nvSpPr>
            <p:cNvPr id="54" name="Freeform: Shape 53"/>
            <p:cNvSpPr/>
            <p:nvPr/>
          </p:nvSpPr>
          <p:spPr>
            <a:xfrm>
              <a:off x="517874" y="3954953"/>
              <a:ext cx="5793668" cy="1797554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12182 w 3700733"/>
                <a:gd name="connsiteY10" fmla="*/ 173463 h 1449238"/>
                <a:gd name="connsiteX11" fmla="*/ 241544 w 3700733"/>
                <a:gd name="connsiteY11" fmla="*/ 0 h 1449238"/>
                <a:gd name="connsiteX0" fmla="*/ 229362 w 3688551"/>
                <a:gd name="connsiteY0" fmla="*/ 0 h 1449238"/>
                <a:gd name="connsiteX1" fmla="*/ 3688551 w 3688551"/>
                <a:gd name="connsiteY1" fmla="*/ 0 h 1449238"/>
                <a:gd name="connsiteX2" fmla="*/ 3688551 w 3688551"/>
                <a:gd name="connsiteY2" fmla="*/ 255819 h 1449238"/>
                <a:gd name="connsiteX3" fmla="*/ 3602396 w 3688551"/>
                <a:gd name="connsiteY3" fmla="*/ 302582 h 1449238"/>
                <a:gd name="connsiteX4" fmla="*/ 3378000 w 3688551"/>
                <a:gd name="connsiteY4" fmla="*/ 724619 h 1449238"/>
                <a:gd name="connsiteX5" fmla="*/ 3602396 w 3688551"/>
                <a:gd name="connsiteY5" fmla="*/ 1146656 h 1449238"/>
                <a:gd name="connsiteX6" fmla="*/ 3688551 w 3688551"/>
                <a:gd name="connsiteY6" fmla="*/ 1193420 h 1449238"/>
                <a:gd name="connsiteX7" fmla="*/ 3688551 w 3688551"/>
                <a:gd name="connsiteY7" fmla="*/ 1449238 h 1449238"/>
                <a:gd name="connsiteX8" fmla="*/ 229362 w 3688551"/>
                <a:gd name="connsiteY8" fmla="*/ 1449238 h 1449238"/>
                <a:gd name="connsiteX9" fmla="*/ 0 w 3688551"/>
                <a:gd name="connsiteY9" fmla="*/ 1312247 h 1449238"/>
                <a:gd name="connsiteX10" fmla="*/ 0 w 3688551"/>
                <a:gd name="connsiteY10" fmla="*/ 173463 h 1449238"/>
                <a:gd name="connsiteX11" fmla="*/ 229362 w 3688551"/>
                <a:gd name="connsiteY11" fmla="*/ 0 h 1449238"/>
                <a:gd name="connsiteX0" fmla="*/ 284179 w 3743368"/>
                <a:gd name="connsiteY0" fmla="*/ 0 h 1449238"/>
                <a:gd name="connsiteX1" fmla="*/ 3743368 w 3743368"/>
                <a:gd name="connsiteY1" fmla="*/ 0 h 1449238"/>
                <a:gd name="connsiteX2" fmla="*/ 3743368 w 3743368"/>
                <a:gd name="connsiteY2" fmla="*/ 255819 h 1449238"/>
                <a:gd name="connsiteX3" fmla="*/ 3657213 w 3743368"/>
                <a:gd name="connsiteY3" fmla="*/ 302582 h 1449238"/>
                <a:gd name="connsiteX4" fmla="*/ 3432817 w 3743368"/>
                <a:gd name="connsiteY4" fmla="*/ 724619 h 1449238"/>
                <a:gd name="connsiteX5" fmla="*/ 3657213 w 3743368"/>
                <a:gd name="connsiteY5" fmla="*/ 1146656 h 1449238"/>
                <a:gd name="connsiteX6" fmla="*/ 3743368 w 3743368"/>
                <a:gd name="connsiteY6" fmla="*/ 1193420 h 1449238"/>
                <a:gd name="connsiteX7" fmla="*/ 3743368 w 3743368"/>
                <a:gd name="connsiteY7" fmla="*/ 1449238 h 1449238"/>
                <a:gd name="connsiteX8" fmla="*/ 284179 w 3743368"/>
                <a:gd name="connsiteY8" fmla="*/ 1449238 h 1449238"/>
                <a:gd name="connsiteX9" fmla="*/ 0 w 3743368"/>
                <a:gd name="connsiteY9" fmla="*/ 1312247 h 1449238"/>
                <a:gd name="connsiteX10" fmla="*/ 54817 w 3743368"/>
                <a:gd name="connsiteY10" fmla="*/ 173463 h 1449238"/>
                <a:gd name="connsiteX11" fmla="*/ 284179 w 3743368"/>
                <a:gd name="connsiteY11" fmla="*/ 0 h 1449238"/>
                <a:gd name="connsiteX0" fmla="*/ 302452 w 3761641"/>
                <a:gd name="connsiteY0" fmla="*/ 0 h 1449238"/>
                <a:gd name="connsiteX1" fmla="*/ 3761641 w 3761641"/>
                <a:gd name="connsiteY1" fmla="*/ 0 h 1449238"/>
                <a:gd name="connsiteX2" fmla="*/ 3761641 w 3761641"/>
                <a:gd name="connsiteY2" fmla="*/ 255819 h 1449238"/>
                <a:gd name="connsiteX3" fmla="*/ 3675486 w 3761641"/>
                <a:gd name="connsiteY3" fmla="*/ 302582 h 1449238"/>
                <a:gd name="connsiteX4" fmla="*/ 3451090 w 3761641"/>
                <a:gd name="connsiteY4" fmla="*/ 724619 h 1449238"/>
                <a:gd name="connsiteX5" fmla="*/ 3675486 w 3761641"/>
                <a:gd name="connsiteY5" fmla="*/ 1146656 h 1449238"/>
                <a:gd name="connsiteX6" fmla="*/ 3761641 w 3761641"/>
                <a:gd name="connsiteY6" fmla="*/ 1193420 h 1449238"/>
                <a:gd name="connsiteX7" fmla="*/ 3761641 w 3761641"/>
                <a:gd name="connsiteY7" fmla="*/ 1449238 h 1449238"/>
                <a:gd name="connsiteX8" fmla="*/ 302452 w 3761641"/>
                <a:gd name="connsiteY8" fmla="*/ 1449238 h 1449238"/>
                <a:gd name="connsiteX9" fmla="*/ 18273 w 3761641"/>
                <a:gd name="connsiteY9" fmla="*/ 1312247 h 1449238"/>
                <a:gd name="connsiteX10" fmla="*/ 0 w 3761641"/>
                <a:gd name="connsiteY10" fmla="*/ 173463 h 1449238"/>
                <a:gd name="connsiteX11" fmla="*/ 302452 w 3761641"/>
                <a:gd name="connsiteY11" fmla="*/ 0 h 1449238"/>
                <a:gd name="connsiteX0" fmla="*/ 296361 w 3755550"/>
                <a:gd name="connsiteY0" fmla="*/ 0 h 1449238"/>
                <a:gd name="connsiteX1" fmla="*/ 3755550 w 3755550"/>
                <a:gd name="connsiteY1" fmla="*/ 0 h 1449238"/>
                <a:gd name="connsiteX2" fmla="*/ 3755550 w 3755550"/>
                <a:gd name="connsiteY2" fmla="*/ 255819 h 1449238"/>
                <a:gd name="connsiteX3" fmla="*/ 3669395 w 3755550"/>
                <a:gd name="connsiteY3" fmla="*/ 302582 h 1449238"/>
                <a:gd name="connsiteX4" fmla="*/ 3444999 w 3755550"/>
                <a:gd name="connsiteY4" fmla="*/ 724619 h 1449238"/>
                <a:gd name="connsiteX5" fmla="*/ 3669395 w 3755550"/>
                <a:gd name="connsiteY5" fmla="*/ 1146656 h 1449238"/>
                <a:gd name="connsiteX6" fmla="*/ 3755550 w 3755550"/>
                <a:gd name="connsiteY6" fmla="*/ 1193420 h 1449238"/>
                <a:gd name="connsiteX7" fmla="*/ 3755550 w 3755550"/>
                <a:gd name="connsiteY7" fmla="*/ 1449238 h 1449238"/>
                <a:gd name="connsiteX8" fmla="*/ 296361 w 3755550"/>
                <a:gd name="connsiteY8" fmla="*/ 1449238 h 1449238"/>
                <a:gd name="connsiteX9" fmla="*/ 12182 w 3755550"/>
                <a:gd name="connsiteY9" fmla="*/ 1312247 h 1449238"/>
                <a:gd name="connsiteX10" fmla="*/ 0 w 3755550"/>
                <a:gd name="connsiteY10" fmla="*/ 175895 h 1449238"/>
                <a:gd name="connsiteX11" fmla="*/ 296361 w 3755550"/>
                <a:gd name="connsiteY11" fmla="*/ 0 h 1449238"/>
                <a:gd name="connsiteX0" fmla="*/ 284179 w 3743368"/>
                <a:gd name="connsiteY0" fmla="*/ 0 h 1449238"/>
                <a:gd name="connsiteX1" fmla="*/ 3743368 w 3743368"/>
                <a:gd name="connsiteY1" fmla="*/ 0 h 1449238"/>
                <a:gd name="connsiteX2" fmla="*/ 3743368 w 3743368"/>
                <a:gd name="connsiteY2" fmla="*/ 255819 h 1449238"/>
                <a:gd name="connsiteX3" fmla="*/ 3657213 w 3743368"/>
                <a:gd name="connsiteY3" fmla="*/ 302582 h 1449238"/>
                <a:gd name="connsiteX4" fmla="*/ 3432817 w 3743368"/>
                <a:gd name="connsiteY4" fmla="*/ 724619 h 1449238"/>
                <a:gd name="connsiteX5" fmla="*/ 3657213 w 3743368"/>
                <a:gd name="connsiteY5" fmla="*/ 1146656 h 1449238"/>
                <a:gd name="connsiteX6" fmla="*/ 3743368 w 3743368"/>
                <a:gd name="connsiteY6" fmla="*/ 1193420 h 1449238"/>
                <a:gd name="connsiteX7" fmla="*/ 3743368 w 3743368"/>
                <a:gd name="connsiteY7" fmla="*/ 1449238 h 1449238"/>
                <a:gd name="connsiteX8" fmla="*/ 284179 w 3743368"/>
                <a:gd name="connsiteY8" fmla="*/ 1449238 h 1449238"/>
                <a:gd name="connsiteX9" fmla="*/ 0 w 3743368"/>
                <a:gd name="connsiteY9" fmla="*/ 1312247 h 1449238"/>
                <a:gd name="connsiteX10" fmla="*/ 0 w 3743368"/>
                <a:gd name="connsiteY10" fmla="*/ 180758 h 1449238"/>
                <a:gd name="connsiteX11" fmla="*/ 284179 w 3743368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43368" h="1449238">
                  <a:moveTo>
                    <a:pt x="284179" y="0"/>
                  </a:moveTo>
                  <a:lnTo>
                    <a:pt x="3743368" y="0"/>
                  </a:lnTo>
                  <a:lnTo>
                    <a:pt x="3743368" y="255819"/>
                  </a:lnTo>
                  <a:lnTo>
                    <a:pt x="3657213" y="302582"/>
                  </a:lnTo>
                  <a:cubicBezTo>
                    <a:pt x="3521829" y="394046"/>
                    <a:pt x="3432817" y="548938"/>
                    <a:pt x="3432817" y="724619"/>
                  </a:cubicBezTo>
                  <a:cubicBezTo>
                    <a:pt x="3432817" y="900300"/>
                    <a:pt x="3521829" y="1055192"/>
                    <a:pt x="3657213" y="1146656"/>
                  </a:cubicBezTo>
                  <a:lnTo>
                    <a:pt x="3743368" y="1193420"/>
                  </a:lnTo>
                  <a:lnTo>
                    <a:pt x="3743368" y="1449238"/>
                  </a:lnTo>
                  <a:lnTo>
                    <a:pt x="284179" y="1449238"/>
                  </a:lnTo>
                  <a:cubicBezTo>
                    <a:pt x="150778" y="1449238"/>
                    <a:pt x="0" y="1445648"/>
                    <a:pt x="0" y="1312247"/>
                  </a:cubicBezTo>
                  <a:lnTo>
                    <a:pt x="0" y="180758"/>
                  </a:lnTo>
                  <a:cubicBezTo>
                    <a:pt x="0" y="47357"/>
                    <a:pt x="150778" y="0"/>
                    <a:pt x="284179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65080" y="4021660"/>
              <a:ext cx="5566955" cy="1661447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167882 h 1449238"/>
                <a:gd name="connsiteX11" fmla="*/ 241544 w 3700733"/>
                <a:gd name="connsiteY11" fmla="*/ 0 h 1449238"/>
                <a:gd name="connsiteX0" fmla="*/ 241544 w 3700733"/>
                <a:gd name="connsiteY0" fmla="*/ 0 h 1449317"/>
                <a:gd name="connsiteX1" fmla="*/ 3700733 w 3700733"/>
                <a:gd name="connsiteY1" fmla="*/ 0 h 1449317"/>
                <a:gd name="connsiteX2" fmla="*/ 3700733 w 3700733"/>
                <a:gd name="connsiteY2" fmla="*/ 255819 h 1449317"/>
                <a:gd name="connsiteX3" fmla="*/ 3614578 w 3700733"/>
                <a:gd name="connsiteY3" fmla="*/ 302582 h 1449317"/>
                <a:gd name="connsiteX4" fmla="*/ 3390182 w 3700733"/>
                <a:gd name="connsiteY4" fmla="*/ 724619 h 1449317"/>
                <a:gd name="connsiteX5" fmla="*/ 3614578 w 3700733"/>
                <a:gd name="connsiteY5" fmla="*/ 1146656 h 1449317"/>
                <a:gd name="connsiteX6" fmla="*/ 3700733 w 3700733"/>
                <a:gd name="connsiteY6" fmla="*/ 1193420 h 1449317"/>
                <a:gd name="connsiteX7" fmla="*/ 3700733 w 3700733"/>
                <a:gd name="connsiteY7" fmla="*/ 1449238 h 1449317"/>
                <a:gd name="connsiteX8" fmla="*/ 241544 w 3700733"/>
                <a:gd name="connsiteY8" fmla="*/ 1449238 h 1449317"/>
                <a:gd name="connsiteX9" fmla="*/ 0 w 3700733"/>
                <a:gd name="connsiteY9" fmla="*/ 1323449 h 1449317"/>
                <a:gd name="connsiteX10" fmla="*/ 0 w 3700733"/>
                <a:gd name="connsiteY10" fmla="*/ 167882 h 1449317"/>
                <a:gd name="connsiteX11" fmla="*/ 241544 w 3700733"/>
                <a:gd name="connsiteY11" fmla="*/ 0 h 144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317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456850"/>
                    <a:pt x="0" y="1323449"/>
                  </a:cubicBezTo>
                  <a:lnTo>
                    <a:pt x="0" y="167882"/>
                  </a:lnTo>
                  <a:cubicBezTo>
                    <a:pt x="0" y="34481"/>
                    <a:pt x="108143" y="0"/>
                    <a:pt x="241544" y="0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771452" y="4072675"/>
              <a:ext cx="5540090" cy="1573699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6286 w 3700733"/>
                <a:gd name="connsiteY10" fmla="*/ 163773 h 1449238"/>
                <a:gd name="connsiteX11" fmla="*/ 241544 w 3700733"/>
                <a:gd name="connsiteY11" fmla="*/ 0 h 1449238"/>
                <a:gd name="connsiteX0" fmla="*/ 235258 w 3694447"/>
                <a:gd name="connsiteY0" fmla="*/ 0 h 1449347"/>
                <a:gd name="connsiteX1" fmla="*/ 3694447 w 3694447"/>
                <a:gd name="connsiteY1" fmla="*/ 0 h 1449347"/>
                <a:gd name="connsiteX2" fmla="*/ 3694447 w 3694447"/>
                <a:gd name="connsiteY2" fmla="*/ 255819 h 1449347"/>
                <a:gd name="connsiteX3" fmla="*/ 3608292 w 3694447"/>
                <a:gd name="connsiteY3" fmla="*/ 302582 h 1449347"/>
                <a:gd name="connsiteX4" fmla="*/ 3383896 w 3694447"/>
                <a:gd name="connsiteY4" fmla="*/ 724619 h 1449347"/>
                <a:gd name="connsiteX5" fmla="*/ 3608292 w 3694447"/>
                <a:gd name="connsiteY5" fmla="*/ 1146656 h 1449347"/>
                <a:gd name="connsiteX6" fmla="*/ 3694447 w 3694447"/>
                <a:gd name="connsiteY6" fmla="*/ 1193420 h 1449347"/>
                <a:gd name="connsiteX7" fmla="*/ 3694447 w 3694447"/>
                <a:gd name="connsiteY7" fmla="*/ 1449238 h 1449347"/>
                <a:gd name="connsiteX8" fmla="*/ 235258 w 3694447"/>
                <a:gd name="connsiteY8" fmla="*/ 1449238 h 1449347"/>
                <a:gd name="connsiteX9" fmla="*/ 0 w 3694447"/>
                <a:gd name="connsiteY9" fmla="*/ 1324351 h 1449347"/>
                <a:gd name="connsiteX10" fmla="*/ 0 w 3694447"/>
                <a:gd name="connsiteY10" fmla="*/ 163773 h 1449347"/>
                <a:gd name="connsiteX11" fmla="*/ 235258 w 3694447"/>
                <a:gd name="connsiteY11" fmla="*/ 0 h 144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4447" h="1449347">
                  <a:moveTo>
                    <a:pt x="235258" y="0"/>
                  </a:moveTo>
                  <a:lnTo>
                    <a:pt x="3694447" y="0"/>
                  </a:lnTo>
                  <a:lnTo>
                    <a:pt x="3694447" y="255819"/>
                  </a:lnTo>
                  <a:lnTo>
                    <a:pt x="3608292" y="302582"/>
                  </a:lnTo>
                  <a:cubicBezTo>
                    <a:pt x="3472908" y="394046"/>
                    <a:pt x="3383896" y="548938"/>
                    <a:pt x="3383896" y="724619"/>
                  </a:cubicBezTo>
                  <a:cubicBezTo>
                    <a:pt x="3383896" y="900300"/>
                    <a:pt x="3472908" y="1055192"/>
                    <a:pt x="3608292" y="1146656"/>
                  </a:cubicBezTo>
                  <a:lnTo>
                    <a:pt x="3694447" y="1193420"/>
                  </a:lnTo>
                  <a:lnTo>
                    <a:pt x="3694447" y="1449238"/>
                  </a:lnTo>
                  <a:lnTo>
                    <a:pt x="235258" y="1449238"/>
                  </a:lnTo>
                  <a:cubicBezTo>
                    <a:pt x="101857" y="1449238"/>
                    <a:pt x="0" y="1457752"/>
                    <a:pt x="0" y="1324351"/>
                  </a:cubicBezTo>
                  <a:lnTo>
                    <a:pt x="0" y="163773"/>
                  </a:lnTo>
                  <a:cubicBezTo>
                    <a:pt x="0" y="30372"/>
                    <a:pt x="101857" y="0"/>
                    <a:pt x="235258" y="0"/>
                  </a:cubicBezTo>
                  <a:close/>
                </a:path>
              </a:pathLst>
            </a:custGeom>
            <a:gradFill flip="none" rotWithShape="1">
              <a:gsLst>
                <a:gs pos="49000">
                  <a:schemeClr val="accent2"/>
                </a:gs>
                <a:gs pos="0">
                  <a:schemeClr val="accent2">
                    <a:lumMod val="77000"/>
                    <a:lumOff val="23000"/>
                  </a:schemeClr>
                </a:gs>
                <a:gs pos="100000">
                  <a:schemeClr val="accent2">
                    <a:lumMod val="72000"/>
                  </a:schemeClr>
                </a:gs>
                <a:gs pos="94000">
                  <a:schemeClr val="accent2">
                    <a:lumMod val="88000"/>
                  </a:schemeClr>
                </a:gs>
              </a:gsLst>
              <a:lin ang="5400000" scaled="1"/>
              <a:tileRect/>
            </a:gradFill>
            <a:ln w="31750">
              <a:noFill/>
              <a:prstDash val="sys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42654" y="1350104"/>
            <a:ext cx="5018230" cy="1692771"/>
            <a:chOff x="1205155" y="1050603"/>
            <a:chExt cx="5018230" cy="1692771"/>
          </a:xfrm>
        </p:grpSpPr>
        <p:sp>
          <p:nvSpPr>
            <p:cNvPr id="58" name="TextBox 57"/>
            <p:cNvSpPr txBox="1"/>
            <p:nvPr/>
          </p:nvSpPr>
          <p:spPr>
            <a:xfrm>
              <a:off x="1205155" y="1050604"/>
              <a:ext cx="1056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235200" y="1138648"/>
              <a:ext cx="0" cy="1147352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180617" y="1050603"/>
              <a:ext cx="4042768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>
                      <a:lumMod val="85000"/>
                    </a:schemeClr>
                  </a:solidFill>
                </a:rPr>
                <a:t>Lessons 11-22:</a:t>
              </a:r>
            </a:p>
            <a:p>
              <a:r>
                <a:rPr lang="en-US" sz="2800" b="1" dirty="0">
                  <a:solidFill>
                    <a:schemeClr val="bg1">
                      <a:lumMod val="85000"/>
                    </a:schemeClr>
                  </a:solidFill>
                </a:rPr>
                <a:t>Controlling Program Flow</a:t>
              </a:r>
            </a:p>
            <a:p>
              <a:r>
                <a:rPr lang="en-US" sz="2800" b="1" dirty="0">
                  <a:solidFill>
                    <a:schemeClr val="bg1">
                      <a:lumMod val="85000"/>
                    </a:schemeClr>
                  </a:solidFill>
                </a:rPr>
                <a:t>(beginner level)</a:t>
              </a:r>
              <a:endParaRPr lang="en-US" sz="2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549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437 3.7037E-6 L -1.04167E-6 3.703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1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31" y="140677"/>
            <a:ext cx="7427806" cy="6423881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958697" y="941643"/>
            <a:ext cx="4916716" cy="1323439"/>
            <a:chOff x="1205155" y="1050604"/>
            <a:chExt cx="4916716" cy="1323439"/>
          </a:xfrm>
        </p:grpSpPr>
        <p:sp>
          <p:nvSpPr>
            <p:cNvPr id="22" name="TextBox 21"/>
            <p:cNvSpPr txBox="1"/>
            <p:nvPr/>
          </p:nvSpPr>
          <p:spPr>
            <a:xfrm>
              <a:off x="1205155" y="1050604"/>
              <a:ext cx="1056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235200" y="1138648"/>
              <a:ext cx="0" cy="1147352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340312" y="1334536"/>
              <a:ext cx="3781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TAB ONE</a:t>
              </a:r>
              <a:b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Add your own text here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3855" y="1029688"/>
            <a:ext cx="6261323" cy="4918995"/>
            <a:chOff x="5219477" y="995322"/>
            <a:chExt cx="6261323" cy="1514980"/>
          </a:xfrm>
        </p:grpSpPr>
        <p:sp>
          <p:nvSpPr>
            <p:cNvPr id="45" name="Freeform: Shape 44"/>
            <p:cNvSpPr/>
            <p:nvPr/>
          </p:nvSpPr>
          <p:spPr>
            <a:xfrm>
              <a:off x="10891520" y="995322"/>
              <a:ext cx="589280" cy="1514980"/>
            </a:xfrm>
            <a:custGeom>
              <a:avLst/>
              <a:gdLst>
                <a:gd name="connsiteX0" fmla="*/ 0 w 589280"/>
                <a:gd name="connsiteY0" fmla="*/ 0 h 1514980"/>
                <a:gd name="connsiteX1" fmla="*/ 336778 w 589280"/>
                <a:gd name="connsiteY1" fmla="*/ 0 h 1514980"/>
                <a:gd name="connsiteX2" fmla="*/ 589280 w 589280"/>
                <a:gd name="connsiteY2" fmla="*/ 252502 h 1514980"/>
                <a:gd name="connsiteX3" fmla="*/ 589280 w 589280"/>
                <a:gd name="connsiteY3" fmla="*/ 1262478 h 1514980"/>
                <a:gd name="connsiteX4" fmla="*/ 336778 w 589280"/>
                <a:gd name="connsiteY4" fmla="*/ 1514980 h 1514980"/>
                <a:gd name="connsiteX5" fmla="*/ 0 w 589280"/>
                <a:gd name="connsiteY5" fmla="*/ 1514980 h 1514980"/>
                <a:gd name="connsiteX6" fmla="*/ 0 w 589280"/>
                <a:gd name="connsiteY6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9280" h="1514980">
                  <a:moveTo>
                    <a:pt x="0" y="0"/>
                  </a:moveTo>
                  <a:lnTo>
                    <a:pt x="336778" y="0"/>
                  </a:lnTo>
                  <a:cubicBezTo>
                    <a:pt x="476231" y="0"/>
                    <a:pt x="589280" y="113049"/>
                    <a:pt x="589280" y="252502"/>
                  </a:cubicBezTo>
                  <a:lnTo>
                    <a:pt x="589280" y="1262478"/>
                  </a:lnTo>
                  <a:cubicBezTo>
                    <a:pt x="589280" y="1401931"/>
                    <a:pt x="476231" y="1514980"/>
                    <a:pt x="336778" y="1514980"/>
                  </a:cubicBez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5219477" y="995322"/>
              <a:ext cx="5672043" cy="1514980"/>
            </a:xfrm>
            <a:custGeom>
              <a:avLst/>
              <a:gdLst>
                <a:gd name="connsiteX0" fmla="*/ 0 w 5672043"/>
                <a:gd name="connsiteY0" fmla="*/ 0 h 1514980"/>
                <a:gd name="connsiteX1" fmla="*/ 5672043 w 5672043"/>
                <a:gd name="connsiteY1" fmla="*/ 0 h 1514980"/>
                <a:gd name="connsiteX2" fmla="*/ 5672043 w 5672043"/>
                <a:gd name="connsiteY2" fmla="*/ 1514980 h 1514980"/>
                <a:gd name="connsiteX3" fmla="*/ 0 w 5672043"/>
                <a:gd name="connsiteY3" fmla="*/ 1514980 h 1514980"/>
                <a:gd name="connsiteX4" fmla="*/ 0 w 5672043"/>
                <a:gd name="connsiteY4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2043" h="1514980">
                  <a:moveTo>
                    <a:pt x="0" y="0"/>
                  </a:moveTo>
                  <a:lnTo>
                    <a:pt x="5672043" y="0"/>
                  </a:lnTo>
                  <a:lnTo>
                    <a:pt x="5672043" y="1514980"/>
                  </a:ln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412169" y="1029687"/>
            <a:ext cx="6261323" cy="4918997"/>
            <a:chOff x="5342415" y="977137"/>
            <a:chExt cx="6261323" cy="1514980"/>
          </a:xfrm>
        </p:grpSpPr>
        <p:grpSp>
          <p:nvGrpSpPr>
            <p:cNvPr id="49" name="Group 48"/>
            <p:cNvGrpSpPr/>
            <p:nvPr/>
          </p:nvGrpSpPr>
          <p:grpSpPr>
            <a:xfrm>
              <a:off x="5342415" y="977137"/>
              <a:ext cx="6261323" cy="1514980"/>
              <a:chOff x="5219477" y="995322"/>
              <a:chExt cx="6261323" cy="1514980"/>
            </a:xfrm>
          </p:grpSpPr>
          <p:sp>
            <p:nvSpPr>
              <p:cNvPr id="51" name="Freeform: Shape 50"/>
              <p:cNvSpPr/>
              <p:nvPr/>
            </p:nvSpPr>
            <p:spPr>
              <a:xfrm>
                <a:off x="10891520" y="995322"/>
                <a:ext cx="589280" cy="1514980"/>
              </a:xfrm>
              <a:custGeom>
                <a:avLst/>
                <a:gdLst>
                  <a:gd name="connsiteX0" fmla="*/ 0 w 589280"/>
                  <a:gd name="connsiteY0" fmla="*/ 0 h 1514980"/>
                  <a:gd name="connsiteX1" fmla="*/ 336778 w 589280"/>
                  <a:gd name="connsiteY1" fmla="*/ 0 h 1514980"/>
                  <a:gd name="connsiteX2" fmla="*/ 589280 w 589280"/>
                  <a:gd name="connsiteY2" fmla="*/ 252502 h 1514980"/>
                  <a:gd name="connsiteX3" fmla="*/ 589280 w 589280"/>
                  <a:gd name="connsiteY3" fmla="*/ 1262478 h 1514980"/>
                  <a:gd name="connsiteX4" fmla="*/ 336778 w 589280"/>
                  <a:gd name="connsiteY4" fmla="*/ 1514980 h 1514980"/>
                  <a:gd name="connsiteX5" fmla="*/ 0 w 589280"/>
                  <a:gd name="connsiteY5" fmla="*/ 1514980 h 1514980"/>
                  <a:gd name="connsiteX6" fmla="*/ 0 w 589280"/>
                  <a:gd name="connsiteY6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9280" h="1514980">
                    <a:moveTo>
                      <a:pt x="0" y="0"/>
                    </a:moveTo>
                    <a:lnTo>
                      <a:pt x="336778" y="0"/>
                    </a:lnTo>
                    <a:cubicBezTo>
                      <a:pt x="476231" y="0"/>
                      <a:pt x="589280" y="113049"/>
                      <a:pt x="589280" y="252502"/>
                    </a:cubicBezTo>
                    <a:lnTo>
                      <a:pt x="589280" y="1262478"/>
                    </a:lnTo>
                    <a:cubicBezTo>
                      <a:pt x="589280" y="1401931"/>
                      <a:pt x="476231" y="1514980"/>
                      <a:pt x="336778" y="1514980"/>
                    </a:cubicBez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/>
              <p:cNvSpPr/>
              <p:nvPr/>
            </p:nvSpPr>
            <p:spPr>
              <a:xfrm>
                <a:off x="5219477" y="995322"/>
                <a:ext cx="5672043" cy="1514980"/>
              </a:xfrm>
              <a:custGeom>
                <a:avLst/>
                <a:gdLst>
                  <a:gd name="connsiteX0" fmla="*/ 0 w 5672043"/>
                  <a:gd name="connsiteY0" fmla="*/ 0 h 1514980"/>
                  <a:gd name="connsiteX1" fmla="*/ 5672043 w 5672043"/>
                  <a:gd name="connsiteY1" fmla="*/ 0 h 1514980"/>
                  <a:gd name="connsiteX2" fmla="*/ 5672043 w 5672043"/>
                  <a:gd name="connsiteY2" fmla="*/ 1514980 h 1514980"/>
                  <a:gd name="connsiteX3" fmla="*/ 0 w 5672043"/>
                  <a:gd name="connsiteY3" fmla="*/ 1514980 h 1514980"/>
                  <a:gd name="connsiteX4" fmla="*/ 0 w 5672043"/>
                  <a:gd name="connsiteY4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72043" h="1514980">
                    <a:moveTo>
                      <a:pt x="0" y="0"/>
                    </a:moveTo>
                    <a:lnTo>
                      <a:pt x="5672043" y="0"/>
                    </a:lnTo>
                    <a:lnTo>
                      <a:pt x="5672043" y="1514980"/>
                    </a:ln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320207" y="1286975"/>
              <a:ext cx="5228631" cy="88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Compound operators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“and” operator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“or” operator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Combining operators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Switch blocks 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3512" y="661719"/>
            <a:ext cx="5793668" cy="5618709"/>
            <a:chOff x="517874" y="3954953"/>
            <a:chExt cx="5793668" cy="1797554"/>
          </a:xfrm>
        </p:grpSpPr>
        <p:sp>
          <p:nvSpPr>
            <p:cNvPr id="54" name="Freeform: Shape 53"/>
            <p:cNvSpPr/>
            <p:nvPr/>
          </p:nvSpPr>
          <p:spPr>
            <a:xfrm>
              <a:off x="517874" y="3954953"/>
              <a:ext cx="5793668" cy="1797554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12182 w 3700733"/>
                <a:gd name="connsiteY10" fmla="*/ 173463 h 1449238"/>
                <a:gd name="connsiteX11" fmla="*/ 241544 w 3700733"/>
                <a:gd name="connsiteY11" fmla="*/ 0 h 1449238"/>
                <a:gd name="connsiteX0" fmla="*/ 229362 w 3688551"/>
                <a:gd name="connsiteY0" fmla="*/ 0 h 1449238"/>
                <a:gd name="connsiteX1" fmla="*/ 3688551 w 3688551"/>
                <a:gd name="connsiteY1" fmla="*/ 0 h 1449238"/>
                <a:gd name="connsiteX2" fmla="*/ 3688551 w 3688551"/>
                <a:gd name="connsiteY2" fmla="*/ 255819 h 1449238"/>
                <a:gd name="connsiteX3" fmla="*/ 3602396 w 3688551"/>
                <a:gd name="connsiteY3" fmla="*/ 302582 h 1449238"/>
                <a:gd name="connsiteX4" fmla="*/ 3378000 w 3688551"/>
                <a:gd name="connsiteY4" fmla="*/ 724619 h 1449238"/>
                <a:gd name="connsiteX5" fmla="*/ 3602396 w 3688551"/>
                <a:gd name="connsiteY5" fmla="*/ 1146656 h 1449238"/>
                <a:gd name="connsiteX6" fmla="*/ 3688551 w 3688551"/>
                <a:gd name="connsiteY6" fmla="*/ 1193420 h 1449238"/>
                <a:gd name="connsiteX7" fmla="*/ 3688551 w 3688551"/>
                <a:gd name="connsiteY7" fmla="*/ 1449238 h 1449238"/>
                <a:gd name="connsiteX8" fmla="*/ 229362 w 3688551"/>
                <a:gd name="connsiteY8" fmla="*/ 1449238 h 1449238"/>
                <a:gd name="connsiteX9" fmla="*/ 0 w 3688551"/>
                <a:gd name="connsiteY9" fmla="*/ 1312247 h 1449238"/>
                <a:gd name="connsiteX10" fmla="*/ 0 w 3688551"/>
                <a:gd name="connsiteY10" fmla="*/ 173463 h 1449238"/>
                <a:gd name="connsiteX11" fmla="*/ 229362 w 3688551"/>
                <a:gd name="connsiteY11" fmla="*/ 0 h 1449238"/>
                <a:gd name="connsiteX0" fmla="*/ 284179 w 3743368"/>
                <a:gd name="connsiteY0" fmla="*/ 0 h 1449238"/>
                <a:gd name="connsiteX1" fmla="*/ 3743368 w 3743368"/>
                <a:gd name="connsiteY1" fmla="*/ 0 h 1449238"/>
                <a:gd name="connsiteX2" fmla="*/ 3743368 w 3743368"/>
                <a:gd name="connsiteY2" fmla="*/ 255819 h 1449238"/>
                <a:gd name="connsiteX3" fmla="*/ 3657213 w 3743368"/>
                <a:gd name="connsiteY3" fmla="*/ 302582 h 1449238"/>
                <a:gd name="connsiteX4" fmla="*/ 3432817 w 3743368"/>
                <a:gd name="connsiteY4" fmla="*/ 724619 h 1449238"/>
                <a:gd name="connsiteX5" fmla="*/ 3657213 w 3743368"/>
                <a:gd name="connsiteY5" fmla="*/ 1146656 h 1449238"/>
                <a:gd name="connsiteX6" fmla="*/ 3743368 w 3743368"/>
                <a:gd name="connsiteY6" fmla="*/ 1193420 h 1449238"/>
                <a:gd name="connsiteX7" fmla="*/ 3743368 w 3743368"/>
                <a:gd name="connsiteY7" fmla="*/ 1449238 h 1449238"/>
                <a:gd name="connsiteX8" fmla="*/ 284179 w 3743368"/>
                <a:gd name="connsiteY8" fmla="*/ 1449238 h 1449238"/>
                <a:gd name="connsiteX9" fmla="*/ 0 w 3743368"/>
                <a:gd name="connsiteY9" fmla="*/ 1312247 h 1449238"/>
                <a:gd name="connsiteX10" fmla="*/ 54817 w 3743368"/>
                <a:gd name="connsiteY10" fmla="*/ 173463 h 1449238"/>
                <a:gd name="connsiteX11" fmla="*/ 284179 w 3743368"/>
                <a:gd name="connsiteY11" fmla="*/ 0 h 1449238"/>
                <a:gd name="connsiteX0" fmla="*/ 302452 w 3761641"/>
                <a:gd name="connsiteY0" fmla="*/ 0 h 1449238"/>
                <a:gd name="connsiteX1" fmla="*/ 3761641 w 3761641"/>
                <a:gd name="connsiteY1" fmla="*/ 0 h 1449238"/>
                <a:gd name="connsiteX2" fmla="*/ 3761641 w 3761641"/>
                <a:gd name="connsiteY2" fmla="*/ 255819 h 1449238"/>
                <a:gd name="connsiteX3" fmla="*/ 3675486 w 3761641"/>
                <a:gd name="connsiteY3" fmla="*/ 302582 h 1449238"/>
                <a:gd name="connsiteX4" fmla="*/ 3451090 w 3761641"/>
                <a:gd name="connsiteY4" fmla="*/ 724619 h 1449238"/>
                <a:gd name="connsiteX5" fmla="*/ 3675486 w 3761641"/>
                <a:gd name="connsiteY5" fmla="*/ 1146656 h 1449238"/>
                <a:gd name="connsiteX6" fmla="*/ 3761641 w 3761641"/>
                <a:gd name="connsiteY6" fmla="*/ 1193420 h 1449238"/>
                <a:gd name="connsiteX7" fmla="*/ 3761641 w 3761641"/>
                <a:gd name="connsiteY7" fmla="*/ 1449238 h 1449238"/>
                <a:gd name="connsiteX8" fmla="*/ 302452 w 3761641"/>
                <a:gd name="connsiteY8" fmla="*/ 1449238 h 1449238"/>
                <a:gd name="connsiteX9" fmla="*/ 18273 w 3761641"/>
                <a:gd name="connsiteY9" fmla="*/ 1312247 h 1449238"/>
                <a:gd name="connsiteX10" fmla="*/ 0 w 3761641"/>
                <a:gd name="connsiteY10" fmla="*/ 173463 h 1449238"/>
                <a:gd name="connsiteX11" fmla="*/ 302452 w 3761641"/>
                <a:gd name="connsiteY11" fmla="*/ 0 h 1449238"/>
                <a:gd name="connsiteX0" fmla="*/ 296361 w 3755550"/>
                <a:gd name="connsiteY0" fmla="*/ 0 h 1449238"/>
                <a:gd name="connsiteX1" fmla="*/ 3755550 w 3755550"/>
                <a:gd name="connsiteY1" fmla="*/ 0 h 1449238"/>
                <a:gd name="connsiteX2" fmla="*/ 3755550 w 3755550"/>
                <a:gd name="connsiteY2" fmla="*/ 255819 h 1449238"/>
                <a:gd name="connsiteX3" fmla="*/ 3669395 w 3755550"/>
                <a:gd name="connsiteY3" fmla="*/ 302582 h 1449238"/>
                <a:gd name="connsiteX4" fmla="*/ 3444999 w 3755550"/>
                <a:gd name="connsiteY4" fmla="*/ 724619 h 1449238"/>
                <a:gd name="connsiteX5" fmla="*/ 3669395 w 3755550"/>
                <a:gd name="connsiteY5" fmla="*/ 1146656 h 1449238"/>
                <a:gd name="connsiteX6" fmla="*/ 3755550 w 3755550"/>
                <a:gd name="connsiteY6" fmla="*/ 1193420 h 1449238"/>
                <a:gd name="connsiteX7" fmla="*/ 3755550 w 3755550"/>
                <a:gd name="connsiteY7" fmla="*/ 1449238 h 1449238"/>
                <a:gd name="connsiteX8" fmla="*/ 296361 w 3755550"/>
                <a:gd name="connsiteY8" fmla="*/ 1449238 h 1449238"/>
                <a:gd name="connsiteX9" fmla="*/ 12182 w 3755550"/>
                <a:gd name="connsiteY9" fmla="*/ 1312247 h 1449238"/>
                <a:gd name="connsiteX10" fmla="*/ 0 w 3755550"/>
                <a:gd name="connsiteY10" fmla="*/ 175895 h 1449238"/>
                <a:gd name="connsiteX11" fmla="*/ 296361 w 3755550"/>
                <a:gd name="connsiteY11" fmla="*/ 0 h 1449238"/>
                <a:gd name="connsiteX0" fmla="*/ 284179 w 3743368"/>
                <a:gd name="connsiteY0" fmla="*/ 0 h 1449238"/>
                <a:gd name="connsiteX1" fmla="*/ 3743368 w 3743368"/>
                <a:gd name="connsiteY1" fmla="*/ 0 h 1449238"/>
                <a:gd name="connsiteX2" fmla="*/ 3743368 w 3743368"/>
                <a:gd name="connsiteY2" fmla="*/ 255819 h 1449238"/>
                <a:gd name="connsiteX3" fmla="*/ 3657213 w 3743368"/>
                <a:gd name="connsiteY3" fmla="*/ 302582 h 1449238"/>
                <a:gd name="connsiteX4" fmla="*/ 3432817 w 3743368"/>
                <a:gd name="connsiteY4" fmla="*/ 724619 h 1449238"/>
                <a:gd name="connsiteX5" fmla="*/ 3657213 w 3743368"/>
                <a:gd name="connsiteY5" fmla="*/ 1146656 h 1449238"/>
                <a:gd name="connsiteX6" fmla="*/ 3743368 w 3743368"/>
                <a:gd name="connsiteY6" fmla="*/ 1193420 h 1449238"/>
                <a:gd name="connsiteX7" fmla="*/ 3743368 w 3743368"/>
                <a:gd name="connsiteY7" fmla="*/ 1449238 h 1449238"/>
                <a:gd name="connsiteX8" fmla="*/ 284179 w 3743368"/>
                <a:gd name="connsiteY8" fmla="*/ 1449238 h 1449238"/>
                <a:gd name="connsiteX9" fmla="*/ 0 w 3743368"/>
                <a:gd name="connsiteY9" fmla="*/ 1312247 h 1449238"/>
                <a:gd name="connsiteX10" fmla="*/ 0 w 3743368"/>
                <a:gd name="connsiteY10" fmla="*/ 180758 h 1449238"/>
                <a:gd name="connsiteX11" fmla="*/ 284179 w 3743368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43368" h="1449238">
                  <a:moveTo>
                    <a:pt x="284179" y="0"/>
                  </a:moveTo>
                  <a:lnTo>
                    <a:pt x="3743368" y="0"/>
                  </a:lnTo>
                  <a:lnTo>
                    <a:pt x="3743368" y="255819"/>
                  </a:lnTo>
                  <a:lnTo>
                    <a:pt x="3657213" y="302582"/>
                  </a:lnTo>
                  <a:cubicBezTo>
                    <a:pt x="3521829" y="394046"/>
                    <a:pt x="3432817" y="548938"/>
                    <a:pt x="3432817" y="724619"/>
                  </a:cubicBezTo>
                  <a:cubicBezTo>
                    <a:pt x="3432817" y="900300"/>
                    <a:pt x="3521829" y="1055192"/>
                    <a:pt x="3657213" y="1146656"/>
                  </a:cubicBezTo>
                  <a:lnTo>
                    <a:pt x="3743368" y="1193420"/>
                  </a:lnTo>
                  <a:lnTo>
                    <a:pt x="3743368" y="1449238"/>
                  </a:lnTo>
                  <a:lnTo>
                    <a:pt x="284179" y="1449238"/>
                  </a:lnTo>
                  <a:cubicBezTo>
                    <a:pt x="150778" y="1449238"/>
                    <a:pt x="0" y="1445648"/>
                    <a:pt x="0" y="1312247"/>
                  </a:cubicBezTo>
                  <a:lnTo>
                    <a:pt x="0" y="180758"/>
                  </a:lnTo>
                  <a:cubicBezTo>
                    <a:pt x="0" y="47357"/>
                    <a:pt x="150778" y="0"/>
                    <a:pt x="284179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65080" y="4021660"/>
              <a:ext cx="5566955" cy="1661447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167882 h 1449238"/>
                <a:gd name="connsiteX11" fmla="*/ 241544 w 3700733"/>
                <a:gd name="connsiteY11" fmla="*/ 0 h 1449238"/>
                <a:gd name="connsiteX0" fmla="*/ 241544 w 3700733"/>
                <a:gd name="connsiteY0" fmla="*/ 0 h 1449317"/>
                <a:gd name="connsiteX1" fmla="*/ 3700733 w 3700733"/>
                <a:gd name="connsiteY1" fmla="*/ 0 h 1449317"/>
                <a:gd name="connsiteX2" fmla="*/ 3700733 w 3700733"/>
                <a:gd name="connsiteY2" fmla="*/ 255819 h 1449317"/>
                <a:gd name="connsiteX3" fmla="*/ 3614578 w 3700733"/>
                <a:gd name="connsiteY3" fmla="*/ 302582 h 1449317"/>
                <a:gd name="connsiteX4" fmla="*/ 3390182 w 3700733"/>
                <a:gd name="connsiteY4" fmla="*/ 724619 h 1449317"/>
                <a:gd name="connsiteX5" fmla="*/ 3614578 w 3700733"/>
                <a:gd name="connsiteY5" fmla="*/ 1146656 h 1449317"/>
                <a:gd name="connsiteX6" fmla="*/ 3700733 w 3700733"/>
                <a:gd name="connsiteY6" fmla="*/ 1193420 h 1449317"/>
                <a:gd name="connsiteX7" fmla="*/ 3700733 w 3700733"/>
                <a:gd name="connsiteY7" fmla="*/ 1449238 h 1449317"/>
                <a:gd name="connsiteX8" fmla="*/ 241544 w 3700733"/>
                <a:gd name="connsiteY8" fmla="*/ 1449238 h 1449317"/>
                <a:gd name="connsiteX9" fmla="*/ 0 w 3700733"/>
                <a:gd name="connsiteY9" fmla="*/ 1323449 h 1449317"/>
                <a:gd name="connsiteX10" fmla="*/ 0 w 3700733"/>
                <a:gd name="connsiteY10" fmla="*/ 167882 h 1449317"/>
                <a:gd name="connsiteX11" fmla="*/ 241544 w 3700733"/>
                <a:gd name="connsiteY11" fmla="*/ 0 h 144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317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456850"/>
                    <a:pt x="0" y="1323449"/>
                  </a:cubicBezTo>
                  <a:lnTo>
                    <a:pt x="0" y="167882"/>
                  </a:lnTo>
                  <a:cubicBezTo>
                    <a:pt x="0" y="34481"/>
                    <a:pt x="108143" y="0"/>
                    <a:pt x="241544" y="0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771452" y="4072675"/>
              <a:ext cx="5540090" cy="1573699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6286 w 3700733"/>
                <a:gd name="connsiteY10" fmla="*/ 163773 h 1449238"/>
                <a:gd name="connsiteX11" fmla="*/ 241544 w 3700733"/>
                <a:gd name="connsiteY11" fmla="*/ 0 h 1449238"/>
                <a:gd name="connsiteX0" fmla="*/ 235258 w 3694447"/>
                <a:gd name="connsiteY0" fmla="*/ 0 h 1449347"/>
                <a:gd name="connsiteX1" fmla="*/ 3694447 w 3694447"/>
                <a:gd name="connsiteY1" fmla="*/ 0 h 1449347"/>
                <a:gd name="connsiteX2" fmla="*/ 3694447 w 3694447"/>
                <a:gd name="connsiteY2" fmla="*/ 255819 h 1449347"/>
                <a:gd name="connsiteX3" fmla="*/ 3608292 w 3694447"/>
                <a:gd name="connsiteY3" fmla="*/ 302582 h 1449347"/>
                <a:gd name="connsiteX4" fmla="*/ 3383896 w 3694447"/>
                <a:gd name="connsiteY4" fmla="*/ 724619 h 1449347"/>
                <a:gd name="connsiteX5" fmla="*/ 3608292 w 3694447"/>
                <a:gd name="connsiteY5" fmla="*/ 1146656 h 1449347"/>
                <a:gd name="connsiteX6" fmla="*/ 3694447 w 3694447"/>
                <a:gd name="connsiteY6" fmla="*/ 1193420 h 1449347"/>
                <a:gd name="connsiteX7" fmla="*/ 3694447 w 3694447"/>
                <a:gd name="connsiteY7" fmla="*/ 1449238 h 1449347"/>
                <a:gd name="connsiteX8" fmla="*/ 235258 w 3694447"/>
                <a:gd name="connsiteY8" fmla="*/ 1449238 h 1449347"/>
                <a:gd name="connsiteX9" fmla="*/ 0 w 3694447"/>
                <a:gd name="connsiteY9" fmla="*/ 1324351 h 1449347"/>
                <a:gd name="connsiteX10" fmla="*/ 0 w 3694447"/>
                <a:gd name="connsiteY10" fmla="*/ 163773 h 1449347"/>
                <a:gd name="connsiteX11" fmla="*/ 235258 w 3694447"/>
                <a:gd name="connsiteY11" fmla="*/ 0 h 144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4447" h="1449347">
                  <a:moveTo>
                    <a:pt x="235258" y="0"/>
                  </a:moveTo>
                  <a:lnTo>
                    <a:pt x="3694447" y="0"/>
                  </a:lnTo>
                  <a:lnTo>
                    <a:pt x="3694447" y="255819"/>
                  </a:lnTo>
                  <a:lnTo>
                    <a:pt x="3608292" y="302582"/>
                  </a:lnTo>
                  <a:cubicBezTo>
                    <a:pt x="3472908" y="394046"/>
                    <a:pt x="3383896" y="548938"/>
                    <a:pt x="3383896" y="724619"/>
                  </a:cubicBezTo>
                  <a:cubicBezTo>
                    <a:pt x="3383896" y="900300"/>
                    <a:pt x="3472908" y="1055192"/>
                    <a:pt x="3608292" y="1146656"/>
                  </a:cubicBezTo>
                  <a:lnTo>
                    <a:pt x="3694447" y="1193420"/>
                  </a:lnTo>
                  <a:lnTo>
                    <a:pt x="3694447" y="1449238"/>
                  </a:lnTo>
                  <a:lnTo>
                    <a:pt x="235258" y="1449238"/>
                  </a:lnTo>
                  <a:cubicBezTo>
                    <a:pt x="101857" y="1449238"/>
                    <a:pt x="0" y="1457752"/>
                    <a:pt x="0" y="1324351"/>
                  </a:cubicBezTo>
                  <a:lnTo>
                    <a:pt x="0" y="163773"/>
                  </a:lnTo>
                  <a:cubicBezTo>
                    <a:pt x="0" y="30372"/>
                    <a:pt x="101857" y="0"/>
                    <a:pt x="235258" y="0"/>
                  </a:cubicBezTo>
                  <a:close/>
                </a:path>
              </a:pathLst>
            </a:custGeom>
            <a:gradFill flip="none" rotWithShape="1">
              <a:gsLst>
                <a:gs pos="49000">
                  <a:schemeClr val="accent2"/>
                </a:gs>
                <a:gs pos="0">
                  <a:schemeClr val="accent2">
                    <a:lumMod val="77000"/>
                    <a:lumOff val="23000"/>
                  </a:schemeClr>
                </a:gs>
                <a:gs pos="100000">
                  <a:schemeClr val="accent2">
                    <a:lumMod val="72000"/>
                  </a:schemeClr>
                </a:gs>
                <a:gs pos="94000">
                  <a:schemeClr val="accent2">
                    <a:lumMod val="88000"/>
                  </a:schemeClr>
                </a:gs>
              </a:gsLst>
              <a:lin ang="5400000" scaled="1"/>
              <a:tileRect/>
            </a:gradFill>
            <a:ln w="31750">
              <a:noFill/>
              <a:prstDash val="sys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17253" y="1278094"/>
            <a:ext cx="5176597" cy="1692771"/>
            <a:chOff x="1205155" y="802186"/>
            <a:chExt cx="5176597" cy="1692771"/>
          </a:xfrm>
        </p:grpSpPr>
        <p:sp>
          <p:nvSpPr>
            <p:cNvPr id="58" name="TextBox 57"/>
            <p:cNvSpPr txBox="1"/>
            <p:nvPr/>
          </p:nvSpPr>
          <p:spPr>
            <a:xfrm>
              <a:off x="1205155" y="1050604"/>
              <a:ext cx="9072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143064" y="1165135"/>
              <a:ext cx="0" cy="1147352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099454" y="802186"/>
              <a:ext cx="4282298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>
                      <a:lumMod val="85000"/>
                    </a:schemeClr>
                  </a:solidFill>
                </a:rPr>
                <a:t>Lessons 23-27:</a:t>
              </a:r>
            </a:p>
            <a:p>
              <a:r>
                <a:rPr lang="en-US" sz="2800" b="1" dirty="0">
                  <a:solidFill>
                    <a:schemeClr val="bg1">
                      <a:lumMod val="85000"/>
                    </a:schemeClr>
                  </a:solidFill>
                </a:rPr>
                <a:t>Operators</a:t>
              </a:r>
            </a:p>
            <a:p>
              <a:r>
                <a:rPr lang="en-US" sz="2800" b="1" dirty="0">
                  <a:solidFill>
                    <a:schemeClr val="bg1">
                      <a:lumMod val="85000"/>
                    </a:schemeClr>
                  </a:solidFill>
                </a:rPr>
                <a:t>(beginner level)</a:t>
              </a:r>
              <a:endParaRPr lang="en-US" sz="2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82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437 3.7037E-6 L -1.04167E-6 3.703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1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31" y="140677"/>
            <a:ext cx="7427806" cy="6423881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958697" y="941643"/>
            <a:ext cx="4916716" cy="1323439"/>
            <a:chOff x="1205155" y="1050604"/>
            <a:chExt cx="4916716" cy="1323439"/>
          </a:xfrm>
        </p:grpSpPr>
        <p:sp>
          <p:nvSpPr>
            <p:cNvPr id="22" name="TextBox 21"/>
            <p:cNvSpPr txBox="1"/>
            <p:nvPr/>
          </p:nvSpPr>
          <p:spPr>
            <a:xfrm>
              <a:off x="1205155" y="1050604"/>
              <a:ext cx="1056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235200" y="1138648"/>
              <a:ext cx="0" cy="1147352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340312" y="1334536"/>
              <a:ext cx="3781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TAB ONE</a:t>
              </a:r>
              <a:b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Add your own text here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3855" y="1029688"/>
            <a:ext cx="6261323" cy="4918995"/>
            <a:chOff x="5219477" y="995322"/>
            <a:chExt cx="6261323" cy="1514980"/>
          </a:xfrm>
        </p:grpSpPr>
        <p:sp>
          <p:nvSpPr>
            <p:cNvPr id="45" name="Freeform: Shape 44"/>
            <p:cNvSpPr/>
            <p:nvPr/>
          </p:nvSpPr>
          <p:spPr>
            <a:xfrm>
              <a:off x="10891520" y="995322"/>
              <a:ext cx="589280" cy="1514980"/>
            </a:xfrm>
            <a:custGeom>
              <a:avLst/>
              <a:gdLst>
                <a:gd name="connsiteX0" fmla="*/ 0 w 589280"/>
                <a:gd name="connsiteY0" fmla="*/ 0 h 1514980"/>
                <a:gd name="connsiteX1" fmla="*/ 336778 w 589280"/>
                <a:gd name="connsiteY1" fmla="*/ 0 h 1514980"/>
                <a:gd name="connsiteX2" fmla="*/ 589280 w 589280"/>
                <a:gd name="connsiteY2" fmla="*/ 252502 h 1514980"/>
                <a:gd name="connsiteX3" fmla="*/ 589280 w 589280"/>
                <a:gd name="connsiteY3" fmla="*/ 1262478 h 1514980"/>
                <a:gd name="connsiteX4" fmla="*/ 336778 w 589280"/>
                <a:gd name="connsiteY4" fmla="*/ 1514980 h 1514980"/>
                <a:gd name="connsiteX5" fmla="*/ 0 w 589280"/>
                <a:gd name="connsiteY5" fmla="*/ 1514980 h 1514980"/>
                <a:gd name="connsiteX6" fmla="*/ 0 w 589280"/>
                <a:gd name="connsiteY6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9280" h="1514980">
                  <a:moveTo>
                    <a:pt x="0" y="0"/>
                  </a:moveTo>
                  <a:lnTo>
                    <a:pt x="336778" y="0"/>
                  </a:lnTo>
                  <a:cubicBezTo>
                    <a:pt x="476231" y="0"/>
                    <a:pt x="589280" y="113049"/>
                    <a:pt x="589280" y="252502"/>
                  </a:cubicBezTo>
                  <a:lnTo>
                    <a:pt x="589280" y="1262478"/>
                  </a:lnTo>
                  <a:cubicBezTo>
                    <a:pt x="589280" y="1401931"/>
                    <a:pt x="476231" y="1514980"/>
                    <a:pt x="336778" y="1514980"/>
                  </a:cubicBez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5219477" y="995322"/>
              <a:ext cx="5672043" cy="1514980"/>
            </a:xfrm>
            <a:custGeom>
              <a:avLst/>
              <a:gdLst>
                <a:gd name="connsiteX0" fmla="*/ 0 w 5672043"/>
                <a:gd name="connsiteY0" fmla="*/ 0 h 1514980"/>
                <a:gd name="connsiteX1" fmla="*/ 5672043 w 5672043"/>
                <a:gd name="connsiteY1" fmla="*/ 0 h 1514980"/>
                <a:gd name="connsiteX2" fmla="*/ 5672043 w 5672043"/>
                <a:gd name="connsiteY2" fmla="*/ 1514980 h 1514980"/>
                <a:gd name="connsiteX3" fmla="*/ 0 w 5672043"/>
                <a:gd name="connsiteY3" fmla="*/ 1514980 h 1514980"/>
                <a:gd name="connsiteX4" fmla="*/ 0 w 5672043"/>
                <a:gd name="connsiteY4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2043" h="1514980">
                  <a:moveTo>
                    <a:pt x="0" y="0"/>
                  </a:moveTo>
                  <a:lnTo>
                    <a:pt x="5672043" y="0"/>
                  </a:lnTo>
                  <a:lnTo>
                    <a:pt x="5672043" y="1514980"/>
                  </a:ln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412169" y="1029687"/>
            <a:ext cx="6261323" cy="4918997"/>
            <a:chOff x="5342415" y="977137"/>
            <a:chExt cx="6261323" cy="1514980"/>
          </a:xfrm>
        </p:grpSpPr>
        <p:grpSp>
          <p:nvGrpSpPr>
            <p:cNvPr id="49" name="Group 48"/>
            <p:cNvGrpSpPr/>
            <p:nvPr/>
          </p:nvGrpSpPr>
          <p:grpSpPr>
            <a:xfrm>
              <a:off x="5342415" y="977137"/>
              <a:ext cx="6261323" cy="1514980"/>
              <a:chOff x="5219477" y="995322"/>
              <a:chExt cx="6261323" cy="1514980"/>
            </a:xfrm>
          </p:grpSpPr>
          <p:sp>
            <p:nvSpPr>
              <p:cNvPr id="51" name="Freeform: Shape 50"/>
              <p:cNvSpPr/>
              <p:nvPr/>
            </p:nvSpPr>
            <p:spPr>
              <a:xfrm>
                <a:off x="10891520" y="995322"/>
                <a:ext cx="589280" cy="1514980"/>
              </a:xfrm>
              <a:custGeom>
                <a:avLst/>
                <a:gdLst>
                  <a:gd name="connsiteX0" fmla="*/ 0 w 589280"/>
                  <a:gd name="connsiteY0" fmla="*/ 0 h 1514980"/>
                  <a:gd name="connsiteX1" fmla="*/ 336778 w 589280"/>
                  <a:gd name="connsiteY1" fmla="*/ 0 h 1514980"/>
                  <a:gd name="connsiteX2" fmla="*/ 589280 w 589280"/>
                  <a:gd name="connsiteY2" fmla="*/ 252502 h 1514980"/>
                  <a:gd name="connsiteX3" fmla="*/ 589280 w 589280"/>
                  <a:gd name="connsiteY3" fmla="*/ 1262478 h 1514980"/>
                  <a:gd name="connsiteX4" fmla="*/ 336778 w 589280"/>
                  <a:gd name="connsiteY4" fmla="*/ 1514980 h 1514980"/>
                  <a:gd name="connsiteX5" fmla="*/ 0 w 589280"/>
                  <a:gd name="connsiteY5" fmla="*/ 1514980 h 1514980"/>
                  <a:gd name="connsiteX6" fmla="*/ 0 w 589280"/>
                  <a:gd name="connsiteY6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9280" h="1514980">
                    <a:moveTo>
                      <a:pt x="0" y="0"/>
                    </a:moveTo>
                    <a:lnTo>
                      <a:pt x="336778" y="0"/>
                    </a:lnTo>
                    <a:cubicBezTo>
                      <a:pt x="476231" y="0"/>
                      <a:pt x="589280" y="113049"/>
                      <a:pt x="589280" y="252502"/>
                    </a:cubicBezTo>
                    <a:lnTo>
                      <a:pt x="589280" y="1262478"/>
                    </a:lnTo>
                    <a:cubicBezTo>
                      <a:pt x="589280" y="1401931"/>
                      <a:pt x="476231" y="1514980"/>
                      <a:pt x="336778" y="1514980"/>
                    </a:cubicBez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/>
              <p:cNvSpPr/>
              <p:nvPr/>
            </p:nvSpPr>
            <p:spPr>
              <a:xfrm>
                <a:off x="5219477" y="995322"/>
                <a:ext cx="5672043" cy="1514980"/>
              </a:xfrm>
              <a:custGeom>
                <a:avLst/>
                <a:gdLst>
                  <a:gd name="connsiteX0" fmla="*/ 0 w 5672043"/>
                  <a:gd name="connsiteY0" fmla="*/ 0 h 1514980"/>
                  <a:gd name="connsiteX1" fmla="*/ 5672043 w 5672043"/>
                  <a:gd name="connsiteY1" fmla="*/ 0 h 1514980"/>
                  <a:gd name="connsiteX2" fmla="*/ 5672043 w 5672043"/>
                  <a:gd name="connsiteY2" fmla="*/ 1514980 h 1514980"/>
                  <a:gd name="connsiteX3" fmla="*/ 0 w 5672043"/>
                  <a:gd name="connsiteY3" fmla="*/ 1514980 h 1514980"/>
                  <a:gd name="connsiteX4" fmla="*/ 0 w 5672043"/>
                  <a:gd name="connsiteY4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72043" h="1514980">
                    <a:moveTo>
                      <a:pt x="0" y="0"/>
                    </a:moveTo>
                    <a:lnTo>
                      <a:pt x="5672043" y="0"/>
                    </a:lnTo>
                    <a:lnTo>
                      <a:pt x="5672043" y="1514980"/>
                    </a:ln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383334" y="1226801"/>
              <a:ext cx="4728908" cy="105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Static classes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Directory browser project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Data grid project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Lists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 err="1">
                  <a:solidFill>
                    <a:schemeClr val="accent2">
                      <a:lumMod val="50000"/>
                    </a:schemeClr>
                  </a:solidFill>
                </a:rPr>
                <a:t>Linq</a:t>
              </a:r>
              <a:endParaRPr lang="en-US" sz="3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3512" y="661719"/>
            <a:ext cx="5793668" cy="5618709"/>
            <a:chOff x="517874" y="3954953"/>
            <a:chExt cx="5793668" cy="1797554"/>
          </a:xfrm>
        </p:grpSpPr>
        <p:sp>
          <p:nvSpPr>
            <p:cNvPr id="54" name="Freeform: Shape 53"/>
            <p:cNvSpPr/>
            <p:nvPr/>
          </p:nvSpPr>
          <p:spPr>
            <a:xfrm>
              <a:off x="517874" y="3954953"/>
              <a:ext cx="5793668" cy="1797554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12182 w 3700733"/>
                <a:gd name="connsiteY10" fmla="*/ 173463 h 1449238"/>
                <a:gd name="connsiteX11" fmla="*/ 241544 w 3700733"/>
                <a:gd name="connsiteY11" fmla="*/ 0 h 1449238"/>
                <a:gd name="connsiteX0" fmla="*/ 229362 w 3688551"/>
                <a:gd name="connsiteY0" fmla="*/ 0 h 1449238"/>
                <a:gd name="connsiteX1" fmla="*/ 3688551 w 3688551"/>
                <a:gd name="connsiteY1" fmla="*/ 0 h 1449238"/>
                <a:gd name="connsiteX2" fmla="*/ 3688551 w 3688551"/>
                <a:gd name="connsiteY2" fmla="*/ 255819 h 1449238"/>
                <a:gd name="connsiteX3" fmla="*/ 3602396 w 3688551"/>
                <a:gd name="connsiteY3" fmla="*/ 302582 h 1449238"/>
                <a:gd name="connsiteX4" fmla="*/ 3378000 w 3688551"/>
                <a:gd name="connsiteY4" fmla="*/ 724619 h 1449238"/>
                <a:gd name="connsiteX5" fmla="*/ 3602396 w 3688551"/>
                <a:gd name="connsiteY5" fmla="*/ 1146656 h 1449238"/>
                <a:gd name="connsiteX6" fmla="*/ 3688551 w 3688551"/>
                <a:gd name="connsiteY6" fmla="*/ 1193420 h 1449238"/>
                <a:gd name="connsiteX7" fmla="*/ 3688551 w 3688551"/>
                <a:gd name="connsiteY7" fmla="*/ 1449238 h 1449238"/>
                <a:gd name="connsiteX8" fmla="*/ 229362 w 3688551"/>
                <a:gd name="connsiteY8" fmla="*/ 1449238 h 1449238"/>
                <a:gd name="connsiteX9" fmla="*/ 0 w 3688551"/>
                <a:gd name="connsiteY9" fmla="*/ 1312247 h 1449238"/>
                <a:gd name="connsiteX10" fmla="*/ 0 w 3688551"/>
                <a:gd name="connsiteY10" fmla="*/ 173463 h 1449238"/>
                <a:gd name="connsiteX11" fmla="*/ 229362 w 3688551"/>
                <a:gd name="connsiteY11" fmla="*/ 0 h 1449238"/>
                <a:gd name="connsiteX0" fmla="*/ 284179 w 3743368"/>
                <a:gd name="connsiteY0" fmla="*/ 0 h 1449238"/>
                <a:gd name="connsiteX1" fmla="*/ 3743368 w 3743368"/>
                <a:gd name="connsiteY1" fmla="*/ 0 h 1449238"/>
                <a:gd name="connsiteX2" fmla="*/ 3743368 w 3743368"/>
                <a:gd name="connsiteY2" fmla="*/ 255819 h 1449238"/>
                <a:gd name="connsiteX3" fmla="*/ 3657213 w 3743368"/>
                <a:gd name="connsiteY3" fmla="*/ 302582 h 1449238"/>
                <a:gd name="connsiteX4" fmla="*/ 3432817 w 3743368"/>
                <a:gd name="connsiteY4" fmla="*/ 724619 h 1449238"/>
                <a:gd name="connsiteX5" fmla="*/ 3657213 w 3743368"/>
                <a:gd name="connsiteY5" fmla="*/ 1146656 h 1449238"/>
                <a:gd name="connsiteX6" fmla="*/ 3743368 w 3743368"/>
                <a:gd name="connsiteY6" fmla="*/ 1193420 h 1449238"/>
                <a:gd name="connsiteX7" fmla="*/ 3743368 w 3743368"/>
                <a:gd name="connsiteY7" fmla="*/ 1449238 h 1449238"/>
                <a:gd name="connsiteX8" fmla="*/ 284179 w 3743368"/>
                <a:gd name="connsiteY8" fmla="*/ 1449238 h 1449238"/>
                <a:gd name="connsiteX9" fmla="*/ 0 w 3743368"/>
                <a:gd name="connsiteY9" fmla="*/ 1312247 h 1449238"/>
                <a:gd name="connsiteX10" fmla="*/ 54817 w 3743368"/>
                <a:gd name="connsiteY10" fmla="*/ 173463 h 1449238"/>
                <a:gd name="connsiteX11" fmla="*/ 284179 w 3743368"/>
                <a:gd name="connsiteY11" fmla="*/ 0 h 1449238"/>
                <a:gd name="connsiteX0" fmla="*/ 302452 w 3761641"/>
                <a:gd name="connsiteY0" fmla="*/ 0 h 1449238"/>
                <a:gd name="connsiteX1" fmla="*/ 3761641 w 3761641"/>
                <a:gd name="connsiteY1" fmla="*/ 0 h 1449238"/>
                <a:gd name="connsiteX2" fmla="*/ 3761641 w 3761641"/>
                <a:gd name="connsiteY2" fmla="*/ 255819 h 1449238"/>
                <a:gd name="connsiteX3" fmla="*/ 3675486 w 3761641"/>
                <a:gd name="connsiteY3" fmla="*/ 302582 h 1449238"/>
                <a:gd name="connsiteX4" fmla="*/ 3451090 w 3761641"/>
                <a:gd name="connsiteY4" fmla="*/ 724619 h 1449238"/>
                <a:gd name="connsiteX5" fmla="*/ 3675486 w 3761641"/>
                <a:gd name="connsiteY5" fmla="*/ 1146656 h 1449238"/>
                <a:gd name="connsiteX6" fmla="*/ 3761641 w 3761641"/>
                <a:gd name="connsiteY6" fmla="*/ 1193420 h 1449238"/>
                <a:gd name="connsiteX7" fmla="*/ 3761641 w 3761641"/>
                <a:gd name="connsiteY7" fmla="*/ 1449238 h 1449238"/>
                <a:gd name="connsiteX8" fmla="*/ 302452 w 3761641"/>
                <a:gd name="connsiteY8" fmla="*/ 1449238 h 1449238"/>
                <a:gd name="connsiteX9" fmla="*/ 18273 w 3761641"/>
                <a:gd name="connsiteY9" fmla="*/ 1312247 h 1449238"/>
                <a:gd name="connsiteX10" fmla="*/ 0 w 3761641"/>
                <a:gd name="connsiteY10" fmla="*/ 173463 h 1449238"/>
                <a:gd name="connsiteX11" fmla="*/ 302452 w 3761641"/>
                <a:gd name="connsiteY11" fmla="*/ 0 h 1449238"/>
                <a:gd name="connsiteX0" fmla="*/ 296361 w 3755550"/>
                <a:gd name="connsiteY0" fmla="*/ 0 h 1449238"/>
                <a:gd name="connsiteX1" fmla="*/ 3755550 w 3755550"/>
                <a:gd name="connsiteY1" fmla="*/ 0 h 1449238"/>
                <a:gd name="connsiteX2" fmla="*/ 3755550 w 3755550"/>
                <a:gd name="connsiteY2" fmla="*/ 255819 h 1449238"/>
                <a:gd name="connsiteX3" fmla="*/ 3669395 w 3755550"/>
                <a:gd name="connsiteY3" fmla="*/ 302582 h 1449238"/>
                <a:gd name="connsiteX4" fmla="*/ 3444999 w 3755550"/>
                <a:gd name="connsiteY4" fmla="*/ 724619 h 1449238"/>
                <a:gd name="connsiteX5" fmla="*/ 3669395 w 3755550"/>
                <a:gd name="connsiteY5" fmla="*/ 1146656 h 1449238"/>
                <a:gd name="connsiteX6" fmla="*/ 3755550 w 3755550"/>
                <a:gd name="connsiteY6" fmla="*/ 1193420 h 1449238"/>
                <a:gd name="connsiteX7" fmla="*/ 3755550 w 3755550"/>
                <a:gd name="connsiteY7" fmla="*/ 1449238 h 1449238"/>
                <a:gd name="connsiteX8" fmla="*/ 296361 w 3755550"/>
                <a:gd name="connsiteY8" fmla="*/ 1449238 h 1449238"/>
                <a:gd name="connsiteX9" fmla="*/ 12182 w 3755550"/>
                <a:gd name="connsiteY9" fmla="*/ 1312247 h 1449238"/>
                <a:gd name="connsiteX10" fmla="*/ 0 w 3755550"/>
                <a:gd name="connsiteY10" fmla="*/ 175895 h 1449238"/>
                <a:gd name="connsiteX11" fmla="*/ 296361 w 3755550"/>
                <a:gd name="connsiteY11" fmla="*/ 0 h 1449238"/>
                <a:gd name="connsiteX0" fmla="*/ 284179 w 3743368"/>
                <a:gd name="connsiteY0" fmla="*/ 0 h 1449238"/>
                <a:gd name="connsiteX1" fmla="*/ 3743368 w 3743368"/>
                <a:gd name="connsiteY1" fmla="*/ 0 h 1449238"/>
                <a:gd name="connsiteX2" fmla="*/ 3743368 w 3743368"/>
                <a:gd name="connsiteY2" fmla="*/ 255819 h 1449238"/>
                <a:gd name="connsiteX3" fmla="*/ 3657213 w 3743368"/>
                <a:gd name="connsiteY3" fmla="*/ 302582 h 1449238"/>
                <a:gd name="connsiteX4" fmla="*/ 3432817 w 3743368"/>
                <a:gd name="connsiteY4" fmla="*/ 724619 h 1449238"/>
                <a:gd name="connsiteX5" fmla="*/ 3657213 w 3743368"/>
                <a:gd name="connsiteY5" fmla="*/ 1146656 h 1449238"/>
                <a:gd name="connsiteX6" fmla="*/ 3743368 w 3743368"/>
                <a:gd name="connsiteY6" fmla="*/ 1193420 h 1449238"/>
                <a:gd name="connsiteX7" fmla="*/ 3743368 w 3743368"/>
                <a:gd name="connsiteY7" fmla="*/ 1449238 h 1449238"/>
                <a:gd name="connsiteX8" fmla="*/ 284179 w 3743368"/>
                <a:gd name="connsiteY8" fmla="*/ 1449238 h 1449238"/>
                <a:gd name="connsiteX9" fmla="*/ 0 w 3743368"/>
                <a:gd name="connsiteY9" fmla="*/ 1312247 h 1449238"/>
                <a:gd name="connsiteX10" fmla="*/ 0 w 3743368"/>
                <a:gd name="connsiteY10" fmla="*/ 180758 h 1449238"/>
                <a:gd name="connsiteX11" fmla="*/ 284179 w 3743368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43368" h="1449238">
                  <a:moveTo>
                    <a:pt x="284179" y="0"/>
                  </a:moveTo>
                  <a:lnTo>
                    <a:pt x="3743368" y="0"/>
                  </a:lnTo>
                  <a:lnTo>
                    <a:pt x="3743368" y="255819"/>
                  </a:lnTo>
                  <a:lnTo>
                    <a:pt x="3657213" y="302582"/>
                  </a:lnTo>
                  <a:cubicBezTo>
                    <a:pt x="3521829" y="394046"/>
                    <a:pt x="3432817" y="548938"/>
                    <a:pt x="3432817" y="724619"/>
                  </a:cubicBezTo>
                  <a:cubicBezTo>
                    <a:pt x="3432817" y="900300"/>
                    <a:pt x="3521829" y="1055192"/>
                    <a:pt x="3657213" y="1146656"/>
                  </a:cubicBezTo>
                  <a:lnTo>
                    <a:pt x="3743368" y="1193420"/>
                  </a:lnTo>
                  <a:lnTo>
                    <a:pt x="3743368" y="1449238"/>
                  </a:lnTo>
                  <a:lnTo>
                    <a:pt x="284179" y="1449238"/>
                  </a:lnTo>
                  <a:cubicBezTo>
                    <a:pt x="150778" y="1449238"/>
                    <a:pt x="0" y="1445648"/>
                    <a:pt x="0" y="1312247"/>
                  </a:cubicBezTo>
                  <a:lnTo>
                    <a:pt x="0" y="180758"/>
                  </a:lnTo>
                  <a:cubicBezTo>
                    <a:pt x="0" y="47357"/>
                    <a:pt x="150778" y="0"/>
                    <a:pt x="284179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65080" y="4021660"/>
              <a:ext cx="5566955" cy="1661447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167882 h 1449238"/>
                <a:gd name="connsiteX11" fmla="*/ 241544 w 3700733"/>
                <a:gd name="connsiteY11" fmla="*/ 0 h 1449238"/>
                <a:gd name="connsiteX0" fmla="*/ 241544 w 3700733"/>
                <a:gd name="connsiteY0" fmla="*/ 0 h 1449317"/>
                <a:gd name="connsiteX1" fmla="*/ 3700733 w 3700733"/>
                <a:gd name="connsiteY1" fmla="*/ 0 h 1449317"/>
                <a:gd name="connsiteX2" fmla="*/ 3700733 w 3700733"/>
                <a:gd name="connsiteY2" fmla="*/ 255819 h 1449317"/>
                <a:gd name="connsiteX3" fmla="*/ 3614578 w 3700733"/>
                <a:gd name="connsiteY3" fmla="*/ 302582 h 1449317"/>
                <a:gd name="connsiteX4" fmla="*/ 3390182 w 3700733"/>
                <a:gd name="connsiteY4" fmla="*/ 724619 h 1449317"/>
                <a:gd name="connsiteX5" fmla="*/ 3614578 w 3700733"/>
                <a:gd name="connsiteY5" fmla="*/ 1146656 h 1449317"/>
                <a:gd name="connsiteX6" fmla="*/ 3700733 w 3700733"/>
                <a:gd name="connsiteY6" fmla="*/ 1193420 h 1449317"/>
                <a:gd name="connsiteX7" fmla="*/ 3700733 w 3700733"/>
                <a:gd name="connsiteY7" fmla="*/ 1449238 h 1449317"/>
                <a:gd name="connsiteX8" fmla="*/ 241544 w 3700733"/>
                <a:gd name="connsiteY8" fmla="*/ 1449238 h 1449317"/>
                <a:gd name="connsiteX9" fmla="*/ 0 w 3700733"/>
                <a:gd name="connsiteY9" fmla="*/ 1323449 h 1449317"/>
                <a:gd name="connsiteX10" fmla="*/ 0 w 3700733"/>
                <a:gd name="connsiteY10" fmla="*/ 167882 h 1449317"/>
                <a:gd name="connsiteX11" fmla="*/ 241544 w 3700733"/>
                <a:gd name="connsiteY11" fmla="*/ 0 h 144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317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456850"/>
                    <a:pt x="0" y="1323449"/>
                  </a:cubicBezTo>
                  <a:lnTo>
                    <a:pt x="0" y="167882"/>
                  </a:lnTo>
                  <a:cubicBezTo>
                    <a:pt x="0" y="34481"/>
                    <a:pt x="108143" y="0"/>
                    <a:pt x="241544" y="0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771452" y="4072675"/>
              <a:ext cx="5540090" cy="1573699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6286 w 3700733"/>
                <a:gd name="connsiteY10" fmla="*/ 163773 h 1449238"/>
                <a:gd name="connsiteX11" fmla="*/ 241544 w 3700733"/>
                <a:gd name="connsiteY11" fmla="*/ 0 h 1449238"/>
                <a:gd name="connsiteX0" fmla="*/ 235258 w 3694447"/>
                <a:gd name="connsiteY0" fmla="*/ 0 h 1449347"/>
                <a:gd name="connsiteX1" fmla="*/ 3694447 w 3694447"/>
                <a:gd name="connsiteY1" fmla="*/ 0 h 1449347"/>
                <a:gd name="connsiteX2" fmla="*/ 3694447 w 3694447"/>
                <a:gd name="connsiteY2" fmla="*/ 255819 h 1449347"/>
                <a:gd name="connsiteX3" fmla="*/ 3608292 w 3694447"/>
                <a:gd name="connsiteY3" fmla="*/ 302582 h 1449347"/>
                <a:gd name="connsiteX4" fmla="*/ 3383896 w 3694447"/>
                <a:gd name="connsiteY4" fmla="*/ 724619 h 1449347"/>
                <a:gd name="connsiteX5" fmla="*/ 3608292 w 3694447"/>
                <a:gd name="connsiteY5" fmla="*/ 1146656 h 1449347"/>
                <a:gd name="connsiteX6" fmla="*/ 3694447 w 3694447"/>
                <a:gd name="connsiteY6" fmla="*/ 1193420 h 1449347"/>
                <a:gd name="connsiteX7" fmla="*/ 3694447 w 3694447"/>
                <a:gd name="connsiteY7" fmla="*/ 1449238 h 1449347"/>
                <a:gd name="connsiteX8" fmla="*/ 235258 w 3694447"/>
                <a:gd name="connsiteY8" fmla="*/ 1449238 h 1449347"/>
                <a:gd name="connsiteX9" fmla="*/ 0 w 3694447"/>
                <a:gd name="connsiteY9" fmla="*/ 1324351 h 1449347"/>
                <a:gd name="connsiteX10" fmla="*/ 0 w 3694447"/>
                <a:gd name="connsiteY10" fmla="*/ 163773 h 1449347"/>
                <a:gd name="connsiteX11" fmla="*/ 235258 w 3694447"/>
                <a:gd name="connsiteY11" fmla="*/ 0 h 144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4447" h="1449347">
                  <a:moveTo>
                    <a:pt x="235258" y="0"/>
                  </a:moveTo>
                  <a:lnTo>
                    <a:pt x="3694447" y="0"/>
                  </a:lnTo>
                  <a:lnTo>
                    <a:pt x="3694447" y="255819"/>
                  </a:lnTo>
                  <a:lnTo>
                    <a:pt x="3608292" y="302582"/>
                  </a:lnTo>
                  <a:cubicBezTo>
                    <a:pt x="3472908" y="394046"/>
                    <a:pt x="3383896" y="548938"/>
                    <a:pt x="3383896" y="724619"/>
                  </a:cubicBezTo>
                  <a:cubicBezTo>
                    <a:pt x="3383896" y="900300"/>
                    <a:pt x="3472908" y="1055192"/>
                    <a:pt x="3608292" y="1146656"/>
                  </a:cubicBezTo>
                  <a:lnTo>
                    <a:pt x="3694447" y="1193420"/>
                  </a:lnTo>
                  <a:lnTo>
                    <a:pt x="3694447" y="1449238"/>
                  </a:lnTo>
                  <a:lnTo>
                    <a:pt x="235258" y="1449238"/>
                  </a:lnTo>
                  <a:cubicBezTo>
                    <a:pt x="101857" y="1449238"/>
                    <a:pt x="0" y="1457752"/>
                    <a:pt x="0" y="1324351"/>
                  </a:cubicBezTo>
                  <a:lnTo>
                    <a:pt x="0" y="163773"/>
                  </a:lnTo>
                  <a:cubicBezTo>
                    <a:pt x="0" y="30372"/>
                    <a:pt x="101857" y="0"/>
                    <a:pt x="235258" y="0"/>
                  </a:cubicBezTo>
                  <a:close/>
                </a:path>
              </a:pathLst>
            </a:custGeom>
            <a:gradFill flip="none" rotWithShape="1">
              <a:gsLst>
                <a:gs pos="49000">
                  <a:schemeClr val="accent2"/>
                </a:gs>
                <a:gs pos="0">
                  <a:schemeClr val="accent2">
                    <a:lumMod val="77000"/>
                    <a:lumOff val="23000"/>
                  </a:schemeClr>
                </a:gs>
                <a:gs pos="100000">
                  <a:schemeClr val="accent2">
                    <a:lumMod val="72000"/>
                  </a:schemeClr>
                </a:gs>
                <a:gs pos="94000">
                  <a:schemeClr val="accent2">
                    <a:lumMod val="88000"/>
                  </a:schemeClr>
                </a:gs>
              </a:gsLst>
              <a:lin ang="5400000" scaled="1"/>
              <a:tileRect/>
            </a:gradFill>
            <a:ln w="31750">
              <a:noFill/>
              <a:prstDash val="sys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17253" y="1278094"/>
            <a:ext cx="4826016" cy="1692771"/>
            <a:chOff x="1205155" y="802186"/>
            <a:chExt cx="4826016" cy="1692771"/>
          </a:xfrm>
        </p:grpSpPr>
        <p:sp>
          <p:nvSpPr>
            <p:cNvPr id="58" name="TextBox 57"/>
            <p:cNvSpPr txBox="1"/>
            <p:nvPr/>
          </p:nvSpPr>
          <p:spPr>
            <a:xfrm>
              <a:off x="1205155" y="1050604"/>
              <a:ext cx="9072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>
                      <a:lumMod val="85000"/>
                    </a:schemeClr>
                  </a:solidFill>
                </a:rPr>
                <a:t>4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143064" y="1165135"/>
              <a:ext cx="0" cy="1147352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099454" y="802186"/>
              <a:ext cx="3931717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>
                      <a:lumMod val="85000"/>
                    </a:schemeClr>
                  </a:solidFill>
                </a:rPr>
                <a:t>Lessons 28-39:</a:t>
              </a:r>
            </a:p>
            <a:p>
              <a:r>
                <a:rPr lang="en-US" sz="2800" b="1" dirty="0">
                  <a:solidFill>
                    <a:schemeClr val="bg1">
                      <a:lumMod val="85000"/>
                    </a:schemeClr>
                  </a:solidFill>
                </a:rPr>
                <a:t>Methods and Arrays</a:t>
              </a:r>
            </a:p>
            <a:p>
              <a:r>
                <a:rPr lang="en-US" sz="2800" b="1" dirty="0">
                  <a:solidFill>
                    <a:schemeClr val="bg1">
                      <a:lumMod val="85000"/>
                    </a:schemeClr>
                  </a:solidFill>
                </a:rPr>
                <a:t>(intermediate level)</a:t>
              </a:r>
              <a:endParaRPr lang="en-US" sz="2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35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437 3.7037E-6 L -1.04167E-6 3.703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1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31" y="140677"/>
            <a:ext cx="7427806" cy="6423881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958697" y="941643"/>
            <a:ext cx="4916716" cy="1323439"/>
            <a:chOff x="1205155" y="1050604"/>
            <a:chExt cx="4916716" cy="1323439"/>
          </a:xfrm>
        </p:grpSpPr>
        <p:sp>
          <p:nvSpPr>
            <p:cNvPr id="22" name="TextBox 21"/>
            <p:cNvSpPr txBox="1"/>
            <p:nvPr/>
          </p:nvSpPr>
          <p:spPr>
            <a:xfrm>
              <a:off x="1205155" y="1050604"/>
              <a:ext cx="1056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235200" y="1138648"/>
              <a:ext cx="0" cy="1147352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340312" y="1334536"/>
              <a:ext cx="3781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TAB ONE</a:t>
              </a:r>
              <a:b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Add your own text here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3855" y="1029688"/>
            <a:ext cx="6261323" cy="4918995"/>
            <a:chOff x="5219477" y="995322"/>
            <a:chExt cx="6261323" cy="1514980"/>
          </a:xfrm>
        </p:grpSpPr>
        <p:sp>
          <p:nvSpPr>
            <p:cNvPr id="45" name="Freeform: Shape 44"/>
            <p:cNvSpPr/>
            <p:nvPr/>
          </p:nvSpPr>
          <p:spPr>
            <a:xfrm>
              <a:off x="10891520" y="995322"/>
              <a:ext cx="589280" cy="1514980"/>
            </a:xfrm>
            <a:custGeom>
              <a:avLst/>
              <a:gdLst>
                <a:gd name="connsiteX0" fmla="*/ 0 w 589280"/>
                <a:gd name="connsiteY0" fmla="*/ 0 h 1514980"/>
                <a:gd name="connsiteX1" fmla="*/ 336778 w 589280"/>
                <a:gd name="connsiteY1" fmla="*/ 0 h 1514980"/>
                <a:gd name="connsiteX2" fmla="*/ 589280 w 589280"/>
                <a:gd name="connsiteY2" fmla="*/ 252502 h 1514980"/>
                <a:gd name="connsiteX3" fmla="*/ 589280 w 589280"/>
                <a:gd name="connsiteY3" fmla="*/ 1262478 h 1514980"/>
                <a:gd name="connsiteX4" fmla="*/ 336778 w 589280"/>
                <a:gd name="connsiteY4" fmla="*/ 1514980 h 1514980"/>
                <a:gd name="connsiteX5" fmla="*/ 0 w 589280"/>
                <a:gd name="connsiteY5" fmla="*/ 1514980 h 1514980"/>
                <a:gd name="connsiteX6" fmla="*/ 0 w 589280"/>
                <a:gd name="connsiteY6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9280" h="1514980">
                  <a:moveTo>
                    <a:pt x="0" y="0"/>
                  </a:moveTo>
                  <a:lnTo>
                    <a:pt x="336778" y="0"/>
                  </a:lnTo>
                  <a:cubicBezTo>
                    <a:pt x="476231" y="0"/>
                    <a:pt x="589280" y="113049"/>
                    <a:pt x="589280" y="252502"/>
                  </a:cubicBezTo>
                  <a:lnTo>
                    <a:pt x="589280" y="1262478"/>
                  </a:lnTo>
                  <a:cubicBezTo>
                    <a:pt x="589280" y="1401931"/>
                    <a:pt x="476231" y="1514980"/>
                    <a:pt x="336778" y="1514980"/>
                  </a:cubicBez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5219477" y="995322"/>
              <a:ext cx="5672043" cy="1514980"/>
            </a:xfrm>
            <a:custGeom>
              <a:avLst/>
              <a:gdLst>
                <a:gd name="connsiteX0" fmla="*/ 0 w 5672043"/>
                <a:gd name="connsiteY0" fmla="*/ 0 h 1514980"/>
                <a:gd name="connsiteX1" fmla="*/ 5672043 w 5672043"/>
                <a:gd name="connsiteY1" fmla="*/ 0 h 1514980"/>
                <a:gd name="connsiteX2" fmla="*/ 5672043 w 5672043"/>
                <a:gd name="connsiteY2" fmla="*/ 1514980 h 1514980"/>
                <a:gd name="connsiteX3" fmla="*/ 0 w 5672043"/>
                <a:gd name="connsiteY3" fmla="*/ 1514980 h 1514980"/>
                <a:gd name="connsiteX4" fmla="*/ 0 w 5672043"/>
                <a:gd name="connsiteY4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2043" h="1514980">
                  <a:moveTo>
                    <a:pt x="0" y="0"/>
                  </a:moveTo>
                  <a:lnTo>
                    <a:pt x="5672043" y="0"/>
                  </a:lnTo>
                  <a:lnTo>
                    <a:pt x="5672043" y="1514980"/>
                  </a:ln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412169" y="1029687"/>
            <a:ext cx="6261323" cy="4918997"/>
            <a:chOff x="5342415" y="977137"/>
            <a:chExt cx="6261323" cy="1514980"/>
          </a:xfrm>
        </p:grpSpPr>
        <p:grpSp>
          <p:nvGrpSpPr>
            <p:cNvPr id="49" name="Group 48"/>
            <p:cNvGrpSpPr/>
            <p:nvPr/>
          </p:nvGrpSpPr>
          <p:grpSpPr>
            <a:xfrm>
              <a:off x="5342415" y="977137"/>
              <a:ext cx="6261323" cy="1514980"/>
              <a:chOff x="5219477" y="995322"/>
              <a:chExt cx="6261323" cy="1514980"/>
            </a:xfrm>
          </p:grpSpPr>
          <p:sp>
            <p:nvSpPr>
              <p:cNvPr id="51" name="Freeform: Shape 50"/>
              <p:cNvSpPr/>
              <p:nvPr/>
            </p:nvSpPr>
            <p:spPr>
              <a:xfrm>
                <a:off x="10891520" y="995322"/>
                <a:ext cx="589280" cy="1514980"/>
              </a:xfrm>
              <a:custGeom>
                <a:avLst/>
                <a:gdLst>
                  <a:gd name="connsiteX0" fmla="*/ 0 w 589280"/>
                  <a:gd name="connsiteY0" fmla="*/ 0 h 1514980"/>
                  <a:gd name="connsiteX1" fmla="*/ 336778 w 589280"/>
                  <a:gd name="connsiteY1" fmla="*/ 0 h 1514980"/>
                  <a:gd name="connsiteX2" fmla="*/ 589280 w 589280"/>
                  <a:gd name="connsiteY2" fmla="*/ 252502 h 1514980"/>
                  <a:gd name="connsiteX3" fmla="*/ 589280 w 589280"/>
                  <a:gd name="connsiteY3" fmla="*/ 1262478 h 1514980"/>
                  <a:gd name="connsiteX4" fmla="*/ 336778 w 589280"/>
                  <a:gd name="connsiteY4" fmla="*/ 1514980 h 1514980"/>
                  <a:gd name="connsiteX5" fmla="*/ 0 w 589280"/>
                  <a:gd name="connsiteY5" fmla="*/ 1514980 h 1514980"/>
                  <a:gd name="connsiteX6" fmla="*/ 0 w 589280"/>
                  <a:gd name="connsiteY6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9280" h="1514980">
                    <a:moveTo>
                      <a:pt x="0" y="0"/>
                    </a:moveTo>
                    <a:lnTo>
                      <a:pt x="336778" y="0"/>
                    </a:lnTo>
                    <a:cubicBezTo>
                      <a:pt x="476231" y="0"/>
                      <a:pt x="589280" y="113049"/>
                      <a:pt x="589280" y="252502"/>
                    </a:cubicBezTo>
                    <a:lnTo>
                      <a:pt x="589280" y="1262478"/>
                    </a:lnTo>
                    <a:cubicBezTo>
                      <a:pt x="589280" y="1401931"/>
                      <a:pt x="476231" y="1514980"/>
                      <a:pt x="336778" y="1514980"/>
                    </a:cubicBez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/>
              <p:cNvSpPr/>
              <p:nvPr/>
            </p:nvSpPr>
            <p:spPr>
              <a:xfrm>
                <a:off x="5219477" y="995322"/>
                <a:ext cx="5672043" cy="1514980"/>
              </a:xfrm>
              <a:custGeom>
                <a:avLst/>
                <a:gdLst>
                  <a:gd name="connsiteX0" fmla="*/ 0 w 5672043"/>
                  <a:gd name="connsiteY0" fmla="*/ 0 h 1514980"/>
                  <a:gd name="connsiteX1" fmla="*/ 5672043 w 5672043"/>
                  <a:gd name="connsiteY1" fmla="*/ 0 h 1514980"/>
                  <a:gd name="connsiteX2" fmla="*/ 5672043 w 5672043"/>
                  <a:gd name="connsiteY2" fmla="*/ 1514980 h 1514980"/>
                  <a:gd name="connsiteX3" fmla="*/ 0 w 5672043"/>
                  <a:gd name="connsiteY3" fmla="*/ 1514980 h 1514980"/>
                  <a:gd name="connsiteX4" fmla="*/ 0 w 5672043"/>
                  <a:gd name="connsiteY4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72043" h="1514980">
                    <a:moveTo>
                      <a:pt x="0" y="0"/>
                    </a:moveTo>
                    <a:lnTo>
                      <a:pt x="5672043" y="0"/>
                    </a:lnTo>
                    <a:lnTo>
                      <a:pt x="5672043" y="1514980"/>
                    </a:ln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331005" y="1123226"/>
              <a:ext cx="4728908" cy="1222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Create the interface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Read files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Prevent crashes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Add menu items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Change font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Print to files and printers, and more!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3512" y="661719"/>
            <a:ext cx="5793668" cy="5618709"/>
            <a:chOff x="517874" y="3954953"/>
            <a:chExt cx="5793668" cy="1797554"/>
          </a:xfrm>
        </p:grpSpPr>
        <p:sp>
          <p:nvSpPr>
            <p:cNvPr id="54" name="Freeform: Shape 53"/>
            <p:cNvSpPr/>
            <p:nvPr/>
          </p:nvSpPr>
          <p:spPr>
            <a:xfrm>
              <a:off x="517874" y="3954953"/>
              <a:ext cx="5793668" cy="1797554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12182 w 3700733"/>
                <a:gd name="connsiteY10" fmla="*/ 173463 h 1449238"/>
                <a:gd name="connsiteX11" fmla="*/ 241544 w 3700733"/>
                <a:gd name="connsiteY11" fmla="*/ 0 h 1449238"/>
                <a:gd name="connsiteX0" fmla="*/ 229362 w 3688551"/>
                <a:gd name="connsiteY0" fmla="*/ 0 h 1449238"/>
                <a:gd name="connsiteX1" fmla="*/ 3688551 w 3688551"/>
                <a:gd name="connsiteY1" fmla="*/ 0 h 1449238"/>
                <a:gd name="connsiteX2" fmla="*/ 3688551 w 3688551"/>
                <a:gd name="connsiteY2" fmla="*/ 255819 h 1449238"/>
                <a:gd name="connsiteX3" fmla="*/ 3602396 w 3688551"/>
                <a:gd name="connsiteY3" fmla="*/ 302582 h 1449238"/>
                <a:gd name="connsiteX4" fmla="*/ 3378000 w 3688551"/>
                <a:gd name="connsiteY4" fmla="*/ 724619 h 1449238"/>
                <a:gd name="connsiteX5" fmla="*/ 3602396 w 3688551"/>
                <a:gd name="connsiteY5" fmla="*/ 1146656 h 1449238"/>
                <a:gd name="connsiteX6" fmla="*/ 3688551 w 3688551"/>
                <a:gd name="connsiteY6" fmla="*/ 1193420 h 1449238"/>
                <a:gd name="connsiteX7" fmla="*/ 3688551 w 3688551"/>
                <a:gd name="connsiteY7" fmla="*/ 1449238 h 1449238"/>
                <a:gd name="connsiteX8" fmla="*/ 229362 w 3688551"/>
                <a:gd name="connsiteY8" fmla="*/ 1449238 h 1449238"/>
                <a:gd name="connsiteX9" fmla="*/ 0 w 3688551"/>
                <a:gd name="connsiteY9" fmla="*/ 1312247 h 1449238"/>
                <a:gd name="connsiteX10" fmla="*/ 0 w 3688551"/>
                <a:gd name="connsiteY10" fmla="*/ 173463 h 1449238"/>
                <a:gd name="connsiteX11" fmla="*/ 229362 w 3688551"/>
                <a:gd name="connsiteY11" fmla="*/ 0 h 1449238"/>
                <a:gd name="connsiteX0" fmla="*/ 284179 w 3743368"/>
                <a:gd name="connsiteY0" fmla="*/ 0 h 1449238"/>
                <a:gd name="connsiteX1" fmla="*/ 3743368 w 3743368"/>
                <a:gd name="connsiteY1" fmla="*/ 0 h 1449238"/>
                <a:gd name="connsiteX2" fmla="*/ 3743368 w 3743368"/>
                <a:gd name="connsiteY2" fmla="*/ 255819 h 1449238"/>
                <a:gd name="connsiteX3" fmla="*/ 3657213 w 3743368"/>
                <a:gd name="connsiteY3" fmla="*/ 302582 h 1449238"/>
                <a:gd name="connsiteX4" fmla="*/ 3432817 w 3743368"/>
                <a:gd name="connsiteY4" fmla="*/ 724619 h 1449238"/>
                <a:gd name="connsiteX5" fmla="*/ 3657213 w 3743368"/>
                <a:gd name="connsiteY5" fmla="*/ 1146656 h 1449238"/>
                <a:gd name="connsiteX6" fmla="*/ 3743368 w 3743368"/>
                <a:gd name="connsiteY6" fmla="*/ 1193420 h 1449238"/>
                <a:gd name="connsiteX7" fmla="*/ 3743368 w 3743368"/>
                <a:gd name="connsiteY7" fmla="*/ 1449238 h 1449238"/>
                <a:gd name="connsiteX8" fmla="*/ 284179 w 3743368"/>
                <a:gd name="connsiteY8" fmla="*/ 1449238 h 1449238"/>
                <a:gd name="connsiteX9" fmla="*/ 0 w 3743368"/>
                <a:gd name="connsiteY9" fmla="*/ 1312247 h 1449238"/>
                <a:gd name="connsiteX10" fmla="*/ 54817 w 3743368"/>
                <a:gd name="connsiteY10" fmla="*/ 173463 h 1449238"/>
                <a:gd name="connsiteX11" fmla="*/ 284179 w 3743368"/>
                <a:gd name="connsiteY11" fmla="*/ 0 h 1449238"/>
                <a:gd name="connsiteX0" fmla="*/ 302452 w 3761641"/>
                <a:gd name="connsiteY0" fmla="*/ 0 h 1449238"/>
                <a:gd name="connsiteX1" fmla="*/ 3761641 w 3761641"/>
                <a:gd name="connsiteY1" fmla="*/ 0 h 1449238"/>
                <a:gd name="connsiteX2" fmla="*/ 3761641 w 3761641"/>
                <a:gd name="connsiteY2" fmla="*/ 255819 h 1449238"/>
                <a:gd name="connsiteX3" fmla="*/ 3675486 w 3761641"/>
                <a:gd name="connsiteY3" fmla="*/ 302582 h 1449238"/>
                <a:gd name="connsiteX4" fmla="*/ 3451090 w 3761641"/>
                <a:gd name="connsiteY4" fmla="*/ 724619 h 1449238"/>
                <a:gd name="connsiteX5" fmla="*/ 3675486 w 3761641"/>
                <a:gd name="connsiteY5" fmla="*/ 1146656 h 1449238"/>
                <a:gd name="connsiteX6" fmla="*/ 3761641 w 3761641"/>
                <a:gd name="connsiteY6" fmla="*/ 1193420 h 1449238"/>
                <a:gd name="connsiteX7" fmla="*/ 3761641 w 3761641"/>
                <a:gd name="connsiteY7" fmla="*/ 1449238 h 1449238"/>
                <a:gd name="connsiteX8" fmla="*/ 302452 w 3761641"/>
                <a:gd name="connsiteY8" fmla="*/ 1449238 h 1449238"/>
                <a:gd name="connsiteX9" fmla="*/ 18273 w 3761641"/>
                <a:gd name="connsiteY9" fmla="*/ 1312247 h 1449238"/>
                <a:gd name="connsiteX10" fmla="*/ 0 w 3761641"/>
                <a:gd name="connsiteY10" fmla="*/ 173463 h 1449238"/>
                <a:gd name="connsiteX11" fmla="*/ 302452 w 3761641"/>
                <a:gd name="connsiteY11" fmla="*/ 0 h 1449238"/>
                <a:gd name="connsiteX0" fmla="*/ 296361 w 3755550"/>
                <a:gd name="connsiteY0" fmla="*/ 0 h 1449238"/>
                <a:gd name="connsiteX1" fmla="*/ 3755550 w 3755550"/>
                <a:gd name="connsiteY1" fmla="*/ 0 h 1449238"/>
                <a:gd name="connsiteX2" fmla="*/ 3755550 w 3755550"/>
                <a:gd name="connsiteY2" fmla="*/ 255819 h 1449238"/>
                <a:gd name="connsiteX3" fmla="*/ 3669395 w 3755550"/>
                <a:gd name="connsiteY3" fmla="*/ 302582 h 1449238"/>
                <a:gd name="connsiteX4" fmla="*/ 3444999 w 3755550"/>
                <a:gd name="connsiteY4" fmla="*/ 724619 h 1449238"/>
                <a:gd name="connsiteX5" fmla="*/ 3669395 w 3755550"/>
                <a:gd name="connsiteY5" fmla="*/ 1146656 h 1449238"/>
                <a:gd name="connsiteX6" fmla="*/ 3755550 w 3755550"/>
                <a:gd name="connsiteY6" fmla="*/ 1193420 h 1449238"/>
                <a:gd name="connsiteX7" fmla="*/ 3755550 w 3755550"/>
                <a:gd name="connsiteY7" fmla="*/ 1449238 h 1449238"/>
                <a:gd name="connsiteX8" fmla="*/ 296361 w 3755550"/>
                <a:gd name="connsiteY8" fmla="*/ 1449238 h 1449238"/>
                <a:gd name="connsiteX9" fmla="*/ 12182 w 3755550"/>
                <a:gd name="connsiteY9" fmla="*/ 1312247 h 1449238"/>
                <a:gd name="connsiteX10" fmla="*/ 0 w 3755550"/>
                <a:gd name="connsiteY10" fmla="*/ 175895 h 1449238"/>
                <a:gd name="connsiteX11" fmla="*/ 296361 w 3755550"/>
                <a:gd name="connsiteY11" fmla="*/ 0 h 1449238"/>
                <a:gd name="connsiteX0" fmla="*/ 284179 w 3743368"/>
                <a:gd name="connsiteY0" fmla="*/ 0 h 1449238"/>
                <a:gd name="connsiteX1" fmla="*/ 3743368 w 3743368"/>
                <a:gd name="connsiteY1" fmla="*/ 0 h 1449238"/>
                <a:gd name="connsiteX2" fmla="*/ 3743368 w 3743368"/>
                <a:gd name="connsiteY2" fmla="*/ 255819 h 1449238"/>
                <a:gd name="connsiteX3" fmla="*/ 3657213 w 3743368"/>
                <a:gd name="connsiteY3" fmla="*/ 302582 h 1449238"/>
                <a:gd name="connsiteX4" fmla="*/ 3432817 w 3743368"/>
                <a:gd name="connsiteY4" fmla="*/ 724619 h 1449238"/>
                <a:gd name="connsiteX5" fmla="*/ 3657213 w 3743368"/>
                <a:gd name="connsiteY5" fmla="*/ 1146656 h 1449238"/>
                <a:gd name="connsiteX6" fmla="*/ 3743368 w 3743368"/>
                <a:gd name="connsiteY6" fmla="*/ 1193420 h 1449238"/>
                <a:gd name="connsiteX7" fmla="*/ 3743368 w 3743368"/>
                <a:gd name="connsiteY7" fmla="*/ 1449238 h 1449238"/>
                <a:gd name="connsiteX8" fmla="*/ 284179 w 3743368"/>
                <a:gd name="connsiteY8" fmla="*/ 1449238 h 1449238"/>
                <a:gd name="connsiteX9" fmla="*/ 0 w 3743368"/>
                <a:gd name="connsiteY9" fmla="*/ 1312247 h 1449238"/>
                <a:gd name="connsiteX10" fmla="*/ 0 w 3743368"/>
                <a:gd name="connsiteY10" fmla="*/ 180758 h 1449238"/>
                <a:gd name="connsiteX11" fmla="*/ 284179 w 3743368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43368" h="1449238">
                  <a:moveTo>
                    <a:pt x="284179" y="0"/>
                  </a:moveTo>
                  <a:lnTo>
                    <a:pt x="3743368" y="0"/>
                  </a:lnTo>
                  <a:lnTo>
                    <a:pt x="3743368" y="255819"/>
                  </a:lnTo>
                  <a:lnTo>
                    <a:pt x="3657213" y="302582"/>
                  </a:lnTo>
                  <a:cubicBezTo>
                    <a:pt x="3521829" y="394046"/>
                    <a:pt x="3432817" y="548938"/>
                    <a:pt x="3432817" y="724619"/>
                  </a:cubicBezTo>
                  <a:cubicBezTo>
                    <a:pt x="3432817" y="900300"/>
                    <a:pt x="3521829" y="1055192"/>
                    <a:pt x="3657213" y="1146656"/>
                  </a:cubicBezTo>
                  <a:lnTo>
                    <a:pt x="3743368" y="1193420"/>
                  </a:lnTo>
                  <a:lnTo>
                    <a:pt x="3743368" y="1449238"/>
                  </a:lnTo>
                  <a:lnTo>
                    <a:pt x="284179" y="1449238"/>
                  </a:lnTo>
                  <a:cubicBezTo>
                    <a:pt x="150778" y="1449238"/>
                    <a:pt x="0" y="1445648"/>
                    <a:pt x="0" y="1312247"/>
                  </a:cubicBezTo>
                  <a:lnTo>
                    <a:pt x="0" y="180758"/>
                  </a:lnTo>
                  <a:cubicBezTo>
                    <a:pt x="0" y="47357"/>
                    <a:pt x="150778" y="0"/>
                    <a:pt x="284179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65080" y="4021660"/>
              <a:ext cx="5566955" cy="1661447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167882 h 1449238"/>
                <a:gd name="connsiteX11" fmla="*/ 241544 w 3700733"/>
                <a:gd name="connsiteY11" fmla="*/ 0 h 1449238"/>
                <a:gd name="connsiteX0" fmla="*/ 241544 w 3700733"/>
                <a:gd name="connsiteY0" fmla="*/ 0 h 1449317"/>
                <a:gd name="connsiteX1" fmla="*/ 3700733 w 3700733"/>
                <a:gd name="connsiteY1" fmla="*/ 0 h 1449317"/>
                <a:gd name="connsiteX2" fmla="*/ 3700733 w 3700733"/>
                <a:gd name="connsiteY2" fmla="*/ 255819 h 1449317"/>
                <a:gd name="connsiteX3" fmla="*/ 3614578 w 3700733"/>
                <a:gd name="connsiteY3" fmla="*/ 302582 h 1449317"/>
                <a:gd name="connsiteX4" fmla="*/ 3390182 w 3700733"/>
                <a:gd name="connsiteY4" fmla="*/ 724619 h 1449317"/>
                <a:gd name="connsiteX5" fmla="*/ 3614578 w 3700733"/>
                <a:gd name="connsiteY5" fmla="*/ 1146656 h 1449317"/>
                <a:gd name="connsiteX6" fmla="*/ 3700733 w 3700733"/>
                <a:gd name="connsiteY6" fmla="*/ 1193420 h 1449317"/>
                <a:gd name="connsiteX7" fmla="*/ 3700733 w 3700733"/>
                <a:gd name="connsiteY7" fmla="*/ 1449238 h 1449317"/>
                <a:gd name="connsiteX8" fmla="*/ 241544 w 3700733"/>
                <a:gd name="connsiteY8" fmla="*/ 1449238 h 1449317"/>
                <a:gd name="connsiteX9" fmla="*/ 0 w 3700733"/>
                <a:gd name="connsiteY9" fmla="*/ 1323449 h 1449317"/>
                <a:gd name="connsiteX10" fmla="*/ 0 w 3700733"/>
                <a:gd name="connsiteY10" fmla="*/ 167882 h 1449317"/>
                <a:gd name="connsiteX11" fmla="*/ 241544 w 3700733"/>
                <a:gd name="connsiteY11" fmla="*/ 0 h 144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317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456850"/>
                    <a:pt x="0" y="1323449"/>
                  </a:cubicBezTo>
                  <a:lnTo>
                    <a:pt x="0" y="167882"/>
                  </a:lnTo>
                  <a:cubicBezTo>
                    <a:pt x="0" y="34481"/>
                    <a:pt x="108143" y="0"/>
                    <a:pt x="241544" y="0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771452" y="4072675"/>
              <a:ext cx="5540090" cy="1573699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6286 w 3700733"/>
                <a:gd name="connsiteY10" fmla="*/ 163773 h 1449238"/>
                <a:gd name="connsiteX11" fmla="*/ 241544 w 3700733"/>
                <a:gd name="connsiteY11" fmla="*/ 0 h 1449238"/>
                <a:gd name="connsiteX0" fmla="*/ 235258 w 3694447"/>
                <a:gd name="connsiteY0" fmla="*/ 0 h 1449347"/>
                <a:gd name="connsiteX1" fmla="*/ 3694447 w 3694447"/>
                <a:gd name="connsiteY1" fmla="*/ 0 h 1449347"/>
                <a:gd name="connsiteX2" fmla="*/ 3694447 w 3694447"/>
                <a:gd name="connsiteY2" fmla="*/ 255819 h 1449347"/>
                <a:gd name="connsiteX3" fmla="*/ 3608292 w 3694447"/>
                <a:gd name="connsiteY3" fmla="*/ 302582 h 1449347"/>
                <a:gd name="connsiteX4" fmla="*/ 3383896 w 3694447"/>
                <a:gd name="connsiteY4" fmla="*/ 724619 h 1449347"/>
                <a:gd name="connsiteX5" fmla="*/ 3608292 w 3694447"/>
                <a:gd name="connsiteY5" fmla="*/ 1146656 h 1449347"/>
                <a:gd name="connsiteX6" fmla="*/ 3694447 w 3694447"/>
                <a:gd name="connsiteY6" fmla="*/ 1193420 h 1449347"/>
                <a:gd name="connsiteX7" fmla="*/ 3694447 w 3694447"/>
                <a:gd name="connsiteY7" fmla="*/ 1449238 h 1449347"/>
                <a:gd name="connsiteX8" fmla="*/ 235258 w 3694447"/>
                <a:gd name="connsiteY8" fmla="*/ 1449238 h 1449347"/>
                <a:gd name="connsiteX9" fmla="*/ 0 w 3694447"/>
                <a:gd name="connsiteY9" fmla="*/ 1324351 h 1449347"/>
                <a:gd name="connsiteX10" fmla="*/ 0 w 3694447"/>
                <a:gd name="connsiteY10" fmla="*/ 163773 h 1449347"/>
                <a:gd name="connsiteX11" fmla="*/ 235258 w 3694447"/>
                <a:gd name="connsiteY11" fmla="*/ 0 h 144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4447" h="1449347">
                  <a:moveTo>
                    <a:pt x="235258" y="0"/>
                  </a:moveTo>
                  <a:lnTo>
                    <a:pt x="3694447" y="0"/>
                  </a:lnTo>
                  <a:lnTo>
                    <a:pt x="3694447" y="255819"/>
                  </a:lnTo>
                  <a:lnTo>
                    <a:pt x="3608292" y="302582"/>
                  </a:lnTo>
                  <a:cubicBezTo>
                    <a:pt x="3472908" y="394046"/>
                    <a:pt x="3383896" y="548938"/>
                    <a:pt x="3383896" y="724619"/>
                  </a:cubicBezTo>
                  <a:cubicBezTo>
                    <a:pt x="3383896" y="900300"/>
                    <a:pt x="3472908" y="1055192"/>
                    <a:pt x="3608292" y="1146656"/>
                  </a:cubicBezTo>
                  <a:lnTo>
                    <a:pt x="3694447" y="1193420"/>
                  </a:lnTo>
                  <a:lnTo>
                    <a:pt x="3694447" y="1449238"/>
                  </a:lnTo>
                  <a:lnTo>
                    <a:pt x="235258" y="1449238"/>
                  </a:lnTo>
                  <a:cubicBezTo>
                    <a:pt x="101857" y="1449238"/>
                    <a:pt x="0" y="1457752"/>
                    <a:pt x="0" y="1324351"/>
                  </a:cubicBezTo>
                  <a:lnTo>
                    <a:pt x="0" y="163773"/>
                  </a:lnTo>
                  <a:cubicBezTo>
                    <a:pt x="0" y="30372"/>
                    <a:pt x="101857" y="0"/>
                    <a:pt x="235258" y="0"/>
                  </a:cubicBezTo>
                  <a:close/>
                </a:path>
              </a:pathLst>
            </a:custGeom>
            <a:gradFill flip="none" rotWithShape="1">
              <a:gsLst>
                <a:gs pos="49000">
                  <a:schemeClr val="accent2"/>
                </a:gs>
                <a:gs pos="0">
                  <a:schemeClr val="accent2">
                    <a:lumMod val="77000"/>
                    <a:lumOff val="23000"/>
                  </a:schemeClr>
                </a:gs>
                <a:gs pos="100000">
                  <a:schemeClr val="accent2">
                    <a:lumMod val="72000"/>
                  </a:schemeClr>
                </a:gs>
                <a:gs pos="94000">
                  <a:schemeClr val="accent2">
                    <a:lumMod val="88000"/>
                  </a:schemeClr>
                </a:gs>
              </a:gsLst>
              <a:lin ang="5400000" scaled="1"/>
              <a:tileRect/>
            </a:gradFill>
            <a:ln w="31750">
              <a:noFill/>
              <a:prstDash val="sys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17253" y="1278094"/>
            <a:ext cx="4826016" cy="1692771"/>
            <a:chOff x="1205155" y="802186"/>
            <a:chExt cx="4826016" cy="1692771"/>
          </a:xfrm>
        </p:grpSpPr>
        <p:sp>
          <p:nvSpPr>
            <p:cNvPr id="58" name="TextBox 57"/>
            <p:cNvSpPr txBox="1"/>
            <p:nvPr/>
          </p:nvSpPr>
          <p:spPr>
            <a:xfrm>
              <a:off x="1205155" y="1050604"/>
              <a:ext cx="9072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>
                      <a:lumMod val="85000"/>
                    </a:schemeClr>
                  </a:solidFill>
                </a:rPr>
                <a:t>6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143064" y="1165135"/>
              <a:ext cx="0" cy="1147352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099454" y="802186"/>
              <a:ext cx="3931717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>
                      <a:lumMod val="85000"/>
                    </a:schemeClr>
                  </a:solidFill>
                </a:rPr>
                <a:t>Lessons 40-45:</a:t>
              </a:r>
            </a:p>
            <a:p>
              <a:r>
                <a:rPr lang="en-US" sz="2800" b="1" dirty="0">
                  <a:solidFill>
                    <a:schemeClr val="bg1">
                      <a:lumMod val="85000"/>
                    </a:schemeClr>
                  </a:solidFill>
                </a:rPr>
                <a:t>Text Editor Project</a:t>
              </a:r>
            </a:p>
            <a:p>
              <a:r>
                <a:rPr lang="en-US" sz="2800" b="1" dirty="0">
                  <a:solidFill>
                    <a:schemeClr val="bg1">
                      <a:lumMod val="85000"/>
                    </a:schemeClr>
                  </a:solidFill>
                </a:rPr>
                <a:t>(intermediate level)</a:t>
              </a:r>
              <a:endParaRPr lang="en-US" sz="2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2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437 3.7037E-6 L -1.04167E-6 3.703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1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31" y="140677"/>
            <a:ext cx="7427806" cy="6423881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958697" y="941643"/>
            <a:ext cx="4916716" cy="1323439"/>
            <a:chOff x="1205155" y="1050604"/>
            <a:chExt cx="4916716" cy="1323439"/>
          </a:xfrm>
        </p:grpSpPr>
        <p:sp>
          <p:nvSpPr>
            <p:cNvPr id="22" name="TextBox 21"/>
            <p:cNvSpPr txBox="1"/>
            <p:nvPr/>
          </p:nvSpPr>
          <p:spPr>
            <a:xfrm>
              <a:off x="1205155" y="1050604"/>
              <a:ext cx="1056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235200" y="1138648"/>
              <a:ext cx="0" cy="1147352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340312" y="1334536"/>
              <a:ext cx="3781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TAB ONE</a:t>
              </a:r>
              <a:b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Add your own text here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3855" y="1029688"/>
            <a:ext cx="6261323" cy="4918995"/>
            <a:chOff x="5219477" y="995322"/>
            <a:chExt cx="6261323" cy="1514980"/>
          </a:xfrm>
        </p:grpSpPr>
        <p:sp>
          <p:nvSpPr>
            <p:cNvPr id="45" name="Freeform: Shape 44"/>
            <p:cNvSpPr/>
            <p:nvPr/>
          </p:nvSpPr>
          <p:spPr>
            <a:xfrm>
              <a:off x="10891520" y="995322"/>
              <a:ext cx="589280" cy="1514980"/>
            </a:xfrm>
            <a:custGeom>
              <a:avLst/>
              <a:gdLst>
                <a:gd name="connsiteX0" fmla="*/ 0 w 589280"/>
                <a:gd name="connsiteY0" fmla="*/ 0 h 1514980"/>
                <a:gd name="connsiteX1" fmla="*/ 336778 w 589280"/>
                <a:gd name="connsiteY1" fmla="*/ 0 h 1514980"/>
                <a:gd name="connsiteX2" fmla="*/ 589280 w 589280"/>
                <a:gd name="connsiteY2" fmla="*/ 252502 h 1514980"/>
                <a:gd name="connsiteX3" fmla="*/ 589280 w 589280"/>
                <a:gd name="connsiteY3" fmla="*/ 1262478 h 1514980"/>
                <a:gd name="connsiteX4" fmla="*/ 336778 w 589280"/>
                <a:gd name="connsiteY4" fmla="*/ 1514980 h 1514980"/>
                <a:gd name="connsiteX5" fmla="*/ 0 w 589280"/>
                <a:gd name="connsiteY5" fmla="*/ 1514980 h 1514980"/>
                <a:gd name="connsiteX6" fmla="*/ 0 w 589280"/>
                <a:gd name="connsiteY6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9280" h="1514980">
                  <a:moveTo>
                    <a:pt x="0" y="0"/>
                  </a:moveTo>
                  <a:lnTo>
                    <a:pt x="336778" y="0"/>
                  </a:lnTo>
                  <a:cubicBezTo>
                    <a:pt x="476231" y="0"/>
                    <a:pt x="589280" y="113049"/>
                    <a:pt x="589280" y="252502"/>
                  </a:cubicBezTo>
                  <a:lnTo>
                    <a:pt x="589280" y="1262478"/>
                  </a:lnTo>
                  <a:cubicBezTo>
                    <a:pt x="589280" y="1401931"/>
                    <a:pt x="476231" y="1514980"/>
                    <a:pt x="336778" y="1514980"/>
                  </a:cubicBez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5219477" y="995322"/>
              <a:ext cx="5672043" cy="1514980"/>
            </a:xfrm>
            <a:custGeom>
              <a:avLst/>
              <a:gdLst>
                <a:gd name="connsiteX0" fmla="*/ 0 w 5672043"/>
                <a:gd name="connsiteY0" fmla="*/ 0 h 1514980"/>
                <a:gd name="connsiteX1" fmla="*/ 5672043 w 5672043"/>
                <a:gd name="connsiteY1" fmla="*/ 0 h 1514980"/>
                <a:gd name="connsiteX2" fmla="*/ 5672043 w 5672043"/>
                <a:gd name="connsiteY2" fmla="*/ 1514980 h 1514980"/>
                <a:gd name="connsiteX3" fmla="*/ 0 w 5672043"/>
                <a:gd name="connsiteY3" fmla="*/ 1514980 h 1514980"/>
                <a:gd name="connsiteX4" fmla="*/ 0 w 5672043"/>
                <a:gd name="connsiteY4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2043" h="1514980">
                  <a:moveTo>
                    <a:pt x="0" y="0"/>
                  </a:moveTo>
                  <a:lnTo>
                    <a:pt x="5672043" y="0"/>
                  </a:lnTo>
                  <a:lnTo>
                    <a:pt x="5672043" y="1514980"/>
                  </a:ln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412169" y="1029687"/>
            <a:ext cx="6261323" cy="5226934"/>
            <a:chOff x="5342415" y="977137"/>
            <a:chExt cx="6261323" cy="1609820"/>
          </a:xfrm>
        </p:grpSpPr>
        <p:grpSp>
          <p:nvGrpSpPr>
            <p:cNvPr id="49" name="Group 48"/>
            <p:cNvGrpSpPr/>
            <p:nvPr/>
          </p:nvGrpSpPr>
          <p:grpSpPr>
            <a:xfrm>
              <a:off x="5342415" y="977137"/>
              <a:ext cx="6261323" cy="1514980"/>
              <a:chOff x="5219477" y="995322"/>
              <a:chExt cx="6261323" cy="1514980"/>
            </a:xfrm>
          </p:grpSpPr>
          <p:sp>
            <p:nvSpPr>
              <p:cNvPr id="51" name="Freeform: Shape 50"/>
              <p:cNvSpPr/>
              <p:nvPr/>
            </p:nvSpPr>
            <p:spPr>
              <a:xfrm>
                <a:off x="10891520" y="995322"/>
                <a:ext cx="589280" cy="1514980"/>
              </a:xfrm>
              <a:custGeom>
                <a:avLst/>
                <a:gdLst>
                  <a:gd name="connsiteX0" fmla="*/ 0 w 589280"/>
                  <a:gd name="connsiteY0" fmla="*/ 0 h 1514980"/>
                  <a:gd name="connsiteX1" fmla="*/ 336778 w 589280"/>
                  <a:gd name="connsiteY1" fmla="*/ 0 h 1514980"/>
                  <a:gd name="connsiteX2" fmla="*/ 589280 w 589280"/>
                  <a:gd name="connsiteY2" fmla="*/ 252502 h 1514980"/>
                  <a:gd name="connsiteX3" fmla="*/ 589280 w 589280"/>
                  <a:gd name="connsiteY3" fmla="*/ 1262478 h 1514980"/>
                  <a:gd name="connsiteX4" fmla="*/ 336778 w 589280"/>
                  <a:gd name="connsiteY4" fmla="*/ 1514980 h 1514980"/>
                  <a:gd name="connsiteX5" fmla="*/ 0 w 589280"/>
                  <a:gd name="connsiteY5" fmla="*/ 1514980 h 1514980"/>
                  <a:gd name="connsiteX6" fmla="*/ 0 w 589280"/>
                  <a:gd name="connsiteY6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9280" h="1514980">
                    <a:moveTo>
                      <a:pt x="0" y="0"/>
                    </a:moveTo>
                    <a:lnTo>
                      <a:pt x="336778" y="0"/>
                    </a:lnTo>
                    <a:cubicBezTo>
                      <a:pt x="476231" y="0"/>
                      <a:pt x="589280" y="113049"/>
                      <a:pt x="589280" y="252502"/>
                    </a:cubicBezTo>
                    <a:lnTo>
                      <a:pt x="589280" y="1262478"/>
                    </a:lnTo>
                    <a:cubicBezTo>
                      <a:pt x="589280" y="1401931"/>
                      <a:pt x="476231" y="1514980"/>
                      <a:pt x="336778" y="1514980"/>
                    </a:cubicBez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/>
              <p:cNvSpPr/>
              <p:nvPr/>
            </p:nvSpPr>
            <p:spPr>
              <a:xfrm>
                <a:off x="5219477" y="995322"/>
                <a:ext cx="5672043" cy="1514980"/>
              </a:xfrm>
              <a:custGeom>
                <a:avLst/>
                <a:gdLst>
                  <a:gd name="connsiteX0" fmla="*/ 0 w 5672043"/>
                  <a:gd name="connsiteY0" fmla="*/ 0 h 1514980"/>
                  <a:gd name="connsiteX1" fmla="*/ 5672043 w 5672043"/>
                  <a:gd name="connsiteY1" fmla="*/ 0 h 1514980"/>
                  <a:gd name="connsiteX2" fmla="*/ 5672043 w 5672043"/>
                  <a:gd name="connsiteY2" fmla="*/ 1514980 h 1514980"/>
                  <a:gd name="connsiteX3" fmla="*/ 0 w 5672043"/>
                  <a:gd name="connsiteY3" fmla="*/ 1514980 h 1514980"/>
                  <a:gd name="connsiteX4" fmla="*/ 0 w 5672043"/>
                  <a:gd name="connsiteY4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72043" h="1514980">
                    <a:moveTo>
                      <a:pt x="0" y="0"/>
                    </a:moveTo>
                    <a:lnTo>
                      <a:pt x="5672043" y="0"/>
                    </a:lnTo>
                    <a:lnTo>
                      <a:pt x="5672043" y="1514980"/>
                    </a:ln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314289" y="1022910"/>
              <a:ext cx="4728908" cy="156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SQL Server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Create interface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Save, edit, delete and search records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Save images to DB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Export records to Excel and Word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More!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3512" y="661719"/>
            <a:ext cx="5793668" cy="5618709"/>
            <a:chOff x="517874" y="3954953"/>
            <a:chExt cx="5793668" cy="1797554"/>
          </a:xfrm>
        </p:grpSpPr>
        <p:sp>
          <p:nvSpPr>
            <p:cNvPr id="54" name="Freeform: Shape 53"/>
            <p:cNvSpPr/>
            <p:nvPr/>
          </p:nvSpPr>
          <p:spPr>
            <a:xfrm>
              <a:off x="517874" y="3954953"/>
              <a:ext cx="5793668" cy="1797554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12182 w 3700733"/>
                <a:gd name="connsiteY10" fmla="*/ 173463 h 1449238"/>
                <a:gd name="connsiteX11" fmla="*/ 241544 w 3700733"/>
                <a:gd name="connsiteY11" fmla="*/ 0 h 1449238"/>
                <a:gd name="connsiteX0" fmla="*/ 229362 w 3688551"/>
                <a:gd name="connsiteY0" fmla="*/ 0 h 1449238"/>
                <a:gd name="connsiteX1" fmla="*/ 3688551 w 3688551"/>
                <a:gd name="connsiteY1" fmla="*/ 0 h 1449238"/>
                <a:gd name="connsiteX2" fmla="*/ 3688551 w 3688551"/>
                <a:gd name="connsiteY2" fmla="*/ 255819 h 1449238"/>
                <a:gd name="connsiteX3" fmla="*/ 3602396 w 3688551"/>
                <a:gd name="connsiteY3" fmla="*/ 302582 h 1449238"/>
                <a:gd name="connsiteX4" fmla="*/ 3378000 w 3688551"/>
                <a:gd name="connsiteY4" fmla="*/ 724619 h 1449238"/>
                <a:gd name="connsiteX5" fmla="*/ 3602396 w 3688551"/>
                <a:gd name="connsiteY5" fmla="*/ 1146656 h 1449238"/>
                <a:gd name="connsiteX6" fmla="*/ 3688551 w 3688551"/>
                <a:gd name="connsiteY6" fmla="*/ 1193420 h 1449238"/>
                <a:gd name="connsiteX7" fmla="*/ 3688551 w 3688551"/>
                <a:gd name="connsiteY7" fmla="*/ 1449238 h 1449238"/>
                <a:gd name="connsiteX8" fmla="*/ 229362 w 3688551"/>
                <a:gd name="connsiteY8" fmla="*/ 1449238 h 1449238"/>
                <a:gd name="connsiteX9" fmla="*/ 0 w 3688551"/>
                <a:gd name="connsiteY9" fmla="*/ 1312247 h 1449238"/>
                <a:gd name="connsiteX10" fmla="*/ 0 w 3688551"/>
                <a:gd name="connsiteY10" fmla="*/ 173463 h 1449238"/>
                <a:gd name="connsiteX11" fmla="*/ 229362 w 3688551"/>
                <a:gd name="connsiteY11" fmla="*/ 0 h 1449238"/>
                <a:gd name="connsiteX0" fmla="*/ 284179 w 3743368"/>
                <a:gd name="connsiteY0" fmla="*/ 0 h 1449238"/>
                <a:gd name="connsiteX1" fmla="*/ 3743368 w 3743368"/>
                <a:gd name="connsiteY1" fmla="*/ 0 h 1449238"/>
                <a:gd name="connsiteX2" fmla="*/ 3743368 w 3743368"/>
                <a:gd name="connsiteY2" fmla="*/ 255819 h 1449238"/>
                <a:gd name="connsiteX3" fmla="*/ 3657213 w 3743368"/>
                <a:gd name="connsiteY3" fmla="*/ 302582 h 1449238"/>
                <a:gd name="connsiteX4" fmla="*/ 3432817 w 3743368"/>
                <a:gd name="connsiteY4" fmla="*/ 724619 h 1449238"/>
                <a:gd name="connsiteX5" fmla="*/ 3657213 w 3743368"/>
                <a:gd name="connsiteY5" fmla="*/ 1146656 h 1449238"/>
                <a:gd name="connsiteX6" fmla="*/ 3743368 w 3743368"/>
                <a:gd name="connsiteY6" fmla="*/ 1193420 h 1449238"/>
                <a:gd name="connsiteX7" fmla="*/ 3743368 w 3743368"/>
                <a:gd name="connsiteY7" fmla="*/ 1449238 h 1449238"/>
                <a:gd name="connsiteX8" fmla="*/ 284179 w 3743368"/>
                <a:gd name="connsiteY8" fmla="*/ 1449238 h 1449238"/>
                <a:gd name="connsiteX9" fmla="*/ 0 w 3743368"/>
                <a:gd name="connsiteY9" fmla="*/ 1312247 h 1449238"/>
                <a:gd name="connsiteX10" fmla="*/ 54817 w 3743368"/>
                <a:gd name="connsiteY10" fmla="*/ 173463 h 1449238"/>
                <a:gd name="connsiteX11" fmla="*/ 284179 w 3743368"/>
                <a:gd name="connsiteY11" fmla="*/ 0 h 1449238"/>
                <a:gd name="connsiteX0" fmla="*/ 302452 w 3761641"/>
                <a:gd name="connsiteY0" fmla="*/ 0 h 1449238"/>
                <a:gd name="connsiteX1" fmla="*/ 3761641 w 3761641"/>
                <a:gd name="connsiteY1" fmla="*/ 0 h 1449238"/>
                <a:gd name="connsiteX2" fmla="*/ 3761641 w 3761641"/>
                <a:gd name="connsiteY2" fmla="*/ 255819 h 1449238"/>
                <a:gd name="connsiteX3" fmla="*/ 3675486 w 3761641"/>
                <a:gd name="connsiteY3" fmla="*/ 302582 h 1449238"/>
                <a:gd name="connsiteX4" fmla="*/ 3451090 w 3761641"/>
                <a:gd name="connsiteY4" fmla="*/ 724619 h 1449238"/>
                <a:gd name="connsiteX5" fmla="*/ 3675486 w 3761641"/>
                <a:gd name="connsiteY5" fmla="*/ 1146656 h 1449238"/>
                <a:gd name="connsiteX6" fmla="*/ 3761641 w 3761641"/>
                <a:gd name="connsiteY6" fmla="*/ 1193420 h 1449238"/>
                <a:gd name="connsiteX7" fmla="*/ 3761641 w 3761641"/>
                <a:gd name="connsiteY7" fmla="*/ 1449238 h 1449238"/>
                <a:gd name="connsiteX8" fmla="*/ 302452 w 3761641"/>
                <a:gd name="connsiteY8" fmla="*/ 1449238 h 1449238"/>
                <a:gd name="connsiteX9" fmla="*/ 18273 w 3761641"/>
                <a:gd name="connsiteY9" fmla="*/ 1312247 h 1449238"/>
                <a:gd name="connsiteX10" fmla="*/ 0 w 3761641"/>
                <a:gd name="connsiteY10" fmla="*/ 173463 h 1449238"/>
                <a:gd name="connsiteX11" fmla="*/ 302452 w 3761641"/>
                <a:gd name="connsiteY11" fmla="*/ 0 h 1449238"/>
                <a:gd name="connsiteX0" fmla="*/ 296361 w 3755550"/>
                <a:gd name="connsiteY0" fmla="*/ 0 h 1449238"/>
                <a:gd name="connsiteX1" fmla="*/ 3755550 w 3755550"/>
                <a:gd name="connsiteY1" fmla="*/ 0 h 1449238"/>
                <a:gd name="connsiteX2" fmla="*/ 3755550 w 3755550"/>
                <a:gd name="connsiteY2" fmla="*/ 255819 h 1449238"/>
                <a:gd name="connsiteX3" fmla="*/ 3669395 w 3755550"/>
                <a:gd name="connsiteY3" fmla="*/ 302582 h 1449238"/>
                <a:gd name="connsiteX4" fmla="*/ 3444999 w 3755550"/>
                <a:gd name="connsiteY4" fmla="*/ 724619 h 1449238"/>
                <a:gd name="connsiteX5" fmla="*/ 3669395 w 3755550"/>
                <a:gd name="connsiteY5" fmla="*/ 1146656 h 1449238"/>
                <a:gd name="connsiteX6" fmla="*/ 3755550 w 3755550"/>
                <a:gd name="connsiteY6" fmla="*/ 1193420 h 1449238"/>
                <a:gd name="connsiteX7" fmla="*/ 3755550 w 3755550"/>
                <a:gd name="connsiteY7" fmla="*/ 1449238 h 1449238"/>
                <a:gd name="connsiteX8" fmla="*/ 296361 w 3755550"/>
                <a:gd name="connsiteY8" fmla="*/ 1449238 h 1449238"/>
                <a:gd name="connsiteX9" fmla="*/ 12182 w 3755550"/>
                <a:gd name="connsiteY9" fmla="*/ 1312247 h 1449238"/>
                <a:gd name="connsiteX10" fmla="*/ 0 w 3755550"/>
                <a:gd name="connsiteY10" fmla="*/ 175895 h 1449238"/>
                <a:gd name="connsiteX11" fmla="*/ 296361 w 3755550"/>
                <a:gd name="connsiteY11" fmla="*/ 0 h 1449238"/>
                <a:gd name="connsiteX0" fmla="*/ 284179 w 3743368"/>
                <a:gd name="connsiteY0" fmla="*/ 0 h 1449238"/>
                <a:gd name="connsiteX1" fmla="*/ 3743368 w 3743368"/>
                <a:gd name="connsiteY1" fmla="*/ 0 h 1449238"/>
                <a:gd name="connsiteX2" fmla="*/ 3743368 w 3743368"/>
                <a:gd name="connsiteY2" fmla="*/ 255819 h 1449238"/>
                <a:gd name="connsiteX3" fmla="*/ 3657213 w 3743368"/>
                <a:gd name="connsiteY3" fmla="*/ 302582 h 1449238"/>
                <a:gd name="connsiteX4" fmla="*/ 3432817 w 3743368"/>
                <a:gd name="connsiteY4" fmla="*/ 724619 h 1449238"/>
                <a:gd name="connsiteX5" fmla="*/ 3657213 w 3743368"/>
                <a:gd name="connsiteY5" fmla="*/ 1146656 h 1449238"/>
                <a:gd name="connsiteX6" fmla="*/ 3743368 w 3743368"/>
                <a:gd name="connsiteY6" fmla="*/ 1193420 h 1449238"/>
                <a:gd name="connsiteX7" fmla="*/ 3743368 w 3743368"/>
                <a:gd name="connsiteY7" fmla="*/ 1449238 h 1449238"/>
                <a:gd name="connsiteX8" fmla="*/ 284179 w 3743368"/>
                <a:gd name="connsiteY8" fmla="*/ 1449238 h 1449238"/>
                <a:gd name="connsiteX9" fmla="*/ 0 w 3743368"/>
                <a:gd name="connsiteY9" fmla="*/ 1312247 h 1449238"/>
                <a:gd name="connsiteX10" fmla="*/ 0 w 3743368"/>
                <a:gd name="connsiteY10" fmla="*/ 180758 h 1449238"/>
                <a:gd name="connsiteX11" fmla="*/ 284179 w 3743368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43368" h="1449238">
                  <a:moveTo>
                    <a:pt x="284179" y="0"/>
                  </a:moveTo>
                  <a:lnTo>
                    <a:pt x="3743368" y="0"/>
                  </a:lnTo>
                  <a:lnTo>
                    <a:pt x="3743368" y="255819"/>
                  </a:lnTo>
                  <a:lnTo>
                    <a:pt x="3657213" y="302582"/>
                  </a:lnTo>
                  <a:cubicBezTo>
                    <a:pt x="3521829" y="394046"/>
                    <a:pt x="3432817" y="548938"/>
                    <a:pt x="3432817" y="724619"/>
                  </a:cubicBezTo>
                  <a:cubicBezTo>
                    <a:pt x="3432817" y="900300"/>
                    <a:pt x="3521829" y="1055192"/>
                    <a:pt x="3657213" y="1146656"/>
                  </a:cubicBezTo>
                  <a:lnTo>
                    <a:pt x="3743368" y="1193420"/>
                  </a:lnTo>
                  <a:lnTo>
                    <a:pt x="3743368" y="1449238"/>
                  </a:lnTo>
                  <a:lnTo>
                    <a:pt x="284179" y="1449238"/>
                  </a:lnTo>
                  <a:cubicBezTo>
                    <a:pt x="150778" y="1449238"/>
                    <a:pt x="0" y="1445648"/>
                    <a:pt x="0" y="1312247"/>
                  </a:cubicBezTo>
                  <a:lnTo>
                    <a:pt x="0" y="180758"/>
                  </a:lnTo>
                  <a:cubicBezTo>
                    <a:pt x="0" y="47357"/>
                    <a:pt x="150778" y="0"/>
                    <a:pt x="284179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65080" y="4021660"/>
              <a:ext cx="5566955" cy="1661447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167882 h 1449238"/>
                <a:gd name="connsiteX11" fmla="*/ 241544 w 3700733"/>
                <a:gd name="connsiteY11" fmla="*/ 0 h 1449238"/>
                <a:gd name="connsiteX0" fmla="*/ 241544 w 3700733"/>
                <a:gd name="connsiteY0" fmla="*/ 0 h 1449317"/>
                <a:gd name="connsiteX1" fmla="*/ 3700733 w 3700733"/>
                <a:gd name="connsiteY1" fmla="*/ 0 h 1449317"/>
                <a:gd name="connsiteX2" fmla="*/ 3700733 w 3700733"/>
                <a:gd name="connsiteY2" fmla="*/ 255819 h 1449317"/>
                <a:gd name="connsiteX3" fmla="*/ 3614578 w 3700733"/>
                <a:gd name="connsiteY3" fmla="*/ 302582 h 1449317"/>
                <a:gd name="connsiteX4" fmla="*/ 3390182 w 3700733"/>
                <a:gd name="connsiteY4" fmla="*/ 724619 h 1449317"/>
                <a:gd name="connsiteX5" fmla="*/ 3614578 w 3700733"/>
                <a:gd name="connsiteY5" fmla="*/ 1146656 h 1449317"/>
                <a:gd name="connsiteX6" fmla="*/ 3700733 w 3700733"/>
                <a:gd name="connsiteY6" fmla="*/ 1193420 h 1449317"/>
                <a:gd name="connsiteX7" fmla="*/ 3700733 w 3700733"/>
                <a:gd name="connsiteY7" fmla="*/ 1449238 h 1449317"/>
                <a:gd name="connsiteX8" fmla="*/ 241544 w 3700733"/>
                <a:gd name="connsiteY8" fmla="*/ 1449238 h 1449317"/>
                <a:gd name="connsiteX9" fmla="*/ 0 w 3700733"/>
                <a:gd name="connsiteY9" fmla="*/ 1323449 h 1449317"/>
                <a:gd name="connsiteX10" fmla="*/ 0 w 3700733"/>
                <a:gd name="connsiteY10" fmla="*/ 167882 h 1449317"/>
                <a:gd name="connsiteX11" fmla="*/ 241544 w 3700733"/>
                <a:gd name="connsiteY11" fmla="*/ 0 h 144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317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456850"/>
                    <a:pt x="0" y="1323449"/>
                  </a:cubicBezTo>
                  <a:lnTo>
                    <a:pt x="0" y="167882"/>
                  </a:lnTo>
                  <a:cubicBezTo>
                    <a:pt x="0" y="34481"/>
                    <a:pt x="108143" y="0"/>
                    <a:pt x="241544" y="0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771452" y="4072675"/>
              <a:ext cx="5540090" cy="1573699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6286 w 3700733"/>
                <a:gd name="connsiteY10" fmla="*/ 163773 h 1449238"/>
                <a:gd name="connsiteX11" fmla="*/ 241544 w 3700733"/>
                <a:gd name="connsiteY11" fmla="*/ 0 h 1449238"/>
                <a:gd name="connsiteX0" fmla="*/ 235258 w 3694447"/>
                <a:gd name="connsiteY0" fmla="*/ 0 h 1449347"/>
                <a:gd name="connsiteX1" fmla="*/ 3694447 w 3694447"/>
                <a:gd name="connsiteY1" fmla="*/ 0 h 1449347"/>
                <a:gd name="connsiteX2" fmla="*/ 3694447 w 3694447"/>
                <a:gd name="connsiteY2" fmla="*/ 255819 h 1449347"/>
                <a:gd name="connsiteX3" fmla="*/ 3608292 w 3694447"/>
                <a:gd name="connsiteY3" fmla="*/ 302582 h 1449347"/>
                <a:gd name="connsiteX4" fmla="*/ 3383896 w 3694447"/>
                <a:gd name="connsiteY4" fmla="*/ 724619 h 1449347"/>
                <a:gd name="connsiteX5" fmla="*/ 3608292 w 3694447"/>
                <a:gd name="connsiteY5" fmla="*/ 1146656 h 1449347"/>
                <a:gd name="connsiteX6" fmla="*/ 3694447 w 3694447"/>
                <a:gd name="connsiteY6" fmla="*/ 1193420 h 1449347"/>
                <a:gd name="connsiteX7" fmla="*/ 3694447 w 3694447"/>
                <a:gd name="connsiteY7" fmla="*/ 1449238 h 1449347"/>
                <a:gd name="connsiteX8" fmla="*/ 235258 w 3694447"/>
                <a:gd name="connsiteY8" fmla="*/ 1449238 h 1449347"/>
                <a:gd name="connsiteX9" fmla="*/ 0 w 3694447"/>
                <a:gd name="connsiteY9" fmla="*/ 1324351 h 1449347"/>
                <a:gd name="connsiteX10" fmla="*/ 0 w 3694447"/>
                <a:gd name="connsiteY10" fmla="*/ 163773 h 1449347"/>
                <a:gd name="connsiteX11" fmla="*/ 235258 w 3694447"/>
                <a:gd name="connsiteY11" fmla="*/ 0 h 144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4447" h="1449347">
                  <a:moveTo>
                    <a:pt x="235258" y="0"/>
                  </a:moveTo>
                  <a:lnTo>
                    <a:pt x="3694447" y="0"/>
                  </a:lnTo>
                  <a:lnTo>
                    <a:pt x="3694447" y="255819"/>
                  </a:lnTo>
                  <a:lnTo>
                    <a:pt x="3608292" y="302582"/>
                  </a:lnTo>
                  <a:cubicBezTo>
                    <a:pt x="3472908" y="394046"/>
                    <a:pt x="3383896" y="548938"/>
                    <a:pt x="3383896" y="724619"/>
                  </a:cubicBezTo>
                  <a:cubicBezTo>
                    <a:pt x="3383896" y="900300"/>
                    <a:pt x="3472908" y="1055192"/>
                    <a:pt x="3608292" y="1146656"/>
                  </a:cubicBezTo>
                  <a:lnTo>
                    <a:pt x="3694447" y="1193420"/>
                  </a:lnTo>
                  <a:lnTo>
                    <a:pt x="3694447" y="1449238"/>
                  </a:lnTo>
                  <a:lnTo>
                    <a:pt x="235258" y="1449238"/>
                  </a:lnTo>
                  <a:cubicBezTo>
                    <a:pt x="101857" y="1449238"/>
                    <a:pt x="0" y="1457752"/>
                    <a:pt x="0" y="1324351"/>
                  </a:cubicBezTo>
                  <a:lnTo>
                    <a:pt x="0" y="163773"/>
                  </a:lnTo>
                  <a:cubicBezTo>
                    <a:pt x="0" y="30372"/>
                    <a:pt x="101857" y="0"/>
                    <a:pt x="235258" y="0"/>
                  </a:cubicBezTo>
                  <a:close/>
                </a:path>
              </a:pathLst>
            </a:custGeom>
            <a:gradFill flip="none" rotWithShape="1">
              <a:gsLst>
                <a:gs pos="49000">
                  <a:schemeClr val="accent2"/>
                </a:gs>
                <a:gs pos="0">
                  <a:schemeClr val="accent2">
                    <a:lumMod val="77000"/>
                    <a:lumOff val="23000"/>
                  </a:schemeClr>
                </a:gs>
                <a:gs pos="100000">
                  <a:schemeClr val="accent2">
                    <a:lumMod val="72000"/>
                  </a:schemeClr>
                </a:gs>
                <a:gs pos="94000">
                  <a:schemeClr val="accent2">
                    <a:lumMod val="88000"/>
                  </a:schemeClr>
                </a:gs>
              </a:gsLst>
              <a:lin ang="5400000" scaled="1"/>
              <a:tileRect/>
            </a:gradFill>
            <a:ln w="31750">
              <a:noFill/>
              <a:prstDash val="sys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17253" y="1278094"/>
            <a:ext cx="4826016" cy="1692771"/>
            <a:chOff x="1205155" y="802186"/>
            <a:chExt cx="4826016" cy="1692771"/>
          </a:xfrm>
        </p:grpSpPr>
        <p:sp>
          <p:nvSpPr>
            <p:cNvPr id="58" name="TextBox 57"/>
            <p:cNvSpPr txBox="1"/>
            <p:nvPr/>
          </p:nvSpPr>
          <p:spPr>
            <a:xfrm>
              <a:off x="1205155" y="1050604"/>
              <a:ext cx="9072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>
                      <a:lumMod val="85000"/>
                    </a:schemeClr>
                  </a:solidFill>
                </a:rPr>
                <a:t>7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143064" y="1165135"/>
              <a:ext cx="0" cy="1147352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099454" y="802186"/>
              <a:ext cx="3931717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>
                      <a:lumMod val="85000"/>
                    </a:schemeClr>
                  </a:solidFill>
                </a:rPr>
                <a:t>Lessons 46-62:</a:t>
              </a:r>
            </a:p>
            <a:p>
              <a:r>
                <a:rPr lang="en-US" sz="2800" b="1" dirty="0">
                  <a:solidFill>
                    <a:schemeClr val="bg1">
                      <a:lumMod val="85000"/>
                    </a:schemeClr>
                  </a:solidFill>
                </a:rPr>
                <a:t>Database Project</a:t>
              </a:r>
            </a:p>
            <a:p>
              <a:r>
                <a:rPr lang="en-US" sz="2800" b="1" dirty="0">
                  <a:solidFill>
                    <a:schemeClr val="bg1">
                      <a:lumMod val="85000"/>
                    </a:schemeClr>
                  </a:solidFill>
                </a:rPr>
                <a:t>(advanced)</a:t>
              </a:r>
              <a:endParaRPr lang="en-US" sz="2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48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437 3.7037E-6 L -1.04167E-6 3.703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1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31" y="140677"/>
            <a:ext cx="7427806" cy="6423881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958697" y="941643"/>
            <a:ext cx="4916716" cy="1323439"/>
            <a:chOff x="1205155" y="1050604"/>
            <a:chExt cx="4916716" cy="1323439"/>
          </a:xfrm>
        </p:grpSpPr>
        <p:sp>
          <p:nvSpPr>
            <p:cNvPr id="22" name="TextBox 21"/>
            <p:cNvSpPr txBox="1"/>
            <p:nvPr/>
          </p:nvSpPr>
          <p:spPr>
            <a:xfrm>
              <a:off x="1205155" y="1050604"/>
              <a:ext cx="1056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235200" y="1138648"/>
              <a:ext cx="0" cy="1147352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340312" y="1334536"/>
              <a:ext cx="3781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TAB ONE</a:t>
              </a:r>
              <a:b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Add your own text here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3855" y="1029688"/>
            <a:ext cx="6261323" cy="4918995"/>
            <a:chOff x="5219477" y="995322"/>
            <a:chExt cx="6261323" cy="1514980"/>
          </a:xfrm>
        </p:grpSpPr>
        <p:sp>
          <p:nvSpPr>
            <p:cNvPr id="45" name="Freeform: Shape 44"/>
            <p:cNvSpPr/>
            <p:nvPr/>
          </p:nvSpPr>
          <p:spPr>
            <a:xfrm>
              <a:off x="10891520" y="995322"/>
              <a:ext cx="589280" cy="1514980"/>
            </a:xfrm>
            <a:custGeom>
              <a:avLst/>
              <a:gdLst>
                <a:gd name="connsiteX0" fmla="*/ 0 w 589280"/>
                <a:gd name="connsiteY0" fmla="*/ 0 h 1514980"/>
                <a:gd name="connsiteX1" fmla="*/ 336778 w 589280"/>
                <a:gd name="connsiteY1" fmla="*/ 0 h 1514980"/>
                <a:gd name="connsiteX2" fmla="*/ 589280 w 589280"/>
                <a:gd name="connsiteY2" fmla="*/ 252502 h 1514980"/>
                <a:gd name="connsiteX3" fmla="*/ 589280 w 589280"/>
                <a:gd name="connsiteY3" fmla="*/ 1262478 h 1514980"/>
                <a:gd name="connsiteX4" fmla="*/ 336778 w 589280"/>
                <a:gd name="connsiteY4" fmla="*/ 1514980 h 1514980"/>
                <a:gd name="connsiteX5" fmla="*/ 0 w 589280"/>
                <a:gd name="connsiteY5" fmla="*/ 1514980 h 1514980"/>
                <a:gd name="connsiteX6" fmla="*/ 0 w 589280"/>
                <a:gd name="connsiteY6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9280" h="1514980">
                  <a:moveTo>
                    <a:pt x="0" y="0"/>
                  </a:moveTo>
                  <a:lnTo>
                    <a:pt x="336778" y="0"/>
                  </a:lnTo>
                  <a:cubicBezTo>
                    <a:pt x="476231" y="0"/>
                    <a:pt x="589280" y="113049"/>
                    <a:pt x="589280" y="252502"/>
                  </a:cubicBezTo>
                  <a:lnTo>
                    <a:pt x="589280" y="1262478"/>
                  </a:lnTo>
                  <a:cubicBezTo>
                    <a:pt x="589280" y="1401931"/>
                    <a:pt x="476231" y="1514980"/>
                    <a:pt x="336778" y="1514980"/>
                  </a:cubicBez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5219477" y="995322"/>
              <a:ext cx="5672043" cy="1514980"/>
            </a:xfrm>
            <a:custGeom>
              <a:avLst/>
              <a:gdLst>
                <a:gd name="connsiteX0" fmla="*/ 0 w 5672043"/>
                <a:gd name="connsiteY0" fmla="*/ 0 h 1514980"/>
                <a:gd name="connsiteX1" fmla="*/ 5672043 w 5672043"/>
                <a:gd name="connsiteY1" fmla="*/ 0 h 1514980"/>
                <a:gd name="connsiteX2" fmla="*/ 5672043 w 5672043"/>
                <a:gd name="connsiteY2" fmla="*/ 1514980 h 1514980"/>
                <a:gd name="connsiteX3" fmla="*/ 0 w 5672043"/>
                <a:gd name="connsiteY3" fmla="*/ 1514980 h 1514980"/>
                <a:gd name="connsiteX4" fmla="*/ 0 w 5672043"/>
                <a:gd name="connsiteY4" fmla="*/ 0 h 151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2043" h="1514980">
                  <a:moveTo>
                    <a:pt x="0" y="0"/>
                  </a:moveTo>
                  <a:lnTo>
                    <a:pt x="5672043" y="0"/>
                  </a:lnTo>
                  <a:lnTo>
                    <a:pt x="5672043" y="1514980"/>
                  </a:lnTo>
                  <a:lnTo>
                    <a:pt x="0" y="151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412169" y="1029687"/>
            <a:ext cx="6261323" cy="4918997"/>
            <a:chOff x="5342415" y="977137"/>
            <a:chExt cx="6261323" cy="1514980"/>
          </a:xfrm>
        </p:grpSpPr>
        <p:grpSp>
          <p:nvGrpSpPr>
            <p:cNvPr id="49" name="Group 48"/>
            <p:cNvGrpSpPr/>
            <p:nvPr/>
          </p:nvGrpSpPr>
          <p:grpSpPr>
            <a:xfrm>
              <a:off x="5342415" y="977137"/>
              <a:ext cx="6261323" cy="1514980"/>
              <a:chOff x="5219477" y="995322"/>
              <a:chExt cx="6261323" cy="1514980"/>
            </a:xfrm>
          </p:grpSpPr>
          <p:sp>
            <p:nvSpPr>
              <p:cNvPr id="51" name="Freeform: Shape 50"/>
              <p:cNvSpPr/>
              <p:nvPr/>
            </p:nvSpPr>
            <p:spPr>
              <a:xfrm>
                <a:off x="10891520" y="995322"/>
                <a:ext cx="589280" cy="1514980"/>
              </a:xfrm>
              <a:custGeom>
                <a:avLst/>
                <a:gdLst>
                  <a:gd name="connsiteX0" fmla="*/ 0 w 589280"/>
                  <a:gd name="connsiteY0" fmla="*/ 0 h 1514980"/>
                  <a:gd name="connsiteX1" fmla="*/ 336778 w 589280"/>
                  <a:gd name="connsiteY1" fmla="*/ 0 h 1514980"/>
                  <a:gd name="connsiteX2" fmla="*/ 589280 w 589280"/>
                  <a:gd name="connsiteY2" fmla="*/ 252502 h 1514980"/>
                  <a:gd name="connsiteX3" fmla="*/ 589280 w 589280"/>
                  <a:gd name="connsiteY3" fmla="*/ 1262478 h 1514980"/>
                  <a:gd name="connsiteX4" fmla="*/ 336778 w 589280"/>
                  <a:gd name="connsiteY4" fmla="*/ 1514980 h 1514980"/>
                  <a:gd name="connsiteX5" fmla="*/ 0 w 589280"/>
                  <a:gd name="connsiteY5" fmla="*/ 1514980 h 1514980"/>
                  <a:gd name="connsiteX6" fmla="*/ 0 w 589280"/>
                  <a:gd name="connsiteY6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9280" h="1514980">
                    <a:moveTo>
                      <a:pt x="0" y="0"/>
                    </a:moveTo>
                    <a:lnTo>
                      <a:pt x="336778" y="0"/>
                    </a:lnTo>
                    <a:cubicBezTo>
                      <a:pt x="476231" y="0"/>
                      <a:pt x="589280" y="113049"/>
                      <a:pt x="589280" y="252502"/>
                    </a:cubicBezTo>
                    <a:lnTo>
                      <a:pt x="589280" y="1262478"/>
                    </a:lnTo>
                    <a:cubicBezTo>
                      <a:pt x="589280" y="1401931"/>
                      <a:pt x="476231" y="1514980"/>
                      <a:pt x="336778" y="1514980"/>
                    </a:cubicBez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/>
              <p:cNvSpPr/>
              <p:nvPr/>
            </p:nvSpPr>
            <p:spPr>
              <a:xfrm>
                <a:off x="5219477" y="995322"/>
                <a:ext cx="5672043" cy="1514980"/>
              </a:xfrm>
              <a:custGeom>
                <a:avLst/>
                <a:gdLst>
                  <a:gd name="connsiteX0" fmla="*/ 0 w 5672043"/>
                  <a:gd name="connsiteY0" fmla="*/ 0 h 1514980"/>
                  <a:gd name="connsiteX1" fmla="*/ 5672043 w 5672043"/>
                  <a:gd name="connsiteY1" fmla="*/ 0 h 1514980"/>
                  <a:gd name="connsiteX2" fmla="*/ 5672043 w 5672043"/>
                  <a:gd name="connsiteY2" fmla="*/ 1514980 h 1514980"/>
                  <a:gd name="connsiteX3" fmla="*/ 0 w 5672043"/>
                  <a:gd name="connsiteY3" fmla="*/ 1514980 h 1514980"/>
                  <a:gd name="connsiteX4" fmla="*/ 0 w 5672043"/>
                  <a:gd name="connsiteY4" fmla="*/ 0 h 151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72043" h="1514980">
                    <a:moveTo>
                      <a:pt x="0" y="0"/>
                    </a:moveTo>
                    <a:lnTo>
                      <a:pt x="5672043" y="0"/>
                    </a:lnTo>
                    <a:lnTo>
                      <a:pt x="5672043" y="1514980"/>
                    </a:lnTo>
                    <a:lnTo>
                      <a:pt x="0" y="1514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234782" y="1293850"/>
              <a:ext cx="4728908" cy="88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File downloads from Internet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Image viewer project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File copier project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3512" y="661719"/>
            <a:ext cx="5793668" cy="5618709"/>
            <a:chOff x="517874" y="3954953"/>
            <a:chExt cx="5793668" cy="1797554"/>
          </a:xfrm>
        </p:grpSpPr>
        <p:sp>
          <p:nvSpPr>
            <p:cNvPr id="54" name="Freeform: Shape 53"/>
            <p:cNvSpPr/>
            <p:nvPr/>
          </p:nvSpPr>
          <p:spPr>
            <a:xfrm>
              <a:off x="517874" y="3954953"/>
              <a:ext cx="5793668" cy="1797554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12182 w 3700733"/>
                <a:gd name="connsiteY10" fmla="*/ 173463 h 1449238"/>
                <a:gd name="connsiteX11" fmla="*/ 241544 w 3700733"/>
                <a:gd name="connsiteY11" fmla="*/ 0 h 1449238"/>
                <a:gd name="connsiteX0" fmla="*/ 229362 w 3688551"/>
                <a:gd name="connsiteY0" fmla="*/ 0 h 1449238"/>
                <a:gd name="connsiteX1" fmla="*/ 3688551 w 3688551"/>
                <a:gd name="connsiteY1" fmla="*/ 0 h 1449238"/>
                <a:gd name="connsiteX2" fmla="*/ 3688551 w 3688551"/>
                <a:gd name="connsiteY2" fmla="*/ 255819 h 1449238"/>
                <a:gd name="connsiteX3" fmla="*/ 3602396 w 3688551"/>
                <a:gd name="connsiteY3" fmla="*/ 302582 h 1449238"/>
                <a:gd name="connsiteX4" fmla="*/ 3378000 w 3688551"/>
                <a:gd name="connsiteY4" fmla="*/ 724619 h 1449238"/>
                <a:gd name="connsiteX5" fmla="*/ 3602396 w 3688551"/>
                <a:gd name="connsiteY5" fmla="*/ 1146656 h 1449238"/>
                <a:gd name="connsiteX6" fmla="*/ 3688551 w 3688551"/>
                <a:gd name="connsiteY6" fmla="*/ 1193420 h 1449238"/>
                <a:gd name="connsiteX7" fmla="*/ 3688551 w 3688551"/>
                <a:gd name="connsiteY7" fmla="*/ 1449238 h 1449238"/>
                <a:gd name="connsiteX8" fmla="*/ 229362 w 3688551"/>
                <a:gd name="connsiteY8" fmla="*/ 1449238 h 1449238"/>
                <a:gd name="connsiteX9" fmla="*/ 0 w 3688551"/>
                <a:gd name="connsiteY9" fmla="*/ 1312247 h 1449238"/>
                <a:gd name="connsiteX10" fmla="*/ 0 w 3688551"/>
                <a:gd name="connsiteY10" fmla="*/ 173463 h 1449238"/>
                <a:gd name="connsiteX11" fmla="*/ 229362 w 3688551"/>
                <a:gd name="connsiteY11" fmla="*/ 0 h 1449238"/>
                <a:gd name="connsiteX0" fmla="*/ 284179 w 3743368"/>
                <a:gd name="connsiteY0" fmla="*/ 0 h 1449238"/>
                <a:gd name="connsiteX1" fmla="*/ 3743368 w 3743368"/>
                <a:gd name="connsiteY1" fmla="*/ 0 h 1449238"/>
                <a:gd name="connsiteX2" fmla="*/ 3743368 w 3743368"/>
                <a:gd name="connsiteY2" fmla="*/ 255819 h 1449238"/>
                <a:gd name="connsiteX3" fmla="*/ 3657213 w 3743368"/>
                <a:gd name="connsiteY3" fmla="*/ 302582 h 1449238"/>
                <a:gd name="connsiteX4" fmla="*/ 3432817 w 3743368"/>
                <a:gd name="connsiteY4" fmla="*/ 724619 h 1449238"/>
                <a:gd name="connsiteX5" fmla="*/ 3657213 w 3743368"/>
                <a:gd name="connsiteY5" fmla="*/ 1146656 h 1449238"/>
                <a:gd name="connsiteX6" fmla="*/ 3743368 w 3743368"/>
                <a:gd name="connsiteY6" fmla="*/ 1193420 h 1449238"/>
                <a:gd name="connsiteX7" fmla="*/ 3743368 w 3743368"/>
                <a:gd name="connsiteY7" fmla="*/ 1449238 h 1449238"/>
                <a:gd name="connsiteX8" fmla="*/ 284179 w 3743368"/>
                <a:gd name="connsiteY8" fmla="*/ 1449238 h 1449238"/>
                <a:gd name="connsiteX9" fmla="*/ 0 w 3743368"/>
                <a:gd name="connsiteY9" fmla="*/ 1312247 h 1449238"/>
                <a:gd name="connsiteX10" fmla="*/ 54817 w 3743368"/>
                <a:gd name="connsiteY10" fmla="*/ 173463 h 1449238"/>
                <a:gd name="connsiteX11" fmla="*/ 284179 w 3743368"/>
                <a:gd name="connsiteY11" fmla="*/ 0 h 1449238"/>
                <a:gd name="connsiteX0" fmla="*/ 302452 w 3761641"/>
                <a:gd name="connsiteY0" fmla="*/ 0 h 1449238"/>
                <a:gd name="connsiteX1" fmla="*/ 3761641 w 3761641"/>
                <a:gd name="connsiteY1" fmla="*/ 0 h 1449238"/>
                <a:gd name="connsiteX2" fmla="*/ 3761641 w 3761641"/>
                <a:gd name="connsiteY2" fmla="*/ 255819 h 1449238"/>
                <a:gd name="connsiteX3" fmla="*/ 3675486 w 3761641"/>
                <a:gd name="connsiteY3" fmla="*/ 302582 h 1449238"/>
                <a:gd name="connsiteX4" fmla="*/ 3451090 w 3761641"/>
                <a:gd name="connsiteY4" fmla="*/ 724619 h 1449238"/>
                <a:gd name="connsiteX5" fmla="*/ 3675486 w 3761641"/>
                <a:gd name="connsiteY5" fmla="*/ 1146656 h 1449238"/>
                <a:gd name="connsiteX6" fmla="*/ 3761641 w 3761641"/>
                <a:gd name="connsiteY6" fmla="*/ 1193420 h 1449238"/>
                <a:gd name="connsiteX7" fmla="*/ 3761641 w 3761641"/>
                <a:gd name="connsiteY7" fmla="*/ 1449238 h 1449238"/>
                <a:gd name="connsiteX8" fmla="*/ 302452 w 3761641"/>
                <a:gd name="connsiteY8" fmla="*/ 1449238 h 1449238"/>
                <a:gd name="connsiteX9" fmla="*/ 18273 w 3761641"/>
                <a:gd name="connsiteY9" fmla="*/ 1312247 h 1449238"/>
                <a:gd name="connsiteX10" fmla="*/ 0 w 3761641"/>
                <a:gd name="connsiteY10" fmla="*/ 173463 h 1449238"/>
                <a:gd name="connsiteX11" fmla="*/ 302452 w 3761641"/>
                <a:gd name="connsiteY11" fmla="*/ 0 h 1449238"/>
                <a:gd name="connsiteX0" fmla="*/ 296361 w 3755550"/>
                <a:gd name="connsiteY0" fmla="*/ 0 h 1449238"/>
                <a:gd name="connsiteX1" fmla="*/ 3755550 w 3755550"/>
                <a:gd name="connsiteY1" fmla="*/ 0 h 1449238"/>
                <a:gd name="connsiteX2" fmla="*/ 3755550 w 3755550"/>
                <a:gd name="connsiteY2" fmla="*/ 255819 h 1449238"/>
                <a:gd name="connsiteX3" fmla="*/ 3669395 w 3755550"/>
                <a:gd name="connsiteY3" fmla="*/ 302582 h 1449238"/>
                <a:gd name="connsiteX4" fmla="*/ 3444999 w 3755550"/>
                <a:gd name="connsiteY4" fmla="*/ 724619 h 1449238"/>
                <a:gd name="connsiteX5" fmla="*/ 3669395 w 3755550"/>
                <a:gd name="connsiteY5" fmla="*/ 1146656 h 1449238"/>
                <a:gd name="connsiteX6" fmla="*/ 3755550 w 3755550"/>
                <a:gd name="connsiteY6" fmla="*/ 1193420 h 1449238"/>
                <a:gd name="connsiteX7" fmla="*/ 3755550 w 3755550"/>
                <a:gd name="connsiteY7" fmla="*/ 1449238 h 1449238"/>
                <a:gd name="connsiteX8" fmla="*/ 296361 w 3755550"/>
                <a:gd name="connsiteY8" fmla="*/ 1449238 h 1449238"/>
                <a:gd name="connsiteX9" fmla="*/ 12182 w 3755550"/>
                <a:gd name="connsiteY9" fmla="*/ 1312247 h 1449238"/>
                <a:gd name="connsiteX10" fmla="*/ 0 w 3755550"/>
                <a:gd name="connsiteY10" fmla="*/ 175895 h 1449238"/>
                <a:gd name="connsiteX11" fmla="*/ 296361 w 3755550"/>
                <a:gd name="connsiteY11" fmla="*/ 0 h 1449238"/>
                <a:gd name="connsiteX0" fmla="*/ 284179 w 3743368"/>
                <a:gd name="connsiteY0" fmla="*/ 0 h 1449238"/>
                <a:gd name="connsiteX1" fmla="*/ 3743368 w 3743368"/>
                <a:gd name="connsiteY1" fmla="*/ 0 h 1449238"/>
                <a:gd name="connsiteX2" fmla="*/ 3743368 w 3743368"/>
                <a:gd name="connsiteY2" fmla="*/ 255819 h 1449238"/>
                <a:gd name="connsiteX3" fmla="*/ 3657213 w 3743368"/>
                <a:gd name="connsiteY3" fmla="*/ 302582 h 1449238"/>
                <a:gd name="connsiteX4" fmla="*/ 3432817 w 3743368"/>
                <a:gd name="connsiteY4" fmla="*/ 724619 h 1449238"/>
                <a:gd name="connsiteX5" fmla="*/ 3657213 w 3743368"/>
                <a:gd name="connsiteY5" fmla="*/ 1146656 h 1449238"/>
                <a:gd name="connsiteX6" fmla="*/ 3743368 w 3743368"/>
                <a:gd name="connsiteY6" fmla="*/ 1193420 h 1449238"/>
                <a:gd name="connsiteX7" fmla="*/ 3743368 w 3743368"/>
                <a:gd name="connsiteY7" fmla="*/ 1449238 h 1449238"/>
                <a:gd name="connsiteX8" fmla="*/ 284179 w 3743368"/>
                <a:gd name="connsiteY8" fmla="*/ 1449238 h 1449238"/>
                <a:gd name="connsiteX9" fmla="*/ 0 w 3743368"/>
                <a:gd name="connsiteY9" fmla="*/ 1312247 h 1449238"/>
                <a:gd name="connsiteX10" fmla="*/ 0 w 3743368"/>
                <a:gd name="connsiteY10" fmla="*/ 180758 h 1449238"/>
                <a:gd name="connsiteX11" fmla="*/ 284179 w 3743368"/>
                <a:gd name="connsiteY11" fmla="*/ 0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43368" h="1449238">
                  <a:moveTo>
                    <a:pt x="284179" y="0"/>
                  </a:moveTo>
                  <a:lnTo>
                    <a:pt x="3743368" y="0"/>
                  </a:lnTo>
                  <a:lnTo>
                    <a:pt x="3743368" y="255819"/>
                  </a:lnTo>
                  <a:lnTo>
                    <a:pt x="3657213" y="302582"/>
                  </a:lnTo>
                  <a:cubicBezTo>
                    <a:pt x="3521829" y="394046"/>
                    <a:pt x="3432817" y="548938"/>
                    <a:pt x="3432817" y="724619"/>
                  </a:cubicBezTo>
                  <a:cubicBezTo>
                    <a:pt x="3432817" y="900300"/>
                    <a:pt x="3521829" y="1055192"/>
                    <a:pt x="3657213" y="1146656"/>
                  </a:cubicBezTo>
                  <a:lnTo>
                    <a:pt x="3743368" y="1193420"/>
                  </a:lnTo>
                  <a:lnTo>
                    <a:pt x="3743368" y="1449238"/>
                  </a:lnTo>
                  <a:lnTo>
                    <a:pt x="284179" y="1449238"/>
                  </a:lnTo>
                  <a:cubicBezTo>
                    <a:pt x="150778" y="1449238"/>
                    <a:pt x="0" y="1445648"/>
                    <a:pt x="0" y="1312247"/>
                  </a:cubicBezTo>
                  <a:lnTo>
                    <a:pt x="0" y="180758"/>
                  </a:lnTo>
                  <a:cubicBezTo>
                    <a:pt x="0" y="47357"/>
                    <a:pt x="150778" y="0"/>
                    <a:pt x="284179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65080" y="4021660"/>
              <a:ext cx="5566955" cy="1661447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167882 h 1449238"/>
                <a:gd name="connsiteX11" fmla="*/ 241544 w 3700733"/>
                <a:gd name="connsiteY11" fmla="*/ 0 h 1449238"/>
                <a:gd name="connsiteX0" fmla="*/ 241544 w 3700733"/>
                <a:gd name="connsiteY0" fmla="*/ 0 h 1449317"/>
                <a:gd name="connsiteX1" fmla="*/ 3700733 w 3700733"/>
                <a:gd name="connsiteY1" fmla="*/ 0 h 1449317"/>
                <a:gd name="connsiteX2" fmla="*/ 3700733 w 3700733"/>
                <a:gd name="connsiteY2" fmla="*/ 255819 h 1449317"/>
                <a:gd name="connsiteX3" fmla="*/ 3614578 w 3700733"/>
                <a:gd name="connsiteY3" fmla="*/ 302582 h 1449317"/>
                <a:gd name="connsiteX4" fmla="*/ 3390182 w 3700733"/>
                <a:gd name="connsiteY4" fmla="*/ 724619 h 1449317"/>
                <a:gd name="connsiteX5" fmla="*/ 3614578 w 3700733"/>
                <a:gd name="connsiteY5" fmla="*/ 1146656 h 1449317"/>
                <a:gd name="connsiteX6" fmla="*/ 3700733 w 3700733"/>
                <a:gd name="connsiteY6" fmla="*/ 1193420 h 1449317"/>
                <a:gd name="connsiteX7" fmla="*/ 3700733 w 3700733"/>
                <a:gd name="connsiteY7" fmla="*/ 1449238 h 1449317"/>
                <a:gd name="connsiteX8" fmla="*/ 241544 w 3700733"/>
                <a:gd name="connsiteY8" fmla="*/ 1449238 h 1449317"/>
                <a:gd name="connsiteX9" fmla="*/ 0 w 3700733"/>
                <a:gd name="connsiteY9" fmla="*/ 1323449 h 1449317"/>
                <a:gd name="connsiteX10" fmla="*/ 0 w 3700733"/>
                <a:gd name="connsiteY10" fmla="*/ 167882 h 1449317"/>
                <a:gd name="connsiteX11" fmla="*/ 241544 w 3700733"/>
                <a:gd name="connsiteY11" fmla="*/ 0 h 144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0733" h="1449317">
                  <a:moveTo>
                    <a:pt x="241544" y="0"/>
                  </a:moveTo>
                  <a:lnTo>
                    <a:pt x="3700733" y="0"/>
                  </a:lnTo>
                  <a:lnTo>
                    <a:pt x="3700733" y="255819"/>
                  </a:lnTo>
                  <a:lnTo>
                    <a:pt x="3614578" y="302582"/>
                  </a:lnTo>
                  <a:cubicBezTo>
                    <a:pt x="3479194" y="394046"/>
                    <a:pt x="3390182" y="548938"/>
                    <a:pt x="3390182" y="724619"/>
                  </a:cubicBezTo>
                  <a:cubicBezTo>
                    <a:pt x="3390182" y="900300"/>
                    <a:pt x="3479194" y="1055192"/>
                    <a:pt x="3614578" y="1146656"/>
                  </a:cubicBezTo>
                  <a:lnTo>
                    <a:pt x="3700733" y="1193420"/>
                  </a:lnTo>
                  <a:lnTo>
                    <a:pt x="3700733" y="1449238"/>
                  </a:lnTo>
                  <a:lnTo>
                    <a:pt x="241544" y="1449238"/>
                  </a:lnTo>
                  <a:cubicBezTo>
                    <a:pt x="108143" y="1449238"/>
                    <a:pt x="0" y="1456850"/>
                    <a:pt x="0" y="1323449"/>
                  </a:cubicBezTo>
                  <a:lnTo>
                    <a:pt x="0" y="167882"/>
                  </a:lnTo>
                  <a:cubicBezTo>
                    <a:pt x="0" y="34481"/>
                    <a:pt x="108143" y="0"/>
                    <a:pt x="241544" y="0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771452" y="4072675"/>
              <a:ext cx="5540090" cy="1573699"/>
            </a:xfrm>
            <a:custGeom>
              <a:avLst/>
              <a:gdLst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0 w 3700733"/>
                <a:gd name="connsiteY10" fmla="*/ 241544 h 1449238"/>
                <a:gd name="connsiteX11" fmla="*/ 241544 w 3700733"/>
                <a:gd name="connsiteY11" fmla="*/ 0 h 1449238"/>
                <a:gd name="connsiteX0" fmla="*/ 241544 w 3700733"/>
                <a:gd name="connsiteY0" fmla="*/ 0 h 1449238"/>
                <a:gd name="connsiteX1" fmla="*/ 3700733 w 3700733"/>
                <a:gd name="connsiteY1" fmla="*/ 0 h 1449238"/>
                <a:gd name="connsiteX2" fmla="*/ 3700733 w 3700733"/>
                <a:gd name="connsiteY2" fmla="*/ 255819 h 1449238"/>
                <a:gd name="connsiteX3" fmla="*/ 3614578 w 3700733"/>
                <a:gd name="connsiteY3" fmla="*/ 302582 h 1449238"/>
                <a:gd name="connsiteX4" fmla="*/ 3390182 w 3700733"/>
                <a:gd name="connsiteY4" fmla="*/ 724619 h 1449238"/>
                <a:gd name="connsiteX5" fmla="*/ 3614578 w 3700733"/>
                <a:gd name="connsiteY5" fmla="*/ 1146656 h 1449238"/>
                <a:gd name="connsiteX6" fmla="*/ 3700733 w 3700733"/>
                <a:gd name="connsiteY6" fmla="*/ 1193420 h 1449238"/>
                <a:gd name="connsiteX7" fmla="*/ 3700733 w 3700733"/>
                <a:gd name="connsiteY7" fmla="*/ 1449238 h 1449238"/>
                <a:gd name="connsiteX8" fmla="*/ 241544 w 3700733"/>
                <a:gd name="connsiteY8" fmla="*/ 1449238 h 1449238"/>
                <a:gd name="connsiteX9" fmla="*/ 0 w 3700733"/>
                <a:gd name="connsiteY9" fmla="*/ 1207694 h 1449238"/>
                <a:gd name="connsiteX10" fmla="*/ 6286 w 3700733"/>
                <a:gd name="connsiteY10" fmla="*/ 163773 h 1449238"/>
                <a:gd name="connsiteX11" fmla="*/ 241544 w 3700733"/>
                <a:gd name="connsiteY11" fmla="*/ 0 h 1449238"/>
                <a:gd name="connsiteX0" fmla="*/ 235258 w 3694447"/>
                <a:gd name="connsiteY0" fmla="*/ 0 h 1449347"/>
                <a:gd name="connsiteX1" fmla="*/ 3694447 w 3694447"/>
                <a:gd name="connsiteY1" fmla="*/ 0 h 1449347"/>
                <a:gd name="connsiteX2" fmla="*/ 3694447 w 3694447"/>
                <a:gd name="connsiteY2" fmla="*/ 255819 h 1449347"/>
                <a:gd name="connsiteX3" fmla="*/ 3608292 w 3694447"/>
                <a:gd name="connsiteY3" fmla="*/ 302582 h 1449347"/>
                <a:gd name="connsiteX4" fmla="*/ 3383896 w 3694447"/>
                <a:gd name="connsiteY4" fmla="*/ 724619 h 1449347"/>
                <a:gd name="connsiteX5" fmla="*/ 3608292 w 3694447"/>
                <a:gd name="connsiteY5" fmla="*/ 1146656 h 1449347"/>
                <a:gd name="connsiteX6" fmla="*/ 3694447 w 3694447"/>
                <a:gd name="connsiteY6" fmla="*/ 1193420 h 1449347"/>
                <a:gd name="connsiteX7" fmla="*/ 3694447 w 3694447"/>
                <a:gd name="connsiteY7" fmla="*/ 1449238 h 1449347"/>
                <a:gd name="connsiteX8" fmla="*/ 235258 w 3694447"/>
                <a:gd name="connsiteY8" fmla="*/ 1449238 h 1449347"/>
                <a:gd name="connsiteX9" fmla="*/ 0 w 3694447"/>
                <a:gd name="connsiteY9" fmla="*/ 1324351 h 1449347"/>
                <a:gd name="connsiteX10" fmla="*/ 0 w 3694447"/>
                <a:gd name="connsiteY10" fmla="*/ 163773 h 1449347"/>
                <a:gd name="connsiteX11" fmla="*/ 235258 w 3694447"/>
                <a:gd name="connsiteY11" fmla="*/ 0 h 144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4447" h="1449347">
                  <a:moveTo>
                    <a:pt x="235258" y="0"/>
                  </a:moveTo>
                  <a:lnTo>
                    <a:pt x="3694447" y="0"/>
                  </a:lnTo>
                  <a:lnTo>
                    <a:pt x="3694447" y="255819"/>
                  </a:lnTo>
                  <a:lnTo>
                    <a:pt x="3608292" y="302582"/>
                  </a:lnTo>
                  <a:cubicBezTo>
                    <a:pt x="3472908" y="394046"/>
                    <a:pt x="3383896" y="548938"/>
                    <a:pt x="3383896" y="724619"/>
                  </a:cubicBezTo>
                  <a:cubicBezTo>
                    <a:pt x="3383896" y="900300"/>
                    <a:pt x="3472908" y="1055192"/>
                    <a:pt x="3608292" y="1146656"/>
                  </a:cubicBezTo>
                  <a:lnTo>
                    <a:pt x="3694447" y="1193420"/>
                  </a:lnTo>
                  <a:lnTo>
                    <a:pt x="3694447" y="1449238"/>
                  </a:lnTo>
                  <a:lnTo>
                    <a:pt x="235258" y="1449238"/>
                  </a:lnTo>
                  <a:cubicBezTo>
                    <a:pt x="101857" y="1449238"/>
                    <a:pt x="0" y="1457752"/>
                    <a:pt x="0" y="1324351"/>
                  </a:cubicBezTo>
                  <a:lnTo>
                    <a:pt x="0" y="163773"/>
                  </a:lnTo>
                  <a:cubicBezTo>
                    <a:pt x="0" y="30372"/>
                    <a:pt x="101857" y="0"/>
                    <a:pt x="235258" y="0"/>
                  </a:cubicBezTo>
                  <a:close/>
                </a:path>
              </a:pathLst>
            </a:custGeom>
            <a:gradFill flip="none" rotWithShape="1">
              <a:gsLst>
                <a:gs pos="49000">
                  <a:schemeClr val="accent2"/>
                </a:gs>
                <a:gs pos="0">
                  <a:schemeClr val="accent2">
                    <a:lumMod val="77000"/>
                    <a:lumOff val="23000"/>
                  </a:schemeClr>
                </a:gs>
                <a:gs pos="100000">
                  <a:schemeClr val="accent2">
                    <a:lumMod val="72000"/>
                  </a:schemeClr>
                </a:gs>
                <a:gs pos="94000">
                  <a:schemeClr val="accent2">
                    <a:lumMod val="88000"/>
                  </a:schemeClr>
                </a:gs>
              </a:gsLst>
              <a:lin ang="5400000" scaled="1"/>
              <a:tileRect/>
            </a:gradFill>
            <a:ln w="31750">
              <a:noFill/>
              <a:prstDash val="sys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17253" y="1278094"/>
            <a:ext cx="4826016" cy="1692771"/>
            <a:chOff x="1205155" y="802186"/>
            <a:chExt cx="4826016" cy="1692771"/>
          </a:xfrm>
        </p:grpSpPr>
        <p:sp>
          <p:nvSpPr>
            <p:cNvPr id="58" name="TextBox 57"/>
            <p:cNvSpPr txBox="1"/>
            <p:nvPr/>
          </p:nvSpPr>
          <p:spPr>
            <a:xfrm>
              <a:off x="1205155" y="1050604"/>
              <a:ext cx="9072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>
                      <a:lumMod val="85000"/>
                    </a:schemeClr>
                  </a:solidFill>
                </a:rPr>
                <a:t>8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143064" y="1165135"/>
              <a:ext cx="0" cy="1147352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099454" y="802186"/>
              <a:ext cx="3931717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>
                      <a:lumMod val="85000"/>
                    </a:schemeClr>
                  </a:solidFill>
                </a:rPr>
                <a:t>Lessons 63-66:</a:t>
              </a:r>
            </a:p>
            <a:p>
              <a:r>
                <a:rPr lang="en-US" sz="2800" b="1" dirty="0">
                  <a:solidFill>
                    <a:schemeClr val="bg1">
                      <a:lumMod val="85000"/>
                    </a:schemeClr>
                  </a:solidFill>
                </a:rPr>
                <a:t>Various </a:t>
              </a:r>
            </a:p>
            <a:p>
              <a:r>
                <a:rPr lang="en-US" sz="2800" b="1" dirty="0">
                  <a:solidFill>
                    <a:schemeClr val="bg1">
                      <a:lumMod val="85000"/>
                    </a:schemeClr>
                  </a:solidFill>
                </a:rPr>
                <a:t>(advanced)</a:t>
              </a:r>
              <a:endParaRPr lang="en-US" sz="2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1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437 3.7037E-6 L -1.04167E-6 3.703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1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199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PresenterMedia.com</dc:creator>
  <cp:lastModifiedBy>Owsiak, Tomasz</cp:lastModifiedBy>
  <cp:revision>64</cp:revision>
  <dcterms:created xsi:type="dcterms:W3CDTF">2016-10-25T16:08:44Z</dcterms:created>
  <dcterms:modified xsi:type="dcterms:W3CDTF">2017-04-14T02:09:17Z</dcterms:modified>
</cp:coreProperties>
</file>