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6C46-6E2C-4CD4-B25B-224AED75DC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AA2B-1E95-4360-87C1-721C8B9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Learn C# With Windows Forms And </a:t>
            </a:r>
          </a:p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                                            SQL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716" y="962788"/>
            <a:ext cx="11919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 name is Tom.    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 course is about 11 hours long.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It’s designed for intermediate students of C#.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average video length is about 10 minutes.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Many of the examples are split over two videos.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code has a lot of comments.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On the bottom is a fairly complete database project using SQL Server and C#</a:t>
            </a:r>
          </a:p>
        </p:txBody>
      </p:sp>
    </p:spTree>
    <p:extLst>
      <p:ext uri="{BB962C8B-B14F-4D97-AF65-F5344CB8AC3E}">
        <p14:creationId xmlns:p14="http://schemas.microsoft.com/office/powerpoint/2010/main" val="3538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Database Project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716" y="962788"/>
            <a:ext cx="11919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Write code to add records to tables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Write code to search records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Write code to add and preview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Write code to export tables to Excel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Write code to export tables to MS 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Configure SQL Server to store information in different language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others!</a:t>
            </a:r>
          </a:p>
        </p:txBody>
      </p:sp>
    </p:spTree>
    <p:extLst>
      <p:ext uri="{BB962C8B-B14F-4D97-AF65-F5344CB8AC3E}">
        <p14:creationId xmlns:p14="http://schemas.microsoft.com/office/powerpoint/2010/main" val="115409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Learning C# 6.0 With Windows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212" y="962788"/>
            <a:ext cx="11919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 course assumes you have VS Studio Community 2015 downloaded and installed already.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Please be sure to read through the curriculum before buying to be sure this course is right for you.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75" y="3680874"/>
            <a:ext cx="4931030" cy="277370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6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Learning C# 6.0 With Windows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716" y="962788"/>
            <a:ext cx="11919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files can be downloaded from GitHub.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links are stored under lesson resources.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Let’s take a look at an example of opening a project from GitHub.</a:t>
            </a:r>
          </a:p>
        </p:txBody>
      </p:sp>
    </p:spTree>
    <p:extLst>
      <p:ext uri="{BB962C8B-B14F-4D97-AF65-F5344CB8AC3E}">
        <p14:creationId xmlns:p14="http://schemas.microsoft.com/office/powerpoint/2010/main" val="37469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Learning C# 6.0 With Windows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716" y="962788"/>
            <a:ext cx="1155872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get most out of this course, it’s very important to </a:t>
            </a:r>
          </a:p>
          <a:p>
            <a:pPr algn="r"/>
            <a:r>
              <a:rPr lang="en-US" sz="1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PRACTICE</a:t>
            </a:r>
          </a:p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en-US" sz="6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Unyielding</a:t>
            </a:r>
          </a:p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en-US" sz="6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Thoughtful</a:t>
            </a:r>
          </a:p>
          <a:p>
            <a:pPr algn="r"/>
            <a:endParaRPr lang="en-US" sz="1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12" y="1865715"/>
            <a:ext cx="3440249" cy="45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" y="101014"/>
            <a:ext cx="11853576" cy="651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063" y="142167"/>
            <a:ext cx="1061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Learning C# 6.0 With Windows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716" y="962788"/>
            <a:ext cx="11558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Thanks and let’s BEGIN!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50" y="1687296"/>
            <a:ext cx="1786558" cy="23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Owsiak</dc:creator>
  <cp:lastModifiedBy>Owsiak, Tomasz</cp:lastModifiedBy>
  <cp:revision>23</cp:revision>
  <dcterms:created xsi:type="dcterms:W3CDTF">2016-11-16T12:45:43Z</dcterms:created>
  <dcterms:modified xsi:type="dcterms:W3CDTF">2017-01-11T20:25:26Z</dcterms:modified>
</cp:coreProperties>
</file>