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8BF3-50AE-4F12-A8D5-72C671103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392A-73C3-44CD-A469-EC5DA7E3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8895-89A1-463B-8DDF-DD6C7B97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3C65-8B15-46D8-AE00-5EF18013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8D0A-66C9-41DB-B1AE-F9669280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391-E5D4-4510-B0B7-6C07700E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D728-D617-40A8-9F0D-F62348CCC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33D5-4AA3-4B3A-9B05-44CF1C20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128F-50BF-4282-BB00-3917BBAE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95A6-D3D5-4999-B36F-35FFBD1F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D7B88-077D-4C0B-BD20-C3EFE59C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DC5D5-8E2A-4FCB-9A6F-DEC8F098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8CB4-3A63-46C7-BD14-261922D4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703B-8182-40D6-ADF2-8A134D2E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00A4-3975-4404-9A9F-88BAB2FD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AE60-7DEE-48D8-896F-20AB2EC2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3D55-32A2-488A-9C6F-C758007A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D008-1C75-4394-837E-6229223B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F61D-7FFC-4CC0-81AA-59F4350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284F-66B0-46FD-850B-9EE4FC2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1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B37E-BB8F-430D-85BD-2D937B5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47B4-AB19-4A62-BBBD-6582BB81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C01-4E0C-4464-AC4D-CE6D2D6B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071E-BB3F-44F9-BE5C-13529320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C3DF-8A6B-4491-A44B-7F0B96CD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0FEE-FE54-453B-9410-8E849913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4F6A-E1A1-4913-B92B-14A96A72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6C91F-3829-4C89-9C32-F3AC1865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E3992-D05D-4854-BD9F-B8FB6BC7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514F1-1F91-47AA-9A5E-DE1FF27C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99BE3-82E2-421B-8BA5-C2F45044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76D1-CBF3-4095-AA6D-0C85C51E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7F4FA-E81C-4CCC-8838-CAE8EA4C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0693-8111-46D9-A111-465D07D5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847D5-4FEB-46DC-8722-C41C9BEA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F292D-62EA-49D9-952D-F81D6E31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DCCB-C1B0-464D-8ECC-A54659AC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AE010-6CAD-4095-B203-893A81FA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BEDEC-1CF7-4F84-9241-BBC79BD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C31F-9EC0-4220-9B15-FEF5127F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B47F7-03AD-41DC-91CF-74303B23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2317-1B40-4884-ABE9-861A6062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642B-E8C0-4C07-88EA-B2623FC8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0DEBB-7BB1-498F-B71A-BAE37B9D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9BB40-0A67-4FAF-9EA9-397B2CB7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C44FD-9F5D-44B7-BCF0-F8A56F07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DE4-134D-4D50-822F-6BDB78F2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2B63-10A4-4976-B359-3646FB90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D706-B88A-42DF-88F6-D89646BF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8AC5C-56BF-4C94-B731-7CE02BDD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2F63-2A12-4784-943D-774AC682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2A1A-2D86-43AD-A6EF-A7DE612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12A0-5FDE-4E27-A5ED-7BDB92D1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0F068-B388-44FC-A827-B48519AA3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2E00C-946C-4634-BADE-6CA965BF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3914-85B5-487E-A152-CD4DDC09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AD164-01BD-4AF3-8893-ACE2BECF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208B-C634-4F84-9FD9-DAB00E1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60302-C881-4956-87C5-4F36E3D8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4615-0081-4B1A-A084-670BA45B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28F1-BB79-4C73-8995-EFD1DDB2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027D-EB6B-4A82-997C-177A4C62DB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DDAD-FC36-4BA8-93E8-94440E08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67F7-E046-4EE2-88F9-B585B4859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3195-8153-4BAB-91AA-C674C1E60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CE5BD-F5A9-4E98-B5D5-2E6E7D2A93A7}"/>
              </a:ext>
            </a:extLst>
          </p:cNvPr>
          <p:cNvSpPr txBox="1"/>
          <p:nvPr/>
        </p:nvSpPr>
        <p:spPr>
          <a:xfrm>
            <a:off x="218113" y="234892"/>
            <a:ext cx="5394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and install the GitHub client from</a:t>
            </a:r>
          </a:p>
          <a:p>
            <a:pPr marL="800100" lvl="1" indent="-342900">
              <a:buAutoNum type="arabicPeriod"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Inside the GitHub client on your computer go to:  </a:t>
            </a:r>
          </a:p>
          <a:p>
            <a:pPr marL="800100" lvl="1" indent="-342900">
              <a:buAutoNum type="arabicPeriod"/>
            </a:pPr>
            <a:r>
              <a:rPr lang="en-US" dirty="0"/>
              <a:t>File -&gt; Clone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9F1DB-0DD0-4C01-AE7E-190ED34D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5" y="1472906"/>
            <a:ext cx="2218794" cy="1494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AC69A-B32F-409A-8F46-FFA77B2C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" y="3336527"/>
            <a:ext cx="4830274" cy="3357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B794F-A400-4807-A867-0E16B3E486B5}"/>
              </a:ext>
            </a:extLst>
          </p:cNvPr>
          <p:cNvSpPr txBox="1"/>
          <p:nvPr/>
        </p:nvSpPr>
        <p:spPr>
          <a:xfrm>
            <a:off x="333338" y="2967196"/>
            <a:ext cx="539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Choose URL and put in the URL shown below. </a:t>
            </a:r>
          </a:p>
        </p:txBody>
      </p:sp>
    </p:spTree>
    <p:extLst>
      <p:ext uri="{BB962C8B-B14F-4D97-AF65-F5344CB8AC3E}">
        <p14:creationId xmlns:p14="http://schemas.microsoft.com/office/powerpoint/2010/main" val="217263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5C57B9-B147-4871-BFD4-C832C627C80C}"/>
              </a:ext>
            </a:extLst>
          </p:cNvPr>
          <p:cNvSpPr txBox="1"/>
          <p:nvPr/>
        </p:nvSpPr>
        <p:spPr>
          <a:xfrm>
            <a:off x="199114" y="198829"/>
            <a:ext cx="716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After the repository is cloned, go to Repository-&gt; Show in Explorer.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50CF3-E45C-4FDC-926F-42FC5BDB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9" y="568161"/>
            <a:ext cx="2985214" cy="2566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57A72-102F-463B-A1A7-1C8F69E6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2" y="3975968"/>
            <a:ext cx="7315200" cy="244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78FAA-B58A-4BE0-99C0-65052BFC1830}"/>
              </a:ext>
            </a:extLst>
          </p:cNvPr>
          <p:cNvSpPr txBox="1"/>
          <p:nvPr/>
        </p:nvSpPr>
        <p:spPr>
          <a:xfrm>
            <a:off x="199113" y="3429000"/>
            <a:ext cx="716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File should open as shown below.  </a:t>
            </a:r>
          </a:p>
        </p:txBody>
      </p:sp>
    </p:spTree>
    <p:extLst>
      <p:ext uri="{BB962C8B-B14F-4D97-AF65-F5344CB8AC3E}">
        <p14:creationId xmlns:p14="http://schemas.microsoft.com/office/powerpoint/2010/main" val="141602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5CC6D7-A6BC-40F2-B365-7D8D3AC1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8" y="709024"/>
            <a:ext cx="10863743" cy="5558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1A6244-75F6-4EEC-A484-A54B64B6F2F0}"/>
              </a:ext>
            </a:extLst>
          </p:cNvPr>
          <p:cNvSpPr txBox="1"/>
          <p:nvPr/>
        </p:nvSpPr>
        <p:spPr>
          <a:xfrm>
            <a:off x="333336" y="165683"/>
            <a:ext cx="8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Click on WindowsFormsApplication5.sln in Windows Explorer so the project loads.  </a:t>
            </a:r>
          </a:p>
        </p:txBody>
      </p:sp>
    </p:spTree>
    <p:extLst>
      <p:ext uri="{BB962C8B-B14F-4D97-AF65-F5344CB8AC3E}">
        <p14:creationId xmlns:p14="http://schemas.microsoft.com/office/powerpoint/2010/main" val="286483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A6244-75F6-4EEC-A484-A54B64B6F2F0}"/>
              </a:ext>
            </a:extLst>
          </p:cNvPr>
          <p:cNvSpPr txBox="1"/>
          <p:nvPr/>
        </p:nvSpPr>
        <p:spPr>
          <a:xfrm>
            <a:off x="333336" y="165683"/>
            <a:ext cx="8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Build the project first.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C0FCED-5713-460B-B9FE-860F06E4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8" y="541307"/>
            <a:ext cx="3286125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16306-DFC1-4A9C-A0F6-F62F7EC42371}"/>
              </a:ext>
            </a:extLst>
          </p:cNvPr>
          <p:cNvSpPr txBox="1"/>
          <p:nvPr/>
        </p:nvSpPr>
        <p:spPr>
          <a:xfrm>
            <a:off x="333336" y="2552459"/>
            <a:ext cx="8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Click through the project files to be sure each one opens.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8B671-61B6-47CD-B923-F34D592A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8" y="3027943"/>
            <a:ext cx="8196044" cy="3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A6244-75F6-4EEC-A484-A54B64B6F2F0}"/>
              </a:ext>
            </a:extLst>
          </p:cNvPr>
          <p:cNvSpPr txBox="1"/>
          <p:nvPr/>
        </p:nvSpPr>
        <p:spPr>
          <a:xfrm>
            <a:off x="333336" y="165683"/>
            <a:ext cx="10446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Start the project using Start from the tool bar.</a:t>
            </a:r>
          </a:p>
          <a:p>
            <a:r>
              <a:rPr lang="en-US" dirty="0"/>
              <a:t>10. Please remember the code depends on a connection string to SQL Server. </a:t>
            </a:r>
          </a:p>
          <a:p>
            <a:r>
              <a:rPr lang="en-US" dirty="0"/>
              <a:t>11. Please also remember the code depends on the table, so the structure must be the same.</a:t>
            </a:r>
          </a:p>
          <a:p>
            <a:r>
              <a:rPr lang="en-US" dirty="0"/>
              <a:t>12. I’ve put a copy of the database under lesson resources. You will have to restore it from back up to use it. </a:t>
            </a:r>
          </a:p>
          <a:p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442C1-56FF-4448-A9B4-512F849E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6" y="2825956"/>
            <a:ext cx="6066863" cy="33147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EB8C73-19BB-42FB-ACDA-F7156E7A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6" y="1575899"/>
            <a:ext cx="8363824" cy="9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7</cp:revision>
  <cp:lastPrinted>2017-11-04T19:26:41Z</cp:lastPrinted>
  <dcterms:created xsi:type="dcterms:W3CDTF">2017-11-04T18:00:42Z</dcterms:created>
  <dcterms:modified xsi:type="dcterms:W3CDTF">2017-11-04T20:28:26Z</dcterms:modified>
</cp:coreProperties>
</file>