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57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124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AB3B-D379-4DA8-B38D-C86C905BF36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9E0A-0179-4BFB-B529-9E57CD0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86" y="841417"/>
            <a:ext cx="92964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4987" y="138628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8450" y="1681768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txtFName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8452" y="193142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txtLName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453" y="2198918"/>
            <a:ext cx="12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txtAddress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5007" y="252311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txtCity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6447" y="279060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txtState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9277" y="306908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txtZip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5581" y="3361851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txtCompany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34442" y="3630296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txtWebsite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021615" y="1220593"/>
            <a:ext cx="858117" cy="53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5179" y="1350944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txtMobile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16973" y="1677532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dateTimePicker1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3921" y="2116089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txtNotes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83002" y="4138136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txtSearch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3114" y="4134481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cboSearch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94780" y="3878062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btnSearch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25484" y="3878062"/>
            <a:ext cx="9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btnEdit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36101" y="3905503"/>
            <a:ext cx="90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btnAdd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88483" y="3906590"/>
            <a:ext cx="14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btnDelete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18664" y="5064839"/>
            <a:ext cx="196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dataGridView1</a:t>
            </a:r>
          </a:p>
        </p:txBody>
      </p:sp>
    </p:spTree>
    <p:extLst>
      <p:ext uri="{BB962C8B-B14F-4D97-AF65-F5344CB8AC3E}">
        <p14:creationId xmlns:p14="http://schemas.microsoft.com/office/powerpoint/2010/main" val="30610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Owsiak</dc:creator>
  <cp:lastModifiedBy>Tom Owsiak</cp:lastModifiedBy>
  <cp:revision>6</cp:revision>
  <dcterms:created xsi:type="dcterms:W3CDTF">2016-12-02T20:30:32Z</dcterms:created>
  <dcterms:modified xsi:type="dcterms:W3CDTF">2016-12-03T02:33:47Z</dcterms:modified>
</cp:coreProperties>
</file>