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Montserrat Medium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bold.fntdata"/><Relationship Id="rId14" Type="http://schemas.openxmlformats.org/officeDocument/2006/relationships/font" Target="fonts/MontserratMedium-regular.fntdata"/><Relationship Id="rId17" Type="http://schemas.openxmlformats.org/officeDocument/2006/relationships/font" Target="fonts/MontserratMedium-boldItalic.fntdata"/><Relationship Id="rId16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f4eeeed4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f4eeeed4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4eeeed4a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4eeeed4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4eeeed4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f4eeeed4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16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indent="-3016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indent="-3016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indent="-3016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indent="-3016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indent="-3016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indent="-3016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indent="-3016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indent="-3016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9462" y="122249"/>
            <a:ext cx="8278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1850525" y="1157925"/>
            <a:ext cx="5442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13150" y="4525425"/>
            <a:ext cx="25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 </a:t>
            </a:r>
            <a:r>
              <a:rPr b="1" i="0" lang="en-GB" sz="14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www.</a:t>
            </a:r>
            <a:r>
              <a:rPr b="1" i="0" lang="en-GB" sz="1400" u="sng" cap="none" strike="noStrike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dataisgood</a:t>
            </a:r>
            <a:r>
              <a:rPr b="1" i="0" lang="en-GB" sz="14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i="0" sz="1400" u="sng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with 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7400" y="434975"/>
            <a:ext cx="49464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</a:t>
            </a:r>
            <a:endParaRPr/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767700" y="1191300"/>
            <a:ext cx="49464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GB" sz="1800">
                <a:latin typeface="Montserrat Medium"/>
                <a:ea typeface="Montserrat Medium"/>
                <a:cs typeface="Montserrat Medium"/>
                <a:sym typeface="Montserrat Medium"/>
              </a:rPr>
              <a:t>Small program which is used with HTML.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GB" sz="1800">
                <a:latin typeface="Montserrat Medium"/>
                <a:ea typeface="Montserrat Medium"/>
                <a:cs typeface="Montserrat Medium"/>
                <a:sym typeface="Montserrat Medium"/>
              </a:rPr>
              <a:t>Dynamic and interactive.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GB" sz="1800">
                <a:latin typeface="Montserrat Medium"/>
                <a:ea typeface="Montserrat Medium"/>
                <a:cs typeface="Montserrat Medium"/>
                <a:sym typeface="Montserrat Medium"/>
              </a:rPr>
              <a:t>&lt;script&gt; tag.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GB" sz="1800">
                <a:latin typeface="Montserrat Medium"/>
                <a:ea typeface="Montserrat Medium"/>
                <a:cs typeface="Montserrat Medium"/>
                <a:sym typeface="Montserrat Medium"/>
              </a:rPr>
              <a:t>Script statements.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GB" sz="1800">
                <a:latin typeface="Montserrat Medium"/>
                <a:ea typeface="Montserrat Medium"/>
                <a:cs typeface="Montserrat Medium"/>
                <a:sym typeface="Montserrat Medium"/>
              </a:rPr>
              <a:t>External script file.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37575" y="396900"/>
            <a:ext cx="47874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797875" y="1191300"/>
            <a:ext cx="57018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GB" sz="1800">
                <a:latin typeface="Montserrat Medium"/>
                <a:ea typeface="Montserrat Medium"/>
                <a:cs typeface="Montserrat Medium"/>
                <a:sym typeface="Montserrat Medium"/>
              </a:rPr>
              <a:t>Image manipulation, form validation, and dynamic changes of content.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GB" sz="1800">
                <a:latin typeface="Montserrat Medium"/>
                <a:ea typeface="Montserrat Medium"/>
                <a:cs typeface="Montserrat Medium"/>
                <a:sym typeface="Montserrat Medium"/>
              </a:rPr>
              <a:t>document.getElementById() method.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GB" sz="1800">
                <a:latin typeface="Montserrat Medium"/>
                <a:ea typeface="Montserrat Medium"/>
                <a:cs typeface="Montserrat Medium"/>
                <a:sym typeface="Montserrat Medium"/>
              </a:rPr>
              <a:t>Place &lt;script&gt; tags within &lt;body&gt; or &lt;head&gt; section.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777775" y="465125"/>
            <a:ext cx="4787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546725" y="1342125"/>
            <a:ext cx="49464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GB" sz="1800">
                <a:latin typeface="Montserrat Medium"/>
                <a:ea typeface="Montserrat Medium"/>
                <a:cs typeface="Montserrat Medium"/>
                <a:sym typeface="Montserrat Medium"/>
              </a:rPr>
              <a:t>Create one &lt;p&gt; tag having an id test. Select the &lt;p&gt; element and display the message “Welcome”.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