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F9-4AA6-8BE3-30AD64F7C0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F9-4AA6-8BE3-30AD64F7C0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F9-4AA6-8BE3-30AD64F7C0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F9-4AA6-8BE3-30AD64F7C077}"/>
              </c:ext>
            </c:extLst>
          </c:dPt>
          <c:dLbls>
            <c:dLbl>
              <c:idx val="0"/>
              <c:layout>
                <c:manualLayout>
                  <c:x val="0.16753837874582211"/>
                  <c:y val="9.806132520343015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6F9-4AA6-8BE3-30AD64F7C077}"/>
                </c:ext>
              </c:extLst>
            </c:dLbl>
            <c:dLbl>
              <c:idx val="1"/>
              <c:layout>
                <c:manualLayout>
                  <c:x val="-0.1982898090976038"/>
                  <c:y val="0.1414984756431908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6F9-4AA6-8BE3-30AD64F7C077}"/>
                </c:ext>
              </c:extLst>
            </c:dLbl>
            <c:dLbl>
              <c:idx val="2"/>
              <c:layout>
                <c:manualLayout>
                  <c:x val="-0.17053277063388658"/>
                  <c:y val="-6.694646107955168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9.062575395345777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6F9-4AA6-8BE3-30AD64F7C077}"/>
                </c:ext>
              </c:extLst>
            </c:dLbl>
            <c:dLbl>
              <c:idx val="3"/>
              <c:layout>
                <c:manualLayout>
                  <c:x val="0.21641321588398574"/>
                  <c:y val="-5.202596889873445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6F9-4AA6-8BE3-30AD64F7C077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Entertainment</c:v>
                </c:pt>
                <c:pt idx="1">
                  <c:v>Travel</c:v>
                </c:pt>
                <c:pt idx="2">
                  <c:v>Accommodation</c:v>
                </c:pt>
                <c:pt idx="3">
                  <c:v>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8-4AF4-9209-C36E3E493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0C85100E-26AF-40B3-97DF-19C4EC3CC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Adventure</a:t>
          </a:r>
          <a:endParaRPr lang="en-US" cap="none" dirty="0"/>
        </a:p>
      </dgm:t>
    </dgm:pt>
    <dgm:pt modelId="{83E371DD-FB17-4628-859D-A2979B7D3099}" type="parTrans" cxnId="{FD66337D-8FE8-48E6-BE0F-CFD328BEE42E}">
      <dgm:prSet/>
      <dgm:spPr/>
      <dgm:t>
        <a:bodyPr/>
        <a:lstStyle/>
        <a:p>
          <a:endParaRPr lang="en-US" sz="1800"/>
        </a:p>
      </dgm:t>
    </dgm:pt>
    <dgm:pt modelId="{8A672CE1-4528-44AE-9157-DA340C2CD5DB}" type="sibTrans" cxnId="{FD66337D-8FE8-48E6-BE0F-CFD328BEE42E}">
      <dgm:prSet/>
      <dgm:spPr/>
      <dgm:t>
        <a:bodyPr/>
        <a:lstStyle/>
        <a:p>
          <a:endParaRPr lang="en-US"/>
        </a:p>
      </dgm:t>
    </dgm:pt>
    <dgm:pt modelId="{69653324-E1E3-437C-A9D5-28B1353F64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Enthusiasm</a:t>
          </a:r>
          <a:endParaRPr lang="en-US" cap="none" dirty="0"/>
        </a:p>
      </dgm:t>
    </dgm:pt>
    <dgm:pt modelId="{F0466364-A484-4F50-8E01-C00666AA6B96}" type="parTrans" cxnId="{25667268-FED2-4149-B353-F16FED2D1A5A}">
      <dgm:prSet/>
      <dgm:spPr/>
      <dgm:t>
        <a:bodyPr/>
        <a:lstStyle/>
        <a:p>
          <a:endParaRPr lang="en-US" sz="1800"/>
        </a:p>
      </dgm:t>
    </dgm:pt>
    <dgm:pt modelId="{6F20977E-D589-4920-96AA-44AAF9391C6A}" type="sibTrans" cxnId="{25667268-FED2-4149-B353-F16FED2D1A5A}">
      <dgm:prSet/>
      <dgm:spPr/>
      <dgm:t>
        <a:bodyPr/>
        <a:lstStyle/>
        <a:p>
          <a:endParaRPr lang="en-US"/>
        </a:p>
      </dgm:t>
    </dgm:pt>
    <dgm:pt modelId="{7F8797D3-295D-45B0-9E28-F7696E313A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Discovery</a:t>
          </a:r>
          <a:endParaRPr lang="en-US" cap="none" dirty="0"/>
        </a:p>
      </dgm:t>
    </dgm:pt>
    <dgm:pt modelId="{2A0378C1-9628-41C6-B719-DFD7DD7C2513}" type="parTrans" cxnId="{B9DB5BF3-D3B4-4EF2-9219-9820EFCDD141}">
      <dgm:prSet/>
      <dgm:spPr/>
      <dgm:t>
        <a:bodyPr/>
        <a:lstStyle/>
        <a:p>
          <a:endParaRPr lang="en-US" sz="1800"/>
        </a:p>
      </dgm:t>
    </dgm:pt>
    <dgm:pt modelId="{BD09EA6A-7770-4233-AA60-BFF5DA55D6CE}" type="sibTrans" cxnId="{B9DB5BF3-D3B4-4EF2-9219-9820EFCDD141}">
      <dgm:prSet/>
      <dgm:spPr/>
      <dgm:t>
        <a:bodyPr/>
        <a:lstStyle/>
        <a:p>
          <a:endParaRPr lang="en-US"/>
        </a:p>
      </dgm:t>
    </dgm:pt>
    <dgm:pt modelId="{E3F9E5A9-51B2-43A8-8F03-9194571938CF}" type="pres">
      <dgm:prSet presAssocID="{7F564E9C-DC4B-4FCA-A45C-7A2A68ABF190}" presName="root" presStyleCnt="0">
        <dgm:presLayoutVars>
          <dgm:dir/>
          <dgm:resizeHandles val="exact"/>
        </dgm:presLayoutVars>
      </dgm:prSet>
      <dgm:spPr/>
    </dgm:pt>
    <dgm:pt modelId="{8929C738-FC34-44B7-BD7A-E6975C65F703}" type="pres">
      <dgm:prSet presAssocID="{0C85100E-26AF-40B3-97DF-19C4EC3CCEC0}" presName="compNode" presStyleCnt="0"/>
      <dgm:spPr/>
    </dgm:pt>
    <dgm:pt modelId="{D7FE9191-F345-41D1-BC78-A57FAC85C889}" type="pres">
      <dgm:prSet presAssocID="{0C85100E-26AF-40B3-97DF-19C4EC3CCEC0}" presName="iconBgRect" presStyleLbl="bgShp" presStyleIdx="0" presStyleCnt="3"/>
      <dgm:spPr/>
    </dgm:pt>
    <dgm:pt modelId="{8FF3ED10-1F7A-4228-8DBA-95ED52350852}" type="pres">
      <dgm:prSet presAssocID="{0C85100E-26AF-40B3-97DF-19C4EC3CC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DEEFA25E-941B-435D-9E6A-508386CFE47E}" type="pres">
      <dgm:prSet presAssocID="{0C85100E-26AF-40B3-97DF-19C4EC3CCEC0}" presName="spaceRect" presStyleCnt="0"/>
      <dgm:spPr/>
    </dgm:pt>
    <dgm:pt modelId="{54849521-B57C-45E5-AE0C-3EC2C0D4D0A2}" type="pres">
      <dgm:prSet presAssocID="{0C85100E-26AF-40B3-97DF-19C4EC3CCEC0}" presName="textRect" presStyleLbl="revTx" presStyleIdx="0" presStyleCnt="3">
        <dgm:presLayoutVars>
          <dgm:chMax val="1"/>
          <dgm:chPref val="1"/>
        </dgm:presLayoutVars>
      </dgm:prSet>
      <dgm:spPr/>
    </dgm:pt>
    <dgm:pt modelId="{0F6A2FC3-9E47-40CA-83F9-5B63CA09FDA8}" type="pres">
      <dgm:prSet presAssocID="{8A672CE1-4528-44AE-9157-DA340C2CD5DB}" presName="sibTrans" presStyleCnt="0"/>
      <dgm:spPr/>
    </dgm:pt>
    <dgm:pt modelId="{11E84AED-826F-45C8-83C4-91F1A078E1E0}" type="pres">
      <dgm:prSet presAssocID="{69653324-E1E3-437C-A9D5-28B1353F645A}" presName="compNode" presStyleCnt="0"/>
      <dgm:spPr/>
    </dgm:pt>
    <dgm:pt modelId="{CA2BB399-46B1-46DF-BB84-F602FEBB6E8F}" type="pres">
      <dgm:prSet presAssocID="{69653324-E1E3-437C-A9D5-28B1353F645A}" presName="iconBgRect" presStyleLbl="bgShp" presStyleIdx="1" presStyleCnt="3"/>
      <dgm:spPr/>
    </dgm:pt>
    <dgm:pt modelId="{D6853916-A787-4645-8300-F6B01D5465FD}" type="pres">
      <dgm:prSet presAssocID="{69653324-E1E3-437C-A9D5-28B1353F6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F4B50A-E3EC-4DC1-8B67-BB5C3777405D}" type="pres">
      <dgm:prSet presAssocID="{69653324-E1E3-437C-A9D5-28B1353F645A}" presName="spaceRect" presStyleCnt="0"/>
      <dgm:spPr/>
    </dgm:pt>
    <dgm:pt modelId="{1236D849-CB48-479C-B013-12E41455C64A}" type="pres">
      <dgm:prSet presAssocID="{69653324-E1E3-437C-A9D5-28B1353F645A}" presName="textRect" presStyleLbl="revTx" presStyleIdx="1" presStyleCnt="3">
        <dgm:presLayoutVars>
          <dgm:chMax val="1"/>
          <dgm:chPref val="1"/>
        </dgm:presLayoutVars>
      </dgm:prSet>
      <dgm:spPr/>
    </dgm:pt>
    <dgm:pt modelId="{77E7D738-E9B1-4ED4-B593-EC450EE23F5E}" type="pres">
      <dgm:prSet presAssocID="{6F20977E-D589-4920-96AA-44AAF9391C6A}" presName="sibTrans" presStyleCnt="0"/>
      <dgm:spPr/>
    </dgm:pt>
    <dgm:pt modelId="{504F53A5-75F2-4237-863E-8BEA18033D97}" type="pres">
      <dgm:prSet presAssocID="{7F8797D3-295D-45B0-9E28-F7696E313AE3}" presName="compNode" presStyleCnt="0"/>
      <dgm:spPr/>
    </dgm:pt>
    <dgm:pt modelId="{1FBD15DA-15EC-437E-AD24-BB3FBA44188E}" type="pres">
      <dgm:prSet presAssocID="{7F8797D3-295D-45B0-9E28-F7696E313AE3}" presName="iconBgRect" presStyleLbl="bgShp" presStyleIdx="2" presStyleCnt="3"/>
      <dgm:spPr/>
    </dgm:pt>
    <dgm:pt modelId="{F978FA78-402E-430D-BD6D-B50543BC1779}" type="pres">
      <dgm:prSet presAssocID="{7F8797D3-295D-45B0-9E28-F7696E313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E26FA69-DD6D-41A2-A1C3-C84664B3DEA9}" type="pres">
      <dgm:prSet presAssocID="{7F8797D3-295D-45B0-9E28-F7696E313AE3}" presName="spaceRect" presStyleCnt="0"/>
      <dgm:spPr/>
    </dgm:pt>
    <dgm:pt modelId="{1437B87F-714F-41BA-8ABB-43977D1FDD2E}" type="pres">
      <dgm:prSet presAssocID="{7F8797D3-295D-45B0-9E28-F7696E313A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F79A2A-C397-458C-A3B4-D48F7182843D}" type="presOf" srcId="{7F564E9C-DC4B-4FCA-A45C-7A2A68ABF190}" destId="{E3F9E5A9-51B2-43A8-8F03-9194571938CF}" srcOrd="0" destOrd="0" presId="urn:microsoft.com/office/officeart/2018/5/layout/IconCircleLabelList"/>
    <dgm:cxn modelId="{25667268-FED2-4149-B353-F16FED2D1A5A}" srcId="{7F564E9C-DC4B-4FCA-A45C-7A2A68ABF190}" destId="{69653324-E1E3-437C-A9D5-28B1353F645A}" srcOrd="1" destOrd="0" parTransId="{F0466364-A484-4F50-8E01-C00666AA6B96}" sibTransId="{6F20977E-D589-4920-96AA-44AAF9391C6A}"/>
    <dgm:cxn modelId="{FD66337D-8FE8-48E6-BE0F-CFD328BEE42E}" srcId="{7F564E9C-DC4B-4FCA-A45C-7A2A68ABF190}" destId="{0C85100E-26AF-40B3-97DF-19C4EC3CCEC0}" srcOrd="0" destOrd="0" parTransId="{83E371DD-FB17-4628-859D-A2979B7D3099}" sibTransId="{8A672CE1-4528-44AE-9157-DA340C2CD5DB}"/>
    <dgm:cxn modelId="{66AF4AA0-077B-441F-8BCF-84949DFE4A4A}" type="presOf" srcId="{69653324-E1E3-437C-A9D5-28B1353F645A}" destId="{1236D849-CB48-479C-B013-12E41455C64A}" srcOrd="0" destOrd="0" presId="urn:microsoft.com/office/officeart/2018/5/layout/IconCircleLabelList"/>
    <dgm:cxn modelId="{89A64FA4-89F2-4CC0-9791-9B99DFBDFD94}" type="presOf" srcId="{0C85100E-26AF-40B3-97DF-19C4EC3CCEC0}" destId="{54849521-B57C-45E5-AE0C-3EC2C0D4D0A2}" srcOrd="0" destOrd="0" presId="urn:microsoft.com/office/officeart/2018/5/layout/IconCircleLabelList"/>
    <dgm:cxn modelId="{30BBCAE1-AA43-4AE4-A79A-B5150A5E89F9}" type="presOf" srcId="{7F8797D3-295D-45B0-9E28-F7696E313AE3}" destId="{1437B87F-714F-41BA-8ABB-43977D1FDD2E}" srcOrd="0" destOrd="0" presId="urn:microsoft.com/office/officeart/2018/5/layout/IconCircleLabelList"/>
    <dgm:cxn modelId="{B9DB5BF3-D3B4-4EF2-9219-9820EFCDD141}" srcId="{7F564E9C-DC4B-4FCA-A45C-7A2A68ABF190}" destId="{7F8797D3-295D-45B0-9E28-F7696E313AE3}" srcOrd="2" destOrd="0" parTransId="{2A0378C1-9628-41C6-B719-DFD7DD7C2513}" sibTransId="{BD09EA6A-7770-4233-AA60-BFF5DA55D6CE}"/>
    <dgm:cxn modelId="{046E5389-75CC-49E4-A852-97C2E7E6D226}" type="presParOf" srcId="{E3F9E5A9-51B2-43A8-8F03-9194571938CF}" destId="{8929C738-FC34-44B7-BD7A-E6975C65F703}" srcOrd="0" destOrd="0" presId="urn:microsoft.com/office/officeart/2018/5/layout/IconCircleLabelList"/>
    <dgm:cxn modelId="{38860D80-65A2-4FE3-A65F-086B501908CF}" type="presParOf" srcId="{8929C738-FC34-44B7-BD7A-E6975C65F703}" destId="{D7FE9191-F345-41D1-BC78-A57FAC85C889}" srcOrd="0" destOrd="0" presId="urn:microsoft.com/office/officeart/2018/5/layout/IconCircleLabelList"/>
    <dgm:cxn modelId="{15291291-59DE-4F27-AE8E-09905698A26B}" type="presParOf" srcId="{8929C738-FC34-44B7-BD7A-E6975C65F703}" destId="{8FF3ED10-1F7A-4228-8DBA-95ED52350852}" srcOrd="1" destOrd="0" presId="urn:microsoft.com/office/officeart/2018/5/layout/IconCircleLabelList"/>
    <dgm:cxn modelId="{D93A254D-2C2B-4E74-9B75-CFB868080C85}" type="presParOf" srcId="{8929C738-FC34-44B7-BD7A-E6975C65F703}" destId="{DEEFA25E-941B-435D-9E6A-508386CFE47E}" srcOrd="2" destOrd="0" presId="urn:microsoft.com/office/officeart/2018/5/layout/IconCircleLabelList"/>
    <dgm:cxn modelId="{A6870060-E9BF-4E45-B0B2-CE2FEB416253}" type="presParOf" srcId="{8929C738-FC34-44B7-BD7A-E6975C65F703}" destId="{54849521-B57C-45E5-AE0C-3EC2C0D4D0A2}" srcOrd="3" destOrd="0" presId="urn:microsoft.com/office/officeart/2018/5/layout/IconCircleLabelList"/>
    <dgm:cxn modelId="{80671972-08BA-4928-BC1F-B3133C587435}" type="presParOf" srcId="{E3F9E5A9-51B2-43A8-8F03-9194571938CF}" destId="{0F6A2FC3-9E47-40CA-83F9-5B63CA09FDA8}" srcOrd="1" destOrd="0" presId="urn:microsoft.com/office/officeart/2018/5/layout/IconCircleLabelList"/>
    <dgm:cxn modelId="{D51D2133-6F1D-4DF6-96E7-C6625A6BEED1}" type="presParOf" srcId="{E3F9E5A9-51B2-43A8-8F03-9194571938CF}" destId="{11E84AED-826F-45C8-83C4-91F1A078E1E0}" srcOrd="2" destOrd="0" presId="urn:microsoft.com/office/officeart/2018/5/layout/IconCircleLabelList"/>
    <dgm:cxn modelId="{F9245669-8D02-42CA-A21E-BA72A76391A2}" type="presParOf" srcId="{11E84AED-826F-45C8-83C4-91F1A078E1E0}" destId="{CA2BB399-46B1-46DF-BB84-F602FEBB6E8F}" srcOrd="0" destOrd="0" presId="urn:microsoft.com/office/officeart/2018/5/layout/IconCircleLabelList"/>
    <dgm:cxn modelId="{3E304E6E-CFA0-4E02-97C9-2358B1325747}" type="presParOf" srcId="{11E84AED-826F-45C8-83C4-91F1A078E1E0}" destId="{D6853916-A787-4645-8300-F6B01D5465FD}" srcOrd="1" destOrd="0" presId="urn:microsoft.com/office/officeart/2018/5/layout/IconCircleLabelList"/>
    <dgm:cxn modelId="{A3A558FB-B42D-4CD9-880D-C8970DD9B2CF}" type="presParOf" srcId="{11E84AED-826F-45C8-83C4-91F1A078E1E0}" destId="{20F4B50A-E3EC-4DC1-8B67-BB5C3777405D}" srcOrd="2" destOrd="0" presId="urn:microsoft.com/office/officeart/2018/5/layout/IconCircleLabelList"/>
    <dgm:cxn modelId="{4085BB99-4E4A-42E3-8624-72E8460B7F02}" type="presParOf" srcId="{11E84AED-826F-45C8-83C4-91F1A078E1E0}" destId="{1236D849-CB48-479C-B013-12E41455C64A}" srcOrd="3" destOrd="0" presId="urn:microsoft.com/office/officeart/2018/5/layout/IconCircleLabelList"/>
    <dgm:cxn modelId="{575C131A-D48A-429B-9E4C-1B1619D7306D}" type="presParOf" srcId="{E3F9E5A9-51B2-43A8-8F03-9194571938CF}" destId="{77E7D738-E9B1-4ED4-B593-EC450EE23F5E}" srcOrd="3" destOrd="0" presId="urn:microsoft.com/office/officeart/2018/5/layout/IconCircleLabelList"/>
    <dgm:cxn modelId="{8B3BABB7-9BE3-4CCA-A90F-E5EEF1A4BE2F}" type="presParOf" srcId="{E3F9E5A9-51B2-43A8-8F03-9194571938CF}" destId="{504F53A5-75F2-4237-863E-8BEA18033D97}" srcOrd="4" destOrd="0" presId="urn:microsoft.com/office/officeart/2018/5/layout/IconCircleLabelList"/>
    <dgm:cxn modelId="{38FDD328-2F4A-4403-9CE3-84E8C6AD81A2}" type="presParOf" srcId="{504F53A5-75F2-4237-863E-8BEA18033D97}" destId="{1FBD15DA-15EC-437E-AD24-BB3FBA44188E}" srcOrd="0" destOrd="0" presId="urn:microsoft.com/office/officeart/2018/5/layout/IconCircleLabelList"/>
    <dgm:cxn modelId="{C1E19D95-E19A-48D8-976F-1762354AC7D6}" type="presParOf" srcId="{504F53A5-75F2-4237-863E-8BEA18033D97}" destId="{F978FA78-402E-430D-BD6D-B50543BC1779}" srcOrd="1" destOrd="0" presId="urn:microsoft.com/office/officeart/2018/5/layout/IconCircleLabelList"/>
    <dgm:cxn modelId="{0BF6A35D-48A0-49CB-BFE7-DD9C3FBF1D73}" type="presParOf" srcId="{504F53A5-75F2-4237-863E-8BEA18033D97}" destId="{8E26FA69-DD6D-41A2-A1C3-C84664B3DEA9}" srcOrd="2" destOrd="0" presId="urn:microsoft.com/office/officeart/2018/5/layout/IconCircleLabelList"/>
    <dgm:cxn modelId="{36CE7DD6-956C-461B-94DF-658454BF2FDC}" type="presParOf" srcId="{504F53A5-75F2-4237-863E-8BEA18033D97}" destId="{1437B87F-714F-41BA-8ABB-43977D1FDD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362DA-B794-45B9-9BEE-599A1FD4F7C7}" type="doc">
      <dgm:prSet loTypeId="urn:microsoft.com/office/officeart/2009/3/layout/PhasedProcess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ZA"/>
        </a:p>
      </dgm:t>
    </dgm:pt>
    <dgm:pt modelId="{4821B3E8-9370-4D21-8198-65BA4339E415}">
      <dgm:prSet phldrT="[Text]" custT="1"/>
      <dgm:spPr/>
      <dgm:t>
        <a:bodyPr/>
        <a:lstStyle/>
        <a:p>
          <a:r>
            <a:rPr lang="en-ZA" sz="1800" b="1" dirty="0"/>
            <a:t>Car</a:t>
          </a:r>
        </a:p>
      </dgm:t>
    </dgm:pt>
    <dgm:pt modelId="{763F03D9-CB7E-435B-BA77-D1F8D4274E03}" type="parTrans" cxnId="{E14EC1FA-6481-41D2-AE31-0F9E15D74881}">
      <dgm:prSet/>
      <dgm:spPr/>
      <dgm:t>
        <a:bodyPr/>
        <a:lstStyle/>
        <a:p>
          <a:endParaRPr lang="en-ZA" sz="1400"/>
        </a:p>
      </dgm:t>
    </dgm:pt>
    <dgm:pt modelId="{9F2F4829-C8AF-40C8-B99D-D020B7AFAD49}" type="sibTrans" cxnId="{E14EC1FA-6481-41D2-AE31-0F9E15D74881}">
      <dgm:prSet/>
      <dgm:spPr/>
      <dgm:t>
        <a:bodyPr/>
        <a:lstStyle/>
        <a:p>
          <a:endParaRPr lang="en-ZA" sz="1400"/>
        </a:p>
      </dgm:t>
    </dgm:pt>
    <dgm:pt modelId="{A79BCC07-4436-42E3-80A6-732F0A17966E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Ride Share</a:t>
          </a:r>
        </a:p>
      </dgm:t>
    </dgm:pt>
    <dgm:pt modelId="{087A1BFF-C84C-4587-A80D-8974ABC8EF5F}" type="sibTrans" cxnId="{6C3AEE11-2408-49AA-A775-6A3512F6F523}">
      <dgm:prSet/>
      <dgm:spPr/>
      <dgm:t>
        <a:bodyPr/>
        <a:lstStyle/>
        <a:p>
          <a:endParaRPr lang="en-ZA" sz="1400"/>
        </a:p>
      </dgm:t>
    </dgm:pt>
    <dgm:pt modelId="{C3A2DAB3-4DF7-44D0-8672-751A277F8AE2}" type="parTrans" cxnId="{6C3AEE11-2408-49AA-A775-6A3512F6F523}">
      <dgm:prSet/>
      <dgm:spPr/>
      <dgm:t>
        <a:bodyPr/>
        <a:lstStyle/>
        <a:p>
          <a:endParaRPr lang="en-ZA" sz="1400"/>
        </a:p>
      </dgm:t>
    </dgm:pt>
    <dgm:pt modelId="{8990175B-9D44-4607-8FBA-A007DD3BDCD2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Taxi</a:t>
          </a:r>
        </a:p>
      </dgm:t>
    </dgm:pt>
    <dgm:pt modelId="{02F16045-3CB8-41FE-AF3D-FC471EDB1A43}" type="sibTrans" cxnId="{3B800981-BF06-4825-8D19-D45C3C790513}">
      <dgm:prSet/>
      <dgm:spPr/>
      <dgm:t>
        <a:bodyPr/>
        <a:lstStyle/>
        <a:p>
          <a:endParaRPr lang="en-ZA" sz="1400"/>
        </a:p>
      </dgm:t>
    </dgm:pt>
    <dgm:pt modelId="{1E28B33B-A87B-4A20-B998-C7F1781B7D5F}" type="parTrans" cxnId="{3B800981-BF06-4825-8D19-D45C3C790513}">
      <dgm:prSet/>
      <dgm:spPr/>
      <dgm:t>
        <a:bodyPr/>
        <a:lstStyle/>
        <a:p>
          <a:endParaRPr lang="en-ZA" sz="1400"/>
        </a:p>
      </dgm:t>
    </dgm:pt>
    <dgm:pt modelId="{819594FA-0AF7-4BCA-BF4E-B320063C2DB1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Rental</a:t>
          </a:r>
        </a:p>
      </dgm:t>
    </dgm:pt>
    <dgm:pt modelId="{132C8A32-FFC0-4A33-B7C4-C6295D26E9C0}" type="sibTrans" cxnId="{4E926AF1-506D-474E-8D21-8714659EE5EF}">
      <dgm:prSet/>
      <dgm:spPr/>
      <dgm:t>
        <a:bodyPr/>
        <a:lstStyle/>
        <a:p>
          <a:endParaRPr lang="en-ZA" sz="1400"/>
        </a:p>
      </dgm:t>
    </dgm:pt>
    <dgm:pt modelId="{1E130B30-3A17-4D96-B9AD-9A806206E5CD}" type="parTrans" cxnId="{4E926AF1-506D-474E-8D21-8714659EE5EF}">
      <dgm:prSet/>
      <dgm:spPr/>
      <dgm:t>
        <a:bodyPr/>
        <a:lstStyle/>
        <a:p>
          <a:endParaRPr lang="en-ZA" sz="1400"/>
        </a:p>
      </dgm:t>
    </dgm:pt>
    <dgm:pt modelId="{EED48EC9-139E-4D1A-A023-E1766F475502}">
      <dgm:prSet phldrT="[Text]" custT="1"/>
      <dgm:spPr/>
      <dgm:t>
        <a:bodyPr/>
        <a:lstStyle/>
        <a:p>
          <a:r>
            <a:rPr lang="en-ZA" sz="1800" b="1" dirty="0"/>
            <a:t>Air</a:t>
          </a:r>
        </a:p>
      </dgm:t>
    </dgm:pt>
    <dgm:pt modelId="{E8A58E6C-D702-4CD5-A4A4-68BF06D65777}" type="sibTrans" cxnId="{508AA677-84BC-4D76-B730-28EA84E9EBCA}">
      <dgm:prSet/>
      <dgm:spPr/>
      <dgm:t>
        <a:bodyPr/>
        <a:lstStyle/>
        <a:p>
          <a:endParaRPr lang="en-ZA" sz="1400"/>
        </a:p>
      </dgm:t>
    </dgm:pt>
    <dgm:pt modelId="{D0F6851C-F0F8-491D-B94E-762CD794E96A}" type="parTrans" cxnId="{508AA677-84BC-4D76-B730-28EA84E9EBCA}">
      <dgm:prSet/>
      <dgm:spPr/>
      <dgm:t>
        <a:bodyPr/>
        <a:lstStyle/>
        <a:p>
          <a:endParaRPr lang="en-ZA" sz="1400"/>
        </a:p>
      </dgm:t>
    </dgm:pt>
    <dgm:pt modelId="{D51408AB-258D-4406-B40B-CC29CF313713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Int.</a:t>
          </a:r>
        </a:p>
      </dgm:t>
    </dgm:pt>
    <dgm:pt modelId="{18195661-4D89-4F14-8701-171F7C521288}" type="sibTrans" cxnId="{1D3D3BC2-7F82-4C5A-8D6B-503206F18A71}">
      <dgm:prSet/>
      <dgm:spPr/>
      <dgm:t>
        <a:bodyPr/>
        <a:lstStyle/>
        <a:p>
          <a:endParaRPr lang="en-ZA" sz="1400"/>
        </a:p>
      </dgm:t>
    </dgm:pt>
    <dgm:pt modelId="{6CA7A0CF-B790-4872-B7B2-B1B9A8D28491}" type="parTrans" cxnId="{1D3D3BC2-7F82-4C5A-8D6B-503206F18A71}">
      <dgm:prSet/>
      <dgm:spPr/>
      <dgm:t>
        <a:bodyPr/>
        <a:lstStyle/>
        <a:p>
          <a:endParaRPr lang="en-ZA" sz="1400"/>
        </a:p>
      </dgm:t>
    </dgm:pt>
    <dgm:pt modelId="{B85C599F-6166-4440-BCFA-9954E84F1BAF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Domestic</a:t>
          </a:r>
        </a:p>
      </dgm:t>
    </dgm:pt>
    <dgm:pt modelId="{62B06A73-353D-495C-8CB4-D7FEDF8F7DF5}" type="sibTrans" cxnId="{92557761-266F-4572-B7E2-B98C8F080698}">
      <dgm:prSet/>
      <dgm:spPr/>
      <dgm:t>
        <a:bodyPr/>
        <a:lstStyle/>
        <a:p>
          <a:endParaRPr lang="en-ZA" sz="1400"/>
        </a:p>
      </dgm:t>
    </dgm:pt>
    <dgm:pt modelId="{6452ABC8-EC92-4CB5-B305-5A7115AC0173}" type="parTrans" cxnId="{92557761-266F-4572-B7E2-B98C8F080698}">
      <dgm:prSet/>
      <dgm:spPr/>
      <dgm:t>
        <a:bodyPr/>
        <a:lstStyle/>
        <a:p>
          <a:endParaRPr lang="en-ZA" sz="1400"/>
        </a:p>
      </dgm:t>
    </dgm:pt>
    <dgm:pt modelId="{55D18788-16D9-46D2-837A-960D65CA32C9}">
      <dgm:prSet phldrT="[Text]" custT="1"/>
      <dgm:spPr/>
      <dgm:t>
        <a:bodyPr/>
        <a:lstStyle/>
        <a:p>
          <a:r>
            <a:rPr lang="en-ZA" sz="1800" b="1" dirty="0"/>
            <a:t>Rail</a:t>
          </a:r>
        </a:p>
      </dgm:t>
    </dgm:pt>
    <dgm:pt modelId="{8442729E-1D19-458D-98BD-1AB5B700F9E0}" type="sibTrans" cxnId="{E20EF0EF-E539-4948-B46C-9E9B5B3AA634}">
      <dgm:prSet/>
      <dgm:spPr/>
      <dgm:t>
        <a:bodyPr/>
        <a:lstStyle/>
        <a:p>
          <a:endParaRPr lang="en-ZA" sz="1400"/>
        </a:p>
      </dgm:t>
    </dgm:pt>
    <dgm:pt modelId="{D39B7213-81B5-4957-BC58-13232544EBDA}" type="parTrans" cxnId="{E20EF0EF-E539-4948-B46C-9E9B5B3AA634}">
      <dgm:prSet/>
      <dgm:spPr/>
      <dgm:t>
        <a:bodyPr/>
        <a:lstStyle/>
        <a:p>
          <a:endParaRPr lang="en-ZA" sz="1400"/>
        </a:p>
      </dgm:t>
    </dgm:pt>
    <dgm:pt modelId="{5F850C0C-66DA-4799-ACB6-9C952061092A}">
      <dgm:prSet phldrT="[Text]" custT="1"/>
      <dgm:spPr>
        <a:solidFill>
          <a:schemeClr val="accent4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>
              <a:solidFill>
                <a:schemeClr val="tx1"/>
              </a:solidFill>
            </a:rPr>
            <a:t>Railway </a:t>
          </a:r>
        </a:p>
      </dgm:t>
    </dgm:pt>
    <dgm:pt modelId="{58B73E70-F319-49CA-BE47-ADD9C686A37D}" type="sibTrans" cxnId="{45D09604-CFA8-4712-A57A-6D3291397897}">
      <dgm:prSet/>
      <dgm:spPr/>
      <dgm:t>
        <a:bodyPr/>
        <a:lstStyle/>
        <a:p>
          <a:endParaRPr lang="en-ZA" sz="1400"/>
        </a:p>
      </dgm:t>
    </dgm:pt>
    <dgm:pt modelId="{3CA76CAB-6D0D-46D9-A13C-6ECDE85AF2D6}" type="parTrans" cxnId="{45D09604-CFA8-4712-A57A-6D3291397897}">
      <dgm:prSet/>
      <dgm:spPr/>
      <dgm:t>
        <a:bodyPr/>
        <a:lstStyle/>
        <a:p>
          <a:endParaRPr lang="en-ZA" sz="1400"/>
        </a:p>
      </dgm:t>
    </dgm:pt>
    <dgm:pt modelId="{7F997771-75EA-4896-A86B-88DEFCAAF0DF}" type="pres">
      <dgm:prSet presAssocID="{6A1362DA-B794-45B9-9BEE-599A1FD4F7C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0659EFF8-8E37-48D0-8531-AA8591B030C2}" type="pres">
      <dgm:prSet presAssocID="{6A1362DA-B794-45B9-9BEE-599A1FD4F7C7}" presName="arc1" presStyleLbl="node1" presStyleIdx="0" presStyleCnt="4"/>
      <dgm:spPr>
        <a:solidFill>
          <a:schemeClr val="bg1">
            <a:lumMod val="85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6849B046-FFF3-4CD3-87C3-760114804747}" type="pres">
      <dgm:prSet presAssocID="{6A1362DA-B794-45B9-9BEE-599A1FD4F7C7}" presName="arc3" presStyleLbl="node1" presStyleIdx="1" presStyleCnt="4"/>
      <dgm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DC93D40F-6B01-43A2-B629-3007E6988A4F}" type="pres">
      <dgm:prSet presAssocID="{6A1362DA-B794-45B9-9BEE-599A1FD4F7C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23056524-C614-4F7B-A945-D2D9D78E93A8}" type="pres">
      <dgm:prSet presAssocID="{6A1362DA-B794-45B9-9BEE-599A1FD4F7C7}" presName="arc2" presStyleLbl="node1" presStyleIdx="2" presStyleCnt="4"/>
      <dgm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03188925-9B58-4F84-B5B5-244FB2812A99}" type="pres">
      <dgm:prSet presAssocID="{6A1362DA-B794-45B9-9BEE-599A1FD4F7C7}" presName="arc4" presStyleLbl="node1" presStyleIdx="3" presStyleCnt="4"/>
      <dgm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C8228DC6-78D1-404B-8BAE-5596AA679220}" type="pres">
      <dgm:prSet presAssocID="{6A1362DA-B794-45B9-9BEE-599A1FD4F7C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F199568-9382-4F57-8637-EA89AB21FD2E}" type="pres">
      <dgm:prSet presAssocID="{6A1362DA-B794-45B9-9BEE-599A1FD4F7C7}" presName="middleComposite" presStyleCnt="0"/>
      <dgm:spPr/>
    </dgm:pt>
    <dgm:pt modelId="{1F528CDB-ABFE-433C-9B57-F41659B19CD6}" type="pres">
      <dgm:prSet presAssocID="{D51408AB-258D-4406-B40B-CC29CF313713}" presName="circ1" presStyleLbl="vennNode1" presStyleIdx="0" presStyleCnt="8" custScaleX="110000" custScaleY="110000"/>
      <dgm:spPr/>
    </dgm:pt>
    <dgm:pt modelId="{A77D9594-052F-47B3-BB36-E5F7883905A4}" type="pres">
      <dgm:prSet presAssocID="{D51408AB-258D-4406-B40B-CC29CF313713}" presName="circ1Tx" presStyleLbl="revTx" presStyleIdx="1" presStyleCnt="3">
        <dgm:presLayoutVars>
          <dgm:chMax val="0"/>
          <dgm:chPref val="0"/>
        </dgm:presLayoutVars>
      </dgm:prSet>
      <dgm:spPr/>
    </dgm:pt>
    <dgm:pt modelId="{F0631B9D-3479-476B-BC88-ACBFFB6E96AB}" type="pres">
      <dgm:prSet presAssocID="{B85C599F-6166-4440-BCFA-9954E84F1BAF}" presName="circ2" presStyleLbl="vennNode1" presStyleIdx="1" presStyleCnt="8" custScaleX="110000" custScaleY="110000"/>
      <dgm:spPr/>
    </dgm:pt>
    <dgm:pt modelId="{7384308B-870E-4E97-A25D-53C3020DFBE2}" type="pres">
      <dgm:prSet presAssocID="{B85C599F-6166-4440-BCFA-9954E84F1BAF}" presName="circ2Tx" presStyleLbl="revTx" presStyleIdx="1" presStyleCnt="3">
        <dgm:presLayoutVars>
          <dgm:chMax val="0"/>
          <dgm:chPref val="0"/>
        </dgm:presLayoutVars>
      </dgm:prSet>
      <dgm:spPr/>
    </dgm:pt>
    <dgm:pt modelId="{2C6B576E-83E6-4A2B-86DA-256C01041219}" type="pres">
      <dgm:prSet presAssocID="{6A1362DA-B794-45B9-9BEE-599A1FD4F7C7}" presName="leftComposite" presStyleCnt="0"/>
      <dgm:spPr/>
    </dgm:pt>
    <dgm:pt modelId="{30071BB3-0EB4-4882-BD62-205BE426F0A9}" type="pres">
      <dgm:prSet presAssocID="{A79BCC07-4436-42E3-80A6-732F0A17966E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00180506-7B30-4C83-B5EB-803D3453F7E0}" type="pres">
      <dgm:prSet presAssocID="{A79BCC07-4436-42E3-80A6-732F0A17966E}" presName="ellipse1" presStyleLbl="vennNode1" presStyleIdx="3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87E6C4B1-CD6A-4E27-BDA3-091E52F28104}" type="pres">
      <dgm:prSet presAssocID="{A79BCC07-4436-42E3-80A6-732F0A17966E}" presName="ellipse2" presStyleLbl="vennNode1" presStyleIdx="4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3C492A34-5353-42F4-A9D0-320B80142C39}" type="pres">
      <dgm:prSet presAssocID="{8990175B-9D44-4607-8FBA-A007DD3BDCD2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8975C524-7118-448B-955F-56AAFE8A7AAA}" type="pres">
      <dgm:prSet presAssocID="{8990175B-9D44-4607-8FBA-A007DD3BDCD2}" presName="ellipse3" presStyleLbl="vennNode1" presStyleIdx="6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7F470B30-C0E6-4733-B1C2-C22A3339ECF1}" type="pres">
      <dgm:prSet presAssocID="{819594FA-0AF7-4BCA-BF4E-B320063C2DB1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AD01EDAC-4230-46FC-BEF5-EDD9B36F1C08}" type="pres">
      <dgm:prSet presAssocID="{6A1362DA-B794-45B9-9BEE-599A1FD4F7C7}" presName="rightChild" presStyleLbl="node2" presStyleIdx="0" presStyleCnt="1">
        <dgm:presLayoutVars>
          <dgm:chMax val="0"/>
          <dgm:chPref val="0"/>
        </dgm:presLayoutVars>
      </dgm:prSet>
      <dgm:spPr/>
    </dgm:pt>
    <dgm:pt modelId="{2F20CFD9-9E25-4178-B585-093FFDC4B696}" type="pres">
      <dgm:prSet presAssocID="{6A1362DA-B794-45B9-9BEE-599A1FD4F7C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45D09604-CFA8-4712-A57A-6D3291397897}" srcId="{55D18788-16D9-46D2-837A-960D65CA32C9}" destId="{5F850C0C-66DA-4799-ACB6-9C952061092A}" srcOrd="0" destOrd="0" parTransId="{3CA76CAB-6D0D-46D9-A13C-6ECDE85AF2D6}" sibTransId="{58B73E70-F319-49CA-BE47-ADD9C686A37D}"/>
    <dgm:cxn modelId="{9F72A209-3E49-4599-9DCA-9C049022F59C}" type="presOf" srcId="{6A1362DA-B794-45B9-9BEE-599A1FD4F7C7}" destId="{7F997771-75EA-4896-A86B-88DEFCAAF0DF}" srcOrd="0" destOrd="0" presId="urn:microsoft.com/office/officeart/2009/3/layout/PhasedProcess"/>
    <dgm:cxn modelId="{6C3AEE11-2408-49AA-A775-6A3512F6F523}" srcId="{4821B3E8-9370-4D21-8198-65BA4339E415}" destId="{A79BCC07-4436-42E3-80A6-732F0A17966E}" srcOrd="0" destOrd="0" parTransId="{C3A2DAB3-4DF7-44D0-8672-751A277F8AE2}" sibTransId="{087A1BFF-C84C-4587-A80D-8974ABC8EF5F}"/>
    <dgm:cxn modelId="{AF972721-403C-470B-A699-6122EFDEB1B2}" type="presOf" srcId="{A79BCC07-4436-42E3-80A6-732F0A17966E}" destId="{30071BB3-0EB4-4882-BD62-205BE426F0A9}" srcOrd="0" destOrd="0" presId="urn:microsoft.com/office/officeart/2009/3/layout/PhasedProcess"/>
    <dgm:cxn modelId="{266AC232-17F2-4DBF-8D63-ADF2201D73CC}" type="presOf" srcId="{D51408AB-258D-4406-B40B-CC29CF313713}" destId="{1F528CDB-ABFE-433C-9B57-F41659B19CD6}" srcOrd="0" destOrd="0" presId="urn:microsoft.com/office/officeart/2009/3/layout/PhasedProcess"/>
    <dgm:cxn modelId="{B30D423D-32FE-454E-8A9F-3BF4D4FAF097}" type="presOf" srcId="{819594FA-0AF7-4BCA-BF4E-B320063C2DB1}" destId="{7F470B30-C0E6-4733-B1C2-C22A3339ECF1}" srcOrd="0" destOrd="0" presId="urn:microsoft.com/office/officeart/2009/3/layout/PhasedProcess"/>
    <dgm:cxn modelId="{92557761-266F-4572-B7E2-B98C8F080698}" srcId="{EED48EC9-139E-4D1A-A023-E1766F475502}" destId="{B85C599F-6166-4440-BCFA-9954E84F1BAF}" srcOrd="1" destOrd="0" parTransId="{6452ABC8-EC92-4CB5-B305-5A7115AC0173}" sibTransId="{62B06A73-353D-495C-8CB4-D7FEDF8F7DF5}"/>
    <dgm:cxn modelId="{ABA40B63-DF4F-47C5-BE09-C50957178DB2}" type="presOf" srcId="{EED48EC9-139E-4D1A-A023-E1766F475502}" destId="{DC93D40F-6B01-43A2-B629-3007E6988A4F}" srcOrd="0" destOrd="0" presId="urn:microsoft.com/office/officeart/2009/3/layout/PhasedProcess"/>
    <dgm:cxn modelId="{508AA677-84BC-4D76-B730-28EA84E9EBCA}" srcId="{6A1362DA-B794-45B9-9BEE-599A1FD4F7C7}" destId="{EED48EC9-139E-4D1A-A023-E1766F475502}" srcOrd="1" destOrd="0" parTransId="{D0F6851C-F0F8-491D-B94E-762CD794E96A}" sibTransId="{E8A58E6C-D702-4CD5-A4A4-68BF06D65777}"/>
    <dgm:cxn modelId="{9E1F8D7C-8884-4990-A37A-624E03BB1C88}" type="presOf" srcId="{D51408AB-258D-4406-B40B-CC29CF313713}" destId="{A77D9594-052F-47B3-BB36-E5F7883905A4}" srcOrd="1" destOrd="0" presId="urn:microsoft.com/office/officeart/2009/3/layout/PhasedProcess"/>
    <dgm:cxn modelId="{3B800981-BF06-4825-8D19-D45C3C790513}" srcId="{4821B3E8-9370-4D21-8198-65BA4339E415}" destId="{8990175B-9D44-4607-8FBA-A007DD3BDCD2}" srcOrd="1" destOrd="0" parTransId="{1E28B33B-A87B-4A20-B998-C7F1781B7D5F}" sibTransId="{02F16045-3CB8-41FE-AF3D-FC471EDB1A43}"/>
    <dgm:cxn modelId="{60E570A3-E599-48E8-947E-B7F9C3612225}" type="presOf" srcId="{B85C599F-6166-4440-BCFA-9954E84F1BAF}" destId="{7384308B-870E-4E97-A25D-53C3020DFBE2}" srcOrd="1" destOrd="0" presId="urn:microsoft.com/office/officeart/2009/3/layout/PhasedProcess"/>
    <dgm:cxn modelId="{04A418BB-53ED-4C8F-A64A-27858A40B828}" type="presOf" srcId="{5F850C0C-66DA-4799-ACB6-9C952061092A}" destId="{AD01EDAC-4230-46FC-BEF5-EDD9B36F1C08}" srcOrd="0" destOrd="0" presId="urn:microsoft.com/office/officeart/2009/3/layout/PhasedProcess"/>
    <dgm:cxn modelId="{70A959BF-5B4B-414B-B264-7E1E8C236B1D}" type="presOf" srcId="{B85C599F-6166-4440-BCFA-9954E84F1BAF}" destId="{F0631B9D-3479-476B-BC88-ACBFFB6E96AB}" srcOrd="0" destOrd="0" presId="urn:microsoft.com/office/officeart/2009/3/layout/PhasedProcess"/>
    <dgm:cxn modelId="{1D3D3BC2-7F82-4C5A-8D6B-503206F18A71}" srcId="{EED48EC9-139E-4D1A-A023-E1766F475502}" destId="{D51408AB-258D-4406-B40B-CC29CF313713}" srcOrd="0" destOrd="0" parTransId="{6CA7A0CF-B790-4872-B7B2-B1B9A8D28491}" sibTransId="{18195661-4D89-4F14-8701-171F7C521288}"/>
    <dgm:cxn modelId="{CE99E7D0-A82B-4941-B43E-4911112B61FA}" type="presOf" srcId="{4821B3E8-9370-4D21-8198-65BA4339E415}" destId="{2F20CFD9-9E25-4178-B585-093FFDC4B696}" srcOrd="0" destOrd="0" presId="urn:microsoft.com/office/officeart/2009/3/layout/PhasedProcess"/>
    <dgm:cxn modelId="{1AB8B6EF-CE8B-4ED9-8092-F95AE5D99454}" type="presOf" srcId="{55D18788-16D9-46D2-837A-960D65CA32C9}" destId="{C8228DC6-78D1-404B-8BAE-5596AA679220}" srcOrd="0" destOrd="0" presId="urn:microsoft.com/office/officeart/2009/3/layout/PhasedProcess"/>
    <dgm:cxn modelId="{E20EF0EF-E539-4948-B46C-9E9B5B3AA634}" srcId="{6A1362DA-B794-45B9-9BEE-599A1FD4F7C7}" destId="{55D18788-16D9-46D2-837A-960D65CA32C9}" srcOrd="2" destOrd="0" parTransId="{D39B7213-81B5-4957-BC58-13232544EBDA}" sibTransId="{8442729E-1D19-458D-98BD-1AB5B700F9E0}"/>
    <dgm:cxn modelId="{1C2D47F0-CB41-4D0C-8049-4BD5CEADDD41}" type="presOf" srcId="{8990175B-9D44-4607-8FBA-A007DD3BDCD2}" destId="{3C492A34-5353-42F4-A9D0-320B80142C39}" srcOrd="0" destOrd="0" presId="urn:microsoft.com/office/officeart/2009/3/layout/PhasedProcess"/>
    <dgm:cxn modelId="{4E926AF1-506D-474E-8D21-8714659EE5EF}" srcId="{4821B3E8-9370-4D21-8198-65BA4339E415}" destId="{819594FA-0AF7-4BCA-BF4E-B320063C2DB1}" srcOrd="2" destOrd="0" parTransId="{1E130B30-3A17-4D96-B9AD-9A806206E5CD}" sibTransId="{132C8A32-FFC0-4A33-B7C4-C6295D26E9C0}"/>
    <dgm:cxn modelId="{E14EC1FA-6481-41D2-AE31-0F9E15D74881}" srcId="{6A1362DA-B794-45B9-9BEE-599A1FD4F7C7}" destId="{4821B3E8-9370-4D21-8198-65BA4339E415}" srcOrd="0" destOrd="0" parTransId="{763F03D9-CB7E-435B-BA77-D1F8D4274E03}" sibTransId="{9F2F4829-C8AF-40C8-B99D-D020B7AFAD49}"/>
    <dgm:cxn modelId="{015DE727-6CE5-4307-A8CC-A95DC2D879B3}" type="presParOf" srcId="{7F997771-75EA-4896-A86B-88DEFCAAF0DF}" destId="{0659EFF8-8E37-48D0-8531-AA8591B030C2}" srcOrd="0" destOrd="0" presId="urn:microsoft.com/office/officeart/2009/3/layout/PhasedProcess"/>
    <dgm:cxn modelId="{58DACE89-6D87-49F4-9CB6-8D5778A22807}" type="presParOf" srcId="{7F997771-75EA-4896-A86B-88DEFCAAF0DF}" destId="{6849B046-FFF3-4CD3-87C3-760114804747}" srcOrd="1" destOrd="0" presId="urn:microsoft.com/office/officeart/2009/3/layout/PhasedProcess"/>
    <dgm:cxn modelId="{9E4A4637-176F-4A46-8E51-97933B2B093C}" type="presParOf" srcId="{7F997771-75EA-4896-A86B-88DEFCAAF0DF}" destId="{DC93D40F-6B01-43A2-B629-3007E6988A4F}" srcOrd="2" destOrd="0" presId="urn:microsoft.com/office/officeart/2009/3/layout/PhasedProcess"/>
    <dgm:cxn modelId="{0655A8C4-C065-42DA-90E3-2C9EA2C837C3}" type="presParOf" srcId="{7F997771-75EA-4896-A86B-88DEFCAAF0DF}" destId="{23056524-C614-4F7B-A945-D2D9D78E93A8}" srcOrd="3" destOrd="0" presId="urn:microsoft.com/office/officeart/2009/3/layout/PhasedProcess"/>
    <dgm:cxn modelId="{ECD79578-D8E9-4687-AF49-45F57393446B}" type="presParOf" srcId="{7F997771-75EA-4896-A86B-88DEFCAAF0DF}" destId="{03188925-9B58-4F84-B5B5-244FB2812A99}" srcOrd="4" destOrd="0" presId="urn:microsoft.com/office/officeart/2009/3/layout/PhasedProcess"/>
    <dgm:cxn modelId="{26882245-485B-4B83-96E5-DFBD5AA3BDDE}" type="presParOf" srcId="{7F997771-75EA-4896-A86B-88DEFCAAF0DF}" destId="{C8228DC6-78D1-404B-8BAE-5596AA679220}" srcOrd="5" destOrd="0" presId="urn:microsoft.com/office/officeart/2009/3/layout/PhasedProcess"/>
    <dgm:cxn modelId="{5A39184B-789C-424C-9F77-D2C886162712}" type="presParOf" srcId="{7F997771-75EA-4896-A86B-88DEFCAAF0DF}" destId="{2F199568-9382-4F57-8637-EA89AB21FD2E}" srcOrd="6" destOrd="0" presId="urn:microsoft.com/office/officeart/2009/3/layout/PhasedProcess"/>
    <dgm:cxn modelId="{36FB3A25-2E80-459D-912F-C7CF21434658}" type="presParOf" srcId="{2F199568-9382-4F57-8637-EA89AB21FD2E}" destId="{1F528CDB-ABFE-433C-9B57-F41659B19CD6}" srcOrd="0" destOrd="0" presId="urn:microsoft.com/office/officeart/2009/3/layout/PhasedProcess"/>
    <dgm:cxn modelId="{17991873-07EC-4E89-B641-84CC2C160721}" type="presParOf" srcId="{2F199568-9382-4F57-8637-EA89AB21FD2E}" destId="{A77D9594-052F-47B3-BB36-E5F7883905A4}" srcOrd="1" destOrd="0" presId="urn:microsoft.com/office/officeart/2009/3/layout/PhasedProcess"/>
    <dgm:cxn modelId="{67B2076F-8F02-4C09-ADFD-65463E59E1AC}" type="presParOf" srcId="{2F199568-9382-4F57-8637-EA89AB21FD2E}" destId="{F0631B9D-3479-476B-BC88-ACBFFB6E96AB}" srcOrd="2" destOrd="0" presId="urn:microsoft.com/office/officeart/2009/3/layout/PhasedProcess"/>
    <dgm:cxn modelId="{CFC0C370-CA14-45AB-8BF7-80D5618B7503}" type="presParOf" srcId="{2F199568-9382-4F57-8637-EA89AB21FD2E}" destId="{7384308B-870E-4E97-A25D-53C3020DFBE2}" srcOrd="3" destOrd="0" presId="urn:microsoft.com/office/officeart/2009/3/layout/PhasedProcess"/>
    <dgm:cxn modelId="{5716EB85-A799-4BF1-8F79-8F379BE194C2}" type="presParOf" srcId="{7F997771-75EA-4896-A86B-88DEFCAAF0DF}" destId="{2C6B576E-83E6-4A2B-86DA-256C01041219}" srcOrd="7" destOrd="0" presId="urn:microsoft.com/office/officeart/2009/3/layout/PhasedProcess"/>
    <dgm:cxn modelId="{C3EF00FD-1359-4191-8968-C86AEE4AD890}" type="presParOf" srcId="{2C6B576E-83E6-4A2B-86DA-256C01041219}" destId="{30071BB3-0EB4-4882-BD62-205BE426F0A9}" srcOrd="0" destOrd="0" presId="urn:microsoft.com/office/officeart/2009/3/layout/PhasedProcess"/>
    <dgm:cxn modelId="{9ACE9002-FAAE-4898-86A7-C9E20D41F4BC}" type="presParOf" srcId="{2C6B576E-83E6-4A2B-86DA-256C01041219}" destId="{00180506-7B30-4C83-B5EB-803D3453F7E0}" srcOrd="1" destOrd="0" presId="urn:microsoft.com/office/officeart/2009/3/layout/PhasedProcess"/>
    <dgm:cxn modelId="{978D31BC-470D-42AB-874D-3719C7867838}" type="presParOf" srcId="{2C6B576E-83E6-4A2B-86DA-256C01041219}" destId="{87E6C4B1-CD6A-4E27-BDA3-091E52F28104}" srcOrd="2" destOrd="0" presId="urn:microsoft.com/office/officeart/2009/3/layout/PhasedProcess"/>
    <dgm:cxn modelId="{55A3B645-0C19-40DB-8252-9E23DDEA6B3D}" type="presParOf" srcId="{2C6B576E-83E6-4A2B-86DA-256C01041219}" destId="{3C492A34-5353-42F4-A9D0-320B80142C39}" srcOrd="3" destOrd="0" presId="urn:microsoft.com/office/officeart/2009/3/layout/PhasedProcess"/>
    <dgm:cxn modelId="{C5441BAE-9A86-45D8-B551-47022426DF32}" type="presParOf" srcId="{2C6B576E-83E6-4A2B-86DA-256C01041219}" destId="{8975C524-7118-448B-955F-56AAFE8A7AAA}" srcOrd="4" destOrd="0" presId="urn:microsoft.com/office/officeart/2009/3/layout/PhasedProcess"/>
    <dgm:cxn modelId="{7E2FEC05-7872-4E5D-B69D-1202FC5CF5E2}" type="presParOf" srcId="{2C6B576E-83E6-4A2B-86DA-256C01041219}" destId="{7F470B30-C0E6-4733-B1C2-C22A3339ECF1}" srcOrd="5" destOrd="0" presId="urn:microsoft.com/office/officeart/2009/3/layout/PhasedProcess"/>
    <dgm:cxn modelId="{913512D6-3282-401F-BBC6-10C59D8645EB}" type="presParOf" srcId="{7F997771-75EA-4896-A86B-88DEFCAAF0DF}" destId="{AD01EDAC-4230-46FC-BEF5-EDD9B36F1C08}" srcOrd="8" destOrd="0" presId="urn:microsoft.com/office/officeart/2009/3/layout/PhasedProcess"/>
    <dgm:cxn modelId="{55CB1FD3-BBB7-4B7D-A899-0B561FDC1E8D}" type="presParOf" srcId="{7F997771-75EA-4896-A86B-88DEFCAAF0DF}" destId="{2F20CFD9-9E25-4178-B585-093FFDC4B696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9191-F345-41D1-BC78-A57FAC85C889}">
      <dsp:nvSpPr>
        <dsp:cNvPr id="0" name=""/>
        <dsp:cNvSpPr/>
      </dsp:nvSpPr>
      <dsp:spPr>
        <a:xfrm>
          <a:off x="432780" y="871800"/>
          <a:ext cx="1200937" cy="1200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3ED10-1F7A-4228-8DBA-95ED52350852}">
      <dsp:nvSpPr>
        <dsp:cNvPr id="0" name=""/>
        <dsp:cNvSpPr/>
      </dsp:nvSpPr>
      <dsp:spPr>
        <a:xfrm>
          <a:off x="688718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9521-B57C-45E5-AE0C-3EC2C0D4D0A2}">
      <dsp:nvSpPr>
        <dsp:cNvPr id="0" name=""/>
        <dsp:cNvSpPr/>
      </dsp:nvSpPr>
      <dsp:spPr>
        <a:xfrm>
          <a:off x="48874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Adventure</a:t>
          </a:r>
          <a:endParaRPr lang="en-US" sz="3200" kern="1200" cap="none" dirty="0"/>
        </a:p>
      </dsp:txBody>
      <dsp:txXfrm>
        <a:off x="48874" y="2446800"/>
        <a:ext cx="1968750" cy="720000"/>
      </dsp:txXfrm>
    </dsp:sp>
    <dsp:sp modelId="{CA2BB399-46B1-46DF-BB84-F602FEBB6E8F}">
      <dsp:nvSpPr>
        <dsp:cNvPr id="0" name=""/>
        <dsp:cNvSpPr/>
      </dsp:nvSpPr>
      <dsp:spPr>
        <a:xfrm>
          <a:off x="2746061" y="871800"/>
          <a:ext cx="1200937" cy="1200937"/>
        </a:xfrm>
        <a:prstGeom prst="ellipse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53916-A787-4645-8300-F6B01D5465FD}">
      <dsp:nvSpPr>
        <dsp:cNvPr id="0" name=""/>
        <dsp:cNvSpPr/>
      </dsp:nvSpPr>
      <dsp:spPr>
        <a:xfrm>
          <a:off x="3001999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6D849-CB48-479C-B013-12E41455C64A}">
      <dsp:nvSpPr>
        <dsp:cNvPr id="0" name=""/>
        <dsp:cNvSpPr/>
      </dsp:nvSpPr>
      <dsp:spPr>
        <a:xfrm>
          <a:off x="2362155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Enthusiasm</a:t>
          </a:r>
          <a:endParaRPr lang="en-US" sz="3200" kern="1200" cap="none" dirty="0"/>
        </a:p>
      </dsp:txBody>
      <dsp:txXfrm>
        <a:off x="2362155" y="2446800"/>
        <a:ext cx="1968750" cy="720000"/>
      </dsp:txXfrm>
    </dsp:sp>
    <dsp:sp modelId="{1FBD15DA-15EC-437E-AD24-BB3FBA44188E}">
      <dsp:nvSpPr>
        <dsp:cNvPr id="0" name=""/>
        <dsp:cNvSpPr/>
      </dsp:nvSpPr>
      <dsp:spPr>
        <a:xfrm>
          <a:off x="5059343" y="871800"/>
          <a:ext cx="1200937" cy="1200937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8FA78-402E-430D-BD6D-B50543BC1779}">
      <dsp:nvSpPr>
        <dsp:cNvPr id="0" name=""/>
        <dsp:cNvSpPr/>
      </dsp:nvSpPr>
      <dsp:spPr>
        <a:xfrm>
          <a:off x="5315280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B87F-714F-41BA-8ABB-43977D1FDD2E}">
      <dsp:nvSpPr>
        <dsp:cNvPr id="0" name=""/>
        <dsp:cNvSpPr/>
      </dsp:nvSpPr>
      <dsp:spPr>
        <a:xfrm>
          <a:off x="4675436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Discovery</a:t>
          </a:r>
          <a:endParaRPr lang="en-US" sz="3200" kern="1200" cap="none" dirty="0"/>
        </a:p>
      </dsp:txBody>
      <dsp:txXfrm>
        <a:off x="4675436" y="2446800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9EFF8-8E37-48D0-8531-AA8591B030C2}">
      <dsp:nvSpPr>
        <dsp:cNvPr id="0" name=""/>
        <dsp:cNvSpPr/>
      </dsp:nvSpPr>
      <dsp:spPr>
        <a:xfrm rot="5400000">
          <a:off x="201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49B046-FFF3-4CD3-87C3-760114804747}">
      <dsp:nvSpPr>
        <dsp:cNvPr id="0" name=""/>
        <dsp:cNvSpPr/>
      </dsp:nvSpPr>
      <dsp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93D40F-6B01-43A2-B629-3007E6988A4F}">
      <dsp:nvSpPr>
        <dsp:cNvPr id="0" name=""/>
        <dsp:cNvSpPr/>
      </dsp:nvSpPr>
      <dsp:spPr>
        <a:xfrm>
          <a:off x="3015935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Air</a:t>
          </a:r>
        </a:p>
      </dsp:txBody>
      <dsp:txXfrm>
        <a:off x="3015935" y="2897894"/>
        <a:ext cx="1995512" cy="525808"/>
      </dsp:txXfrm>
    </dsp:sp>
    <dsp:sp modelId="{23056524-C614-4F7B-A945-D2D9D78E93A8}">
      <dsp:nvSpPr>
        <dsp:cNvPr id="0" name=""/>
        <dsp:cNvSpPr/>
      </dsp:nvSpPr>
      <dsp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188925-9B58-4F84-B5B5-244FB2812A99}">
      <dsp:nvSpPr>
        <dsp:cNvPr id="0" name=""/>
        <dsp:cNvSpPr/>
      </dsp:nvSpPr>
      <dsp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228DC6-78D1-404B-8BAE-5596AA679220}">
      <dsp:nvSpPr>
        <dsp:cNvPr id="0" name=""/>
        <dsp:cNvSpPr/>
      </dsp:nvSpPr>
      <dsp:spPr>
        <a:xfrm>
          <a:off x="5444113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Rail</a:t>
          </a:r>
        </a:p>
      </dsp:txBody>
      <dsp:txXfrm>
        <a:off x="5444113" y="2897894"/>
        <a:ext cx="1995512" cy="525808"/>
      </dsp:txXfrm>
    </dsp:sp>
    <dsp:sp modelId="{1F528CDB-ABFE-433C-9B57-F41659B19CD6}">
      <dsp:nvSpPr>
        <dsp:cNvPr id="0" name=""/>
        <dsp:cNvSpPr/>
      </dsp:nvSpPr>
      <dsp:spPr>
        <a:xfrm>
          <a:off x="2891606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Int.</a:t>
          </a:r>
        </a:p>
      </dsp:txBody>
      <dsp:txXfrm>
        <a:off x="3076572" y="1465028"/>
        <a:ext cx="763731" cy="1012200"/>
      </dsp:txXfrm>
    </dsp:sp>
    <dsp:sp modelId="{F0631B9D-3479-476B-BC88-ACBFFB6E96AB}">
      <dsp:nvSpPr>
        <dsp:cNvPr id="0" name=""/>
        <dsp:cNvSpPr/>
      </dsp:nvSpPr>
      <dsp:spPr>
        <a:xfrm>
          <a:off x="3759483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Domestic</a:t>
          </a:r>
        </a:p>
      </dsp:txBody>
      <dsp:txXfrm>
        <a:off x="4135382" y="1465028"/>
        <a:ext cx="763731" cy="1012200"/>
      </dsp:txXfrm>
    </dsp:sp>
    <dsp:sp modelId="{30071BB3-0EB4-4882-BD62-205BE426F0A9}">
      <dsp:nvSpPr>
        <dsp:cNvPr id="0" name=""/>
        <dsp:cNvSpPr/>
      </dsp:nvSpPr>
      <dsp:spPr>
        <a:xfrm>
          <a:off x="758097" y="1013874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Ride Share</a:t>
          </a:r>
        </a:p>
      </dsp:txBody>
      <dsp:txXfrm>
        <a:off x="880053" y="1135833"/>
        <a:ext cx="588856" cy="588870"/>
      </dsp:txXfrm>
    </dsp:sp>
    <dsp:sp modelId="{00180506-7B30-4C83-B5EB-803D3453F7E0}">
      <dsp:nvSpPr>
        <dsp:cNvPr id="0" name=""/>
        <dsp:cNvSpPr/>
      </dsp:nvSpPr>
      <dsp:spPr>
        <a:xfrm>
          <a:off x="450958" y="1710121"/>
          <a:ext cx="409062" cy="40889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E6C4B1-CD6A-4E27-BDA3-091E52F28104}">
      <dsp:nvSpPr>
        <dsp:cNvPr id="0" name=""/>
        <dsp:cNvSpPr/>
      </dsp:nvSpPr>
      <dsp:spPr>
        <a:xfrm>
          <a:off x="1659205" y="1177686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492A34-5353-42F4-A9D0-320B80142C39}">
      <dsp:nvSpPr>
        <dsp:cNvPr id="0" name=""/>
        <dsp:cNvSpPr/>
      </dsp:nvSpPr>
      <dsp:spPr>
        <a:xfrm>
          <a:off x="1570754" y="1511271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Taxi</a:t>
          </a:r>
        </a:p>
      </dsp:txBody>
      <dsp:txXfrm>
        <a:off x="1692710" y="1633230"/>
        <a:ext cx="588856" cy="588870"/>
      </dsp:txXfrm>
    </dsp:sp>
    <dsp:sp modelId="{8975C524-7118-448B-955F-56AAFE8A7AAA}">
      <dsp:nvSpPr>
        <dsp:cNvPr id="0" name=""/>
        <dsp:cNvSpPr/>
      </dsp:nvSpPr>
      <dsp:spPr>
        <a:xfrm>
          <a:off x="1657838" y="2394991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470B30-C0E6-4733-B1C2-C22A3339ECF1}">
      <dsp:nvSpPr>
        <dsp:cNvPr id="0" name=""/>
        <dsp:cNvSpPr/>
      </dsp:nvSpPr>
      <dsp:spPr>
        <a:xfrm>
          <a:off x="772936" y="1987175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Rental</a:t>
          </a:r>
        </a:p>
      </dsp:txBody>
      <dsp:txXfrm>
        <a:off x="894892" y="2109134"/>
        <a:ext cx="588856" cy="588870"/>
      </dsp:txXfrm>
    </dsp:sp>
    <dsp:sp modelId="{AD01EDAC-4230-46FC-BEF5-EDD9B36F1C08}">
      <dsp:nvSpPr>
        <dsp:cNvPr id="0" name=""/>
        <dsp:cNvSpPr/>
      </dsp:nvSpPr>
      <dsp:spPr>
        <a:xfrm>
          <a:off x="5670786" y="1158119"/>
          <a:ext cx="1535009" cy="1534731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>
              <a:solidFill>
                <a:schemeClr val="tx1"/>
              </a:solidFill>
            </a:rPr>
            <a:t>Railway </a:t>
          </a:r>
        </a:p>
      </dsp:txBody>
      <dsp:txXfrm>
        <a:off x="5895583" y="1382875"/>
        <a:ext cx="1085415" cy="1085219"/>
      </dsp:txXfrm>
    </dsp:sp>
    <dsp:sp modelId="{2F20CFD9-9E25-4178-B585-093FFDC4B696}">
      <dsp:nvSpPr>
        <dsp:cNvPr id="0" name=""/>
        <dsp:cNvSpPr/>
      </dsp:nvSpPr>
      <dsp:spPr>
        <a:xfrm>
          <a:off x="493907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Car</a:t>
          </a:r>
        </a:p>
      </dsp:txBody>
      <dsp:txXfrm>
        <a:off x="493907" y="2897894"/>
        <a:ext cx="1995512" cy="52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/>
              <a:t>Safest Solutions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Travel Guide:</a:t>
            </a:r>
            <a:br>
              <a:rPr lang="en-US" sz="2000" dirty="0"/>
            </a:br>
            <a:r>
              <a:rPr lang="en-US" sz="2000" dirty="0"/>
              <a:t>The better way enjoy your world travel adventure</a:t>
            </a:r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Choose an Experience</a:t>
            </a:r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85312"/>
              </p:ext>
            </p:extLst>
          </p:nvPr>
        </p:nvGraphicFramePr>
        <p:xfrm>
          <a:off x="1143000" y="2057400"/>
          <a:ext cx="669306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Travel Budget</a:t>
            </a:r>
          </a:p>
        </p:txBody>
      </p:sp>
      <p:graphicFrame>
        <p:nvGraphicFramePr>
          <p:cNvPr id="6" name="Content Placeholder 5" descr="Donut Graph">
            <a:extLst>
              <a:ext uri="{FF2B5EF4-FFF2-40B4-BE49-F238E27FC236}">
                <a16:creationId xmlns:a16="http://schemas.microsoft.com/office/drawing/2014/main" id="{7DA7D383-0500-4639-A1D4-4FAB65F80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342819"/>
              </p:ext>
            </p:extLst>
          </p:nvPr>
        </p:nvGraphicFramePr>
        <p:xfrm>
          <a:off x="2730501" y="1790700"/>
          <a:ext cx="7061200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Transportation 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graphicFrame>
        <p:nvGraphicFramePr>
          <p:cNvPr id="4" name="Content Placeholder 3" descr="Phased Process Graph">
            <a:extLst>
              <a:ext uri="{FF2B5EF4-FFF2-40B4-BE49-F238E27FC236}">
                <a16:creationId xmlns:a16="http://schemas.microsoft.com/office/drawing/2014/main" id="{0C82266E-8E79-4188-AADA-9AAEBC0C2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189781"/>
              </p:ext>
            </p:extLst>
          </p:nvPr>
        </p:nvGraphicFramePr>
        <p:xfrm>
          <a:off x="4357084" y="1409700"/>
          <a:ext cx="7953417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FFFFFF"/>
                </a:solidFill>
              </a:rPr>
              <a:t>furkiddz@safestsol.ni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57C456-CC1D-4991-B397-26B0CCF834E5}">
  <ds:schemaRefs>
    <ds:schemaRef ds:uri="16c05727-aa75-4e4a-9b5f-8a80a1165891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0</TotalTime>
  <Words>42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Corbel</vt:lpstr>
      <vt:lpstr>Basis</vt:lpstr>
      <vt:lpstr>Safest Solutions Group</vt:lpstr>
      <vt:lpstr>Choose an Experience</vt:lpstr>
      <vt:lpstr>Travel Budget</vt:lpstr>
      <vt:lpstr>Transportation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2019-11-21T20:50:25Z</dcterms:created>
  <dcterms:modified xsi:type="dcterms:W3CDTF">2019-12-12T09:12:31Z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