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urgette" panose="0200060307040006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03CE6-D112-4B31-9746-3FEEED8D5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75417" y="5872520"/>
            <a:ext cx="1041166" cy="1012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0AEE-A22E-438D-9886-F923F26D43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0834" y="426053"/>
            <a:ext cx="1041166" cy="1012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453E3-1590-427F-9B30-A7AE2834FA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0834" y="426053"/>
            <a:ext cx="1041166" cy="1012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F1944-0DA4-4848-9121-8991A2AE7D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0834" y="426053"/>
            <a:ext cx="1041166" cy="1012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150A8-226D-4F29-8A68-A8036B815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0834" y="426053"/>
            <a:ext cx="1041166" cy="1012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04F99-F1DE-4D80-9AB7-2899BE8A43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0834" y="426053"/>
            <a:ext cx="1041166" cy="1012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0E33C5-2AF7-4501-BA31-AC9037EA0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0834" y="426053"/>
            <a:ext cx="1041166" cy="1012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ABA9-2532-480F-B3C8-13F2FA98CC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0834" y="426053"/>
            <a:ext cx="1041166" cy="1012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D01C3-EE5A-4C12-9303-54BFE24EF6C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0834" y="426053"/>
            <a:ext cx="1041166" cy="101271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Courgette" panose="02000603070400060004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AD05-E2C9-4237-8FE9-4E94F12C0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689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6ABA-E509-4E9B-BA8E-7B594840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2DCD-936F-413F-B77D-95F88348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51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6C55-F850-4FB5-B2C1-AD62D9AD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6132-23A4-48F4-A35A-3AB126B8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175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45CD-5583-45AD-B2F6-35C1B790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D926-8375-45EA-B3BC-81EE66B3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F4EEE-592C-46CB-876B-DAC88BE4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54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Courgette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blzfurkidds@gmail.com</dc:creator>
  <cp:lastModifiedBy>blzfurkidds@gmail.com</cp:lastModifiedBy>
  <cp:revision>2</cp:revision>
  <dcterms:created xsi:type="dcterms:W3CDTF">2019-12-12T14:59:28Z</dcterms:created>
  <dcterms:modified xsi:type="dcterms:W3CDTF">2019-12-12T15:25:25Z</dcterms:modified>
</cp:coreProperties>
</file>