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12T09:44:01.277" idx="3">
    <p:pos x="146" y="146"/>
    <p:text>Let me know if you think we should change the intro image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2-12T09:44:28.601" idx="4">
    <p:pos x="4936" y="1296"/>
    <p:text>Should we add this item as a new slide on it own?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12/12/2019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/>
              <a:t>Safest Solutions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Travel Guide:</a:t>
            </a:r>
            <a:br>
              <a:rPr lang="en-US" sz="2000" dirty="0"/>
            </a:br>
            <a:r>
              <a:rPr lang="en-US" sz="2000" dirty="0"/>
              <a:t>The better way enjoy your world travel adventure</a:t>
            </a:r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4281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furkiddz@safestsol.ni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38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Safest Solutions Group</vt:lpstr>
      <vt:lpstr>Choose an Experience</vt:lpstr>
      <vt:lpstr>Travel Budget</vt:lpstr>
      <vt:lpstr>Transportation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2019-11-21T20:50:25Z</dcterms:created>
  <dcterms:modified xsi:type="dcterms:W3CDTF">2019-12-12T13:09:46Z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