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ulkes@Work Training" userId="1a834b0b29e855b1" providerId="Windows Live" clId="Web-{95330884-B96E-4C41-88B9-7EA9360FADFA}"/>
    <pc:docChg chg="modSld">
      <pc:chgData name="Foulkes@Work Training" userId="1a834b0b29e855b1" providerId="Windows Live" clId="Web-{95330884-B96E-4C41-88B9-7EA9360FADFA}" dt="2021-12-28T11:01:35.406" v="1" actId="1076"/>
      <pc:docMkLst>
        <pc:docMk/>
      </pc:docMkLst>
      <pc:sldChg chg="modSp">
        <pc:chgData name="Foulkes@Work Training" userId="1a834b0b29e855b1" providerId="Windows Live" clId="Web-{95330884-B96E-4C41-88B9-7EA9360FADFA}" dt="2021-12-28T11:01:35.406" v="1" actId="1076"/>
        <pc:sldMkLst>
          <pc:docMk/>
          <pc:sldMk cId="1528443708" sldId="257"/>
        </pc:sldMkLst>
        <pc:picChg chg="mod">
          <ac:chgData name="Foulkes@Work Training" userId="1a834b0b29e855b1" providerId="Windows Live" clId="Web-{95330884-B96E-4C41-88B9-7EA9360FADFA}" dt="2021-12-28T11:01:35.406" v="1" actId="1076"/>
          <ac:picMkLst>
            <pc:docMk/>
            <pc:sldMk cId="1528443708" sldId="257"/>
            <ac:picMk id="7" creationId="{F5BC92C2-D5E9-405F-BBB5-1C7123F1EB93}"/>
          </ac:picMkLst>
        </pc:picChg>
      </pc:sldChg>
    </pc:docChg>
  </pc:docChgLst>
  <pc:docChgLst>
    <pc:chgData name="Foulkes@Work Training" userId="1a834b0b29e855b1" providerId="LiveId" clId="{62C520D8-1453-47DA-8E7C-78D13B1449EC}"/>
    <pc:docChg chg="modSld">
      <pc:chgData name="Foulkes@Work Training" userId="1a834b0b29e855b1" providerId="LiveId" clId="{62C520D8-1453-47DA-8E7C-78D13B1449EC}" dt="2021-12-29T15:01:59.836" v="17" actId="14100"/>
      <pc:docMkLst>
        <pc:docMk/>
      </pc:docMkLst>
      <pc:sldChg chg="modSp mod">
        <pc:chgData name="Foulkes@Work Training" userId="1a834b0b29e855b1" providerId="LiveId" clId="{62C520D8-1453-47DA-8E7C-78D13B1449EC}" dt="2021-12-29T15:01:59.836" v="17" actId="14100"/>
        <pc:sldMkLst>
          <pc:docMk/>
          <pc:sldMk cId="1528443708" sldId="257"/>
        </pc:sldMkLst>
        <pc:picChg chg="mod">
          <ac:chgData name="Foulkes@Work Training" userId="1a834b0b29e855b1" providerId="LiveId" clId="{62C520D8-1453-47DA-8E7C-78D13B1449EC}" dt="2021-12-29T15:01:59.836" v="17" actId="14100"/>
          <ac:picMkLst>
            <pc:docMk/>
            <pc:sldMk cId="1528443708" sldId="257"/>
            <ac:picMk id="7" creationId="{F5BC92C2-D5E9-405F-BBB5-1C7123F1EB9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6A9476-6CDD-46A0-8B37-A25BE33708EE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27B578-503A-453B-B2B9-55677C3A4D72}">
      <dgm:prSet/>
      <dgm:spPr/>
      <dgm:t>
        <a:bodyPr/>
        <a:lstStyle/>
        <a:p>
          <a:r>
            <a:rPr lang="en-US"/>
            <a:t>Lorem ipsum dolor sit amet, consectetur adipiscing elit, sed do eiusmod tempor incididunt ut labore et dolore magna aliqua</a:t>
          </a:r>
        </a:p>
      </dgm:t>
    </dgm:pt>
    <dgm:pt modelId="{AE0595B8-E7FB-4976-9715-15B2CE005D0B}" type="parTrans" cxnId="{A3A7F878-919F-4496-9CB9-379CE4786AFC}">
      <dgm:prSet/>
      <dgm:spPr/>
      <dgm:t>
        <a:bodyPr/>
        <a:lstStyle/>
        <a:p>
          <a:endParaRPr lang="en-US"/>
        </a:p>
      </dgm:t>
    </dgm:pt>
    <dgm:pt modelId="{199B12C9-AA44-436F-8B9A-50065997F6C1}" type="sibTrans" cxnId="{A3A7F878-919F-4496-9CB9-379CE4786AFC}">
      <dgm:prSet/>
      <dgm:spPr/>
      <dgm:t>
        <a:bodyPr/>
        <a:lstStyle/>
        <a:p>
          <a:endParaRPr lang="en-US"/>
        </a:p>
      </dgm:t>
    </dgm:pt>
    <dgm:pt modelId="{4D59D636-C990-4875-995B-4F39F363CACC}">
      <dgm:prSet/>
      <dgm:spPr/>
      <dgm:t>
        <a:bodyPr/>
        <a:lstStyle/>
        <a:p>
          <a:r>
            <a:rPr lang="en-US"/>
            <a:t>Turpis massa tincidunt dui ut ornare lectus sit amet est</a:t>
          </a:r>
        </a:p>
      </dgm:t>
    </dgm:pt>
    <dgm:pt modelId="{B9D0B199-DA36-41AC-95FC-3FB17365DED1}" type="parTrans" cxnId="{2F45149C-9C9E-4186-85B4-76E31ED9F124}">
      <dgm:prSet/>
      <dgm:spPr/>
      <dgm:t>
        <a:bodyPr/>
        <a:lstStyle/>
        <a:p>
          <a:endParaRPr lang="en-US"/>
        </a:p>
      </dgm:t>
    </dgm:pt>
    <dgm:pt modelId="{77DEADDF-0F24-45F0-B0D3-5BE6AF52F92A}" type="sibTrans" cxnId="{2F45149C-9C9E-4186-85B4-76E31ED9F124}">
      <dgm:prSet/>
      <dgm:spPr/>
      <dgm:t>
        <a:bodyPr/>
        <a:lstStyle/>
        <a:p>
          <a:endParaRPr lang="en-US"/>
        </a:p>
      </dgm:t>
    </dgm:pt>
    <dgm:pt modelId="{55F9A9C7-B909-44BC-B2D4-9F046091C446}">
      <dgm:prSet/>
      <dgm:spPr/>
      <dgm:t>
        <a:bodyPr/>
        <a:lstStyle/>
        <a:p>
          <a:r>
            <a:rPr lang="en-US"/>
            <a:t>Orci sagittis eu volutpat odio facilisis mauris sit amet massa</a:t>
          </a:r>
        </a:p>
      </dgm:t>
    </dgm:pt>
    <dgm:pt modelId="{22D743F7-75D4-49E5-AE64-19E253B71C1E}" type="parTrans" cxnId="{61B9F05E-0184-4DEC-A980-E9D2F5B8EB37}">
      <dgm:prSet/>
      <dgm:spPr/>
      <dgm:t>
        <a:bodyPr/>
        <a:lstStyle/>
        <a:p>
          <a:endParaRPr lang="en-US"/>
        </a:p>
      </dgm:t>
    </dgm:pt>
    <dgm:pt modelId="{582B459C-2C64-42E4-A11C-A69D5A90BF22}" type="sibTrans" cxnId="{61B9F05E-0184-4DEC-A980-E9D2F5B8EB37}">
      <dgm:prSet/>
      <dgm:spPr/>
      <dgm:t>
        <a:bodyPr/>
        <a:lstStyle/>
        <a:p>
          <a:endParaRPr lang="en-US"/>
        </a:p>
      </dgm:t>
    </dgm:pt>
    <dgm:pt modelId="{C293A6DE-FC24-4A71-81ED-01844DA69CDA}" type="pres">
      <dgm:prSet presAssocID="{576A9476-6CDD-46A0-8B37-A25BE33708EE}" presName="outerComposite" presStyleCnt="0">
        <dgm:presLayoutVars>
          <dgm:chMax val="5"/>
          <dgm:dir/>
          <dgm:resizeHandles val="exact"/>
        </dgm:presLayoutVars>
      </dgm:prSet>
      <dgm:spPr/>
    </dgm:pt>
    <dgm:pt modelId="{76429B43-B553-4E8F-B5E2-D095ABDF3AE7}" type="pres">
      <dgm:prSet presAssocID="{576A9476-6CDD-46A0-8B37-A25BE33708EE}" presName="dummyMaxCanvas" presStyleCnt="0">
        <dgm:presLayoutVars/>
      </dgm:prSet>
      <dgm:spPr/>
    </dgm:pt>
    <dgm:pt modelId="{C1142B6C-5EF4-4CE8-844A-F9C1181C684E}" type="pres">
      <dgm:prSet presAssocID="{576A9476-6CDD-46A0-8B37-A25BE33708EE}" presName="ThreeNodes_1" presStyleLbl="node1" presStyleIdx="0" presStyleCnt="3">
        <dgm:presLayoutVars>
          <dgm:bulletEnabled val="1"/>
        </dgm:presLayoutVars>
      </dgm:prSet>
      <dgm:spPr/>
    </dgm:pt>
    <dgm:pt modelId="{9294D33C-0A12-4871-B172-028FCC953C19}" type="pres">
      <dgm:prSet presAssocID="{576A9476-6CDD-46A0-8B37-A25BE33708EE}" presName="ThreeNodes_2" presStyleLbl="node1" presStyleIdx="1" presStyleCnt="3">
        <dgm:presLayoutVars>
          <dgm:bulletEnabled val="1"/>
        </dgm:presLayoutVars>
      </dgm:prSet>
      <dgm:spPr/>
    </dgm:pt>
    <dgm:pt modelId="{48A00C07-A6A9-4636-9831-930FBFE436D5}" type="pres">
      <dgm:prSet presAssocID="{576A9476-6CDD-46A0-8B37-A25BE33708EE}" presName="ThreeNodes_3" presStyleLbl="node1" presStyleIdx="2" presStyleCnt="3">
        <dgm:presLayoutVars>
          <dgm:bulletEnabled val="1"/>
        </dgm:presLayoutVars>
      </dgm:prSet>
      <dgm:spPr/>
    </dgm:pt>
    <dgm:pt modelId="{F9B9B5F1-903A-4521-AFBA-DB14C1DABB6E}" type="pres">
      <dgm:prSet presAssocID="{576A9476-6CDD-46A0-8B37-A25BE33708EE}" presName="ThreeConn_1-2" presStyleLbl="fgAccFollowNode1" presStyleIdx="0" presStyleCnt="2">
        <dgm:presLayoutVars>
          <dgm:bulletEnabled val="1"/>
        </dgm:presLayoutVars>
      </dgm:prSet>
      <dgm:spPr/>
    </dgm:pt>
    <dgm:pt modelId="{348085AC-E62F-4B57-BBC4-CAF40EA4DE48}" type="pres">
      <dgm:prSet presAssocID="{576A9476-6CDD-46A0-8B37-A25BE33708EE}" presName="ThreeConn_2-3" presStyleLbl="fgAccFollowNode1" presStyleIdx="1" presStyleCnt="2">
        <dgm:presLayoutVars>
          <dgm:bulletEnabled val="1"/>
        </dgm:presLayoutVars>
      </dgm:prSet>
      <dgm:spPr/>
    </dgm:pt>
    <dgm:pt modelId="{0CED06BB-1108-4A88-9A65-033D75D4F2CE}" type="pres">
      <dgm:prSet presAssocID="{576A9476-6CDD-46A0-8B37-A25BE33708EE}" presName="ThreeNodes_1_text" presStyleLbl="node1" presStyleIdx="2" presStyleCnt="3">
        <dgm:presLayoutVars>
          <dgm:bulletEnabled val="1"/>
        </dgm:presLayoutVars>
      </dgm:prSet>
      <dgm:spPr/>
    </dgm:pt>
    <dgm:pt modelId="{9749A41F-9BBB-466B-BDC6-E6902528F726}" type="pres">
      <dgm:prSet presAssocID="{576A9476-6CDD-46A0-8B37-A25BE33708EE}" presName="ThreeNodes_2_text" presStyleLbl="node1" presStyleIdx="2" presStyleCnt="3">
        <dgm:presLayoutVars>
          <dgm:bulletEnabled val="1"/>
        </dgm:presLayoutVars>
      </dgm:prSet>
      <dgm:spPr/>
    </dgm:pt>
    <dgm:pt modelId="{77331F7F-9580-43B5-B7A3-2C1CCF90D7F6}" type="pres">
      <dgm:prSet presAssocID="{576A9476-6CDD-46A0-8B37-A25BE33708E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8944417-65F8-4D93-AFBC-4855E8C8C8BD}" type="presOf" srcId="{7927B578-503A-453B-B2B9-55677C3A4D72}" destId="{0CED06BB-1108-4A88-9A65-033D75D4F2CE}" srcOrd="1" destOrd="0" presId="urn:microsoft.com/office/officeart/2005/8/layout/vProcess5"/>
    <dgm:cxn modelId="{08D10019-B47C-410B-92FE-08D1A760B694}" type="presOf" srcId="{4D59D636-C990-4875-995B-4F39F363CACC}" destId="{9294D33C-0A12-4871-B172-028FCC953C19}" srcOrd="0" destOrd="0" presId="urn:microsoft.com/office/officeart/2005/8/layout/vProcess5"/>
    <dgm:cxn modelId="{66FC3839-F13C-425D-A662-8648D6BA82BC}" type="presOf" srcId="{55F9A9C7-B909-44BC-B2D4-9F046091C446}" destId="{48A00C07-A6A9-4636-9831-930FBFE436D5}" srcOrd="0" destOrd="0" presId="urn:microsoft.com/office/officeart/2005/8/layout/vProcess5"/>
    <dgm:cxn modelId="{61B9F05E-0184-4DEC-A980-E9D2F5B8EB37}" srcId="{576A9476-6CDD-46A0-8B37-A25BE33708EE}" destId="{55F9A9C7-B909-44BC-B2D4-9F046091C446}" srcOrd="2" destOrd="0" parTransId="{22D743F7-75D4-49E5-AE64-19E253B71C1E}" sibTransId="{582B459C-2C64-42E4-A11C-A69D5A90BF22}"/>
    <dgm:cxn modelId="{3822A363-AF1E-4E8E-951A-3DDE9B47B87A}" type="presOf" srcId="{55F9A9C7-B909-44BC-B2D4-9F046091C446}" destId="{77331F7F-9580-43B5-B7A3-2C1CCF90D7F6}" srcOrd="1" destOrd="0" presId="urn:microsoft.com/office/officeart/2005/8/layout/vProcess5"/>
    <dgm:cxn modelId="{55A66369-1189-4D74-A7CC-DD22B671331D}" type="presOf" srcId="{576A9476-6CDD-46A0-8B37-A25BE33708EE}" destId="{C293A6DE-FC24-4A71-81ED-01844DA69CDA}" srcOrd="0" destOrd="0" presId="urn:microsoft.com/office/officeart/2005/8/layout/vProcess5"/>
    <dgm:cxn modelId="{E4B85778-C8C4-456F-9D17-EF2E710C7C7A}" type="presOf" srcId="{199B12C9-AA44-436F-8B9A-50065997F6C1}" destId="{F9B9B5F1-903A-4521-AFBA-DB14C1DABB6E}" srcOrd="0" destOrd="0" presId="urn:microsoft.com/office/officeart/2005/8/layout/vProcess5"/>
    <dgm:cxn modelId="{A3A7F878-919F-4496-9CB9-379CE4786AFC}" srcId="{576A9476-6CDD-46A0-8B37-A25BE33708EE}" destId="{7927B578-503A-453B-B2B9-55677C3A4D72}" srcOrd="0" destOrd="0" parTransId="{AE0595B8-E7FB-4976-9715-15B2CE005D0B}" sibTransId="{199B12C9-AA44-436F-8B9A-50065997F6C1}"/>
    <dgm:cxn modelId="{4295A29B-5608-4037-901F-B2AE3714E324}" type="presOf" srcId="{4D59D636-C990-4875-995B-4F39F363CACC}" destId="{9749A41F-9BBB-466B-BDC6-E6902528F726}" srcOrd="1" destOrd="0" presId="urn:microsoft.com/office/officeart/2005/8/layout/vProcess5"/>
    <dgm:cxn modelId="{2F45149C-9C9E-4186-85B4-76E31ED9F124}" srcId="{576A9476-6CDD-46A0-8B37-A25BE33708EE}" destId="{4D59D636-C990-4875-995B-4F39F363CACC}" srcOrd="1" destOrd="0" parTransId="{B9D0B199-DA36-41AC-95FC-3FB17365DED1}" sibTransId="{77DEADDF-0F24-45F0-B0D3-5BE6AF52F92A}"/>
    <dgm:cxn modelId="{5B25F4AC-58A1-4358-B426-B302261FD9F1}" type="presOf" srcId="{77DEADDF-0F24-45F0-B0D3-5BE6AF52F92A}" destId="{348085AC-E62F-4B57-BBC4-CAF40EA4DE48}" srcOrd="0" destOrd="0" presId="urn:microsoft.com/office/officeart/2005/8/layout/vProcess5"/>
    <dgm:cxn modelId="{F88AC8C0-F0E5-4563-8167-DFCBE7BBB4EA}" type="presOf" srcId="{7927B578-503A-453B-B2B9-55677C3A4D72}" destId="{C1142B6C-5EF4-4CE8-844A-F9C1181C684E}" srcOrd="0" destOrd="0" presId="urn:microsoft.com/office/officeart/2005/8/layout/vProcess5"/>
    <dgm:cxn modelId="{DB242739-6F22-4C44-9CE3-46C1289D32E1}" type="presParOf" srcId="{C293A6DE-FC24-4A71-81ED-01844DA69CDA}" destId="{76429B43-B553-4E8F-B5E2-D095ABDF3AE7}" srcOrd="0" destOrd="0" presId="urn:microsoft.com/office/officeart/2005/8/layout/vProcess5"/>
    <dgm:cxn modelId="{66C660F4-0A53-4FA6-B799-93E6DFA935A8}" type="presParOf" srcId="{C293A6DE-FC24-4A71-81ED-01844DA69CDA}" destId="{C1142B6C-5EF4-4CE8-844A-F9C1181C684E}" srcOrd="1" destOrd="0" presId="urn:microsoft.com/office/officeart/2005/8/layout/vProcess5"/>
    <dgm:cxn modelId="{74ECDEA1-F909-43EE-8E9D-A36E3D7B972F}" type="presParOf" srcId="{C293A6DE-FC24-4A71-81ED-01844DA69CDA}" destId="{9294D33C-0A12-4871-B172-028FCC953C19}" srcOrd="2" destOrd="0" presId="urn:microsoft.com/office/officeart/2005/8/layout/vProcess5"/>
    <dgm:cxn modelId="{F801B859-05A7-445E-A178-5F5E062B2727}" type="presParOf" srcId="{C293A6DE-FC24-4A71-81ED-01844DA69CDA}" destId="{48A00C07-A6A9-4636-9831-930FBFE436D5}" srcOrd="3" destOrd="0" presId="urn:microsoft.com/office/officeart/2005/8/layout/vProcess5"/>
    <dgm:cxn modelId="{466E2C7C-3983-4A01-AB51-E3C7A282C94A}" type="presParOf" srcId="{C293A6DE-FC24-4A71-81ED-01844DA69CDA}" destId="{F9B9B5F1-903A-4521-AFBA-DB14C1DABB6E}" srcOrd="4" destOrd="0" presId="urn:microsoft.com/office/officeart/2005/8/layout/vProcess5"/>
    <dgm:cxn modelId="{254472CB-A8DC-4892-AE58-BBF88F3717E2}" type="presParOf" srcId="{C293A6DE-FC24-4A71-81ED-01844DA69CDA}" destId="{348085AC-E62F-4B57-BBC4-CAF40EA4DE48}" srcOrd="5" destOrd="0" presId="urn:microsoft.com/office/officeart/2005/8/layout/vProcess5"/>
    <dgm:cxn modelId="{CBEAA69D-3022-4401-B4E3-E96DFA5D863A}" type="presParOf" srcId="{C293A6DE-FC24-4A71-81ED-01844DA69CDA}" destId="{0CED06BB-1108-4A88-9A65-033D75D4F2CE}" srcOrd="6" destOrd="0" presId="urn:microsoft.com/office/officeart/2005/8/layout/vProcess5"/>
    <dgm:cxn modelId="{EA035571-777C-474D-A965-269661E823F1}" type="presParOf" srcId="{C293A6DE-FC24-4A71-81ED-01844DA69CDA}" destId="{9749A41F-9BBB-466B-BDC6-E6902528F726}" srcOrd="7" destOrd="0" presId="urn:microsoft.com/office/officeart/2005/8/layout/vProcess5"/>
    <dgm:cxn modelId="{9EAA7CD9-2D23-4E58-8832-A6127C222A7C}" type="presParOf" srcId="{C293A6DE-FC24-4A71-81ED-01844DA69CDA}" destId="{77331F7F-9580-43B5-B7A3-2C1CCF90D7F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FA3A1FF-813A-4F62-9362-D98A522EF87F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95ACA8A-78D0-4C54-8782-EB40177B4847}">
      <dgm:prSet/>
      <dgm:spPr/>
      <dgm:t>
        <a:bodyPr/>
        <a:lstStyle/>
        <a:p>
          <a:r>
            <a:rPr lang="en-US"/>
            <a:t>Mattis nunc sed blandit libero volutpat</a:t>
          </a:r>
        </a:p>
      </dgm:t>
    </dgm:pt>
    <dgm:pt modelId="{94F54D6A-4337-4126-9B86-017B83107CEF}" type="parTrans" cxnId="{96F08731-480C-4859-84E7-69B57F8EA1B8}">
      <dgm:prSet/>
      <dgm:spPr/>
      <dgm:t>
        <a:bodyPr/>
        <a:lstStyle/>
        <a:p>
          <a:endParaRPr lang="en-US"/>
        </a:p>
      </dgm:t>
    </dgm:pt>
    <dgm:pt modelId="{98D13ADD-06A4-4E31-94D4-5026F960710E}" type="sibTrans" cxnId="{96F08731-480C-4859-84E7-69B57F8EA1B8}">
      <dgm:prSet/>
      <dgm:spPr/>
      <dgm:t>
        <a:bodyPr/>
        <a:lstStyle/>
        <a:p>
          <a:endParaRPr lang="en-US"/>
        </a:p>
      </dgm:t>
    </dgm:pt>
    <dgm:pt modelId="{08753D81-9BB1-4474-A057-E6BF266FD596}">
      <dgm:prSet/>
      <dgm:spPr/>
      <dgm:t>
        <a:bodyPr/>
        <a:lstStyle/>
        <a:p>
          <a:r>
            <a:rPr lang="en-US"/>
            <a:t>Non quam lacus suspendisse faucibus</a:t>
          </a:r>
        </a:p>
      </dgm:t>
    </dgm:pt>
    <dgm:pt modelId="{48AD9FDA-05C0-471F-B5B7-76DDD2BDFC9C}" type="parTrans" cxnId="{771E7DAB-D738-4C72-B5EB-DC99AABA551A}">
      <dgm:prSet/>
      <dgm:spPr/>
      <dgm:t>
        <a:bodyPr/>
        <a:lstStyle/>
        <a:p>
          <a:endParaRPr lang="en-US"/>
        </a:p>
      </dgm:t>
    </dgm:pt>
    <dgm:pt modelId="{87B8EB43-1E5E-4927-960D-EA1710AA1634}" type="sibTrans" cxnId="{771E7DAB-D738-4C72-B5EB-DC99AABA551A}">
      <dgm:prSet/>
      <dgm:spPr/>
      <dgm:t>
        <a:bodyPr/>
        <a:lstStyle/>
        <a:p>
          <a:endParaRPr lang="en-US"/>
        </a:p>
      </dgm:t>
    </dgm:pt>
    <dgm:pt modelId="{D133B276-A4C4-431F-91FC-7A2F5ACF3B31}">
      <dgm:prSet/>
      <dgm:spPr/>
      <dgm:t>
        <a:bodyPr/>
        <a:lstStyle/>
        <a:p>
          <a:r>
            <a:rPr lang="en-US"/>
            <a:t>Sed velit dignissim sodales ut eu</a:t>
          </a:r>
        </a:p>
      </dgm:t>
    </dgm:pt>
    <dgm:pt modelId="{E2B067B7-08AF-4654-9F1B-045EEB5558DD}" type="parTrans" cxnId="{B65D4F83-CDC7-46CE-89E0-380AAE20DA31}">
      <dgm:prSet/>
      <dgm:spPr/>
      <dgm:t>
        <a:bodyPr/>
        <a:lstStyle/>
        <a:p>
          <a:endParaRPr lang="en-US"/>
        </a:p>
      </dgm:t>
    </dgm:pt>
    <dgm:pt modelId="{769B1C31-D0F3-4B4A-9C83-7A5EFEB1DDAA}" type="sibTrans" cxnId="{B65D4F83-CDC7-46CE-89E0-380AAE20DA31}">
      <dgm:prSet/>
      <dgm:spPr/>
      <dgm:t>
        <a:bodyPr/>
        <a:lstStyle/>
        <a:p>
          <a:endParaRPr lang="en-US"/>
        </a:p>
      </dgm:t>
    </dgm:pt>
    <dgm:pt modelId="{BE6612F6-46AF-4C6B-94BD-5B8EFFAA6B96}">
      <dgm:prSet/>
      <dgm:spPr/>
      <dgm:t>
        <a:bodyPr/>
        <a:lstStyle/>
        <a:p>
          <a:r>
            <a:rPr lang="en-US"/>
            <a:t>Elementum facilisis leo vel fringilla est ullamcorper eget</a:t>
          </a:r>
        </a:p>
      </dgm:t>
    </dgm:pt>
    <dgm:pt modelId="{06F4B855-AED6-4834-A263-06556F82CD95}" type="parTrans" cxnId="{968A5575-3A78-4C09-8A54-25FCEC0CADF5}">
      <dgm:prSet/>
      <dgm:spPr/>
      <dgm:t>
        <a:bodyPr/>
        <a:lstStyle/>
        <a:p>
          <a:endParaRPr lang="en-US"/>
        </a:p>
      </dgm:t>
    </dgm:pt>
    <dgm:pt modelId="{5597AA1C-9191-4934-BFBC-F1AAEFF2BF14}" type="sibTrans" cxnId="{968A5575-3A78-4C09-8A54-25FCEC0CADF5}">
      <dgm:prSet/>
      <dgm:spPr/>
      <dgm:t>
        <a:bodyPr/>
        <a:lstStyle/>
        <a:p>
          <a:endParaRPr lang="en-US"/>
        </a:p>
      </dgm:t>
    </dgm:pt>
    <dgm:pt modelId="{2377E706-CB30-41A8-A0C9-655721AEC024}" type="pres">
      <dgm:prSet presAssocID="{3FA3A1FF-813A-4F62-9362-D98A522EF87F}" presName="matrix" presStyleCnt="0">
        <dgm:presLayoutVars>
          <dgm:chMax val="1"/>
          <dgm:dir/>
          <dgm:resizeHandles val="exact"/>
        </dgm:presLayoutVars>
      </dgm:prSet>
      <dgm:spPr/>
    </dgm:pt>
    <dgm:pt modelId="{CAC2B5EB-AFBA-4460-BA1C-5C3BB5579644}" type="pres">
      <dgm:prSet presAssocID="{3FA3A1FF-813A-4F62-9362-D98A522EF87F}" presName="diamond" presStyleLbl="bgShp" presStyleIdx="0" presStyleCnt="1"/>
      <dgm:spPr/>
    </dgm:pt>
    <dgm:pt modelId="{A1BCC472-C24D-4066-B34A-D21B3E8E533E}" type="pres">
      <dgm:prSet presAssocID="{3FA3A1FF-813A-4F62-9362-D98A522EF87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5890EDD-9907-4E6F-9005-4BE9CB5F9F6B}" type="pres">
      <dgm:prSet presAssocID="{3FA3A1FF-813A-4F62-9362-D98A522EF87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D4D2BE8-973B-4A69-BFFF-C6E290C07E32}" type="pres">
      <dgm:prSet presAssocID="{3FA3A1FF-813A-4F62-9362-D98A522EF87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22D9957-412D-4165-ACF8-7B2D2325DE4F}" type="pres">
      <dgm:prSet presAssocID="{3FA3A1FF-813A-4F62-9362-D98A522EF87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85BF42F-6998-4F10-A238-13E2CCF1C78F}" type="presOf" srcId="{3FA3A1FF-813A-4F62-9362-D98A522EF87F}" destId="{2377E706-CB30-41A8-A0C9-655721AEC024}" srcOrd="0" destOrd="0" presId="urn:microsoft.com/office/officeart/2005/8/layout/matrix3"/>
    <dgm:cxn modelId="{96F08731-480C-4859-84E7-69B57F8EA1B8}" srcId="{3FA3A1FF-813A-4F62-9362-D98A522EF87F}" destId="{F95ACA8A-78D0-4C54-8782-EB40177B4847}" srcOrd="0" destOrd="0" parTransId="{94F54D6A-4337-4126-9B86-017B83107CEF}" sibTransId="{98D13ADD-06A4-4E31-94D4-5026F960710E}"/>
    <dgm:cxn modelId="{968A5575-3A78-4C09-8A54-25FCEC0CADF5}" srcId="{3FA3A1FF-813A-4F62-9362-D98A522EF87F}" destId="{BE6612F6-46AF-4C6B-94BD-5B8EFFAA6B96}" srcOrd="3" destOrd="0" parTransId="{06F4B855-AED6-4834-A263-06556F82CD95}" sibTransId="{5597AA1C-9191-4934-BFBC-F1AAEFF2BF14}"/>
    <dgm:cxn modelId="{163BF878-6326-4D51-9DDC-17FEECEDA0A0}" type="presOf" srcId="{F95ACA8A-78D0-4C54-8782-EB40177B4847}" destId="{A1BCC472-C24D-4066-B34A-D21B3E8E533E}" srcOrd="0" destOrd="0" presId="urn:microsoft.com/office/officeart/2005/8/layout/matrix3"/>
    <dgm:cxn modelId="{B65D4F83-CDC7-46CE-89E0-380AAE20DA31}" srcId="{3FA3A1FF-813A-4F62-9362-D98A522EF87F}" destId="{D133B276-A4C4-431F-91FC-7A2F5ACF3B31}" srcOrd="2" destOrd="0" parTransId="{E2B067B7-08AF-4654-9F1B-045EEB5558DD}" sibTransId="{769B1C31-D0F3-4B4A-9C83-7A5EFEB1DDAA}"/>
    <dgm:cxn modelId="{F141C688-E3FB-409A-87E8-D5588D75170A}" type="presOf" srcId="{BE6612F6-46AF-4C6B-94BD-5B8EFFAA6B96}" destId="{822D9957-412D-4165-ACF8-7B2D2325DE4F}" srcOrd="0" destOrd="0" presId="urn:microsoft.com/office/officeart/2005/8/layout/matrix3"/>
    <dgm:cxn modelId="{27F12B92-6250-4452-8BA7-27417172E4E8}" type="presOf" srcId="{D133B276-A4C4-431F-91FC-7A2F5ACF3B31}" destId="{FD4D2BE8-973B-4A69-BFFF-C6E290C07E32}" srcOrd="0" destOrd="0" presId="urn:microsoft.com/office/officeart/2005/8/layout/matrix3"/>
    <dgm:cxn modelId="{771E7DAB-D738-4C72-B5EB-DC99AABA551A}" srcId="{3FA3A1FF-813A-4F62-9362-D98A522EF87F}" destId="{08753D81-9BB1-4474-A057-E6BF266FD596}" srcOrd="1" destOrd="0" parTransId="{48AD9FDA-05C0-471F-B5B7-76DDD2BDFC9C}" sibTransId="{87B8EB43-1E5E-4927-960D-EA1710AA1634}"/>
    <dgm:cxn modelId="{FD80FBDC-9738-4E2F-A75C-160DE5366636}" type="presOf" srcId="{08753D81-9BB1-4474-A057-E6BF266FD596}" destId="{55890EDD-9907-4E6F-9005-4BE9CB5F9F6B}" srcOrd="0" destOrd="0" presId="urn:microsoft.com/office/officeart/2005/8/layout/matrix3"/>
    <dgm:cxn modelId="{5581C14F-D454-4086-A4E9-F03C962EDE21}" type="presParOf" srcId="{2377E706-CB30-41A8-A0C9-655721AEC024}" destId="{CAC2B5EB-AFBA-4460-BA1C-5C3BB5579644}" srcOrd="0" destOrd="0" presId="urn:microsoft.com/office/officeart/2005/8/layout/matrix3"/>
    <dgm:cxn modelId="{CDB0FDCA-CA0E-48F6-B14D-605316E9F464}" type="presParOf" srcId="{2377E706-CB30-41A8-A0C9-655721AEC024}" destId="{A1BCC472-C24D-4066-B34A-D21B3E8E533E}" srcOrd="1" destOrd="0" presId="urn:microsoft.com/office/officeart/2005/8/layout/matrix3"/>
    <dgm:cxn modelId="{5B803989-8A65-4BBB-AAC7-515C94FF081C}" type="presParOf" srcId="{2377E706-CB30-41A8-A0C9-655721AEC024}" destId="{55890EDD-9907-4E6F-9005-4BE9CB5F9F6B}" srcOrd="2" destOrd="0" presId="urn:microsoft.com/office/officeart/2005/8/layout/matrix3"/>
    <dgm:cxn modelId="{A1A1BAA0-1CD5-47E4-B396-806A625A5A9E}" type="presParOf" srcId="{2377E706-CB30-41A8-A0C9-655721AEC024}" destId="{FD4D2BE8-973B-4A69-BFFF-C6E290C07E32}" srcOrd="3" destOrd="0" presId="urn:microsoft.com/office/officeart/2005/8/layout/matrix3"/>
    <dgm:cxn modelId="{68B96EBC-2805-422D-92CE-950BC07DEB83}" type="presParOf" srcId="{2377E706-CB30-41A8-A0C9-655721AEC024}" destId="{822D9957-412D-4165-ACF8-7B2D2325DE4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BDC5BCC-7E7E-433D-A3C6-F3F34234DB80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506650-6245-41FE-A60D-BED8695E6BA1}">
      <dgm:prSet/>
      <dgm:spPr/>
      <dgm:t>
        <a:bodyPr/>
        <a:lstStyle/>
        <a:p>
          <a:r>
            <a:rPr lang="en-US"/>
            <a:t>Ut porttitor leo a diam sollicitudin tempor</a:t>
          </a:r>
        </a:p>
      </dgm:t>
    </dgm:pt>
    <dgm:pt modelId="{0510D7E8-802B-4B71-853B-99440DBCD116}" type="parTrans" cxnId="{6E4E83D8-204C-415A-B38E-5D1E9A3AC567}">
      <dgm:prSet/>
      <dgm:spPr/>
      <dgm:t>
        <a:bodyPr/>
        <a:lstStyle/>
        <a:p>
          <a:endParaRPr lang="en-US"/>
        </a:p>
      </dgm:t>
    </dgm:pt>
    <dgm:pt modelId="{266B4A22-F784-4F84-B0C8-51E66A0CB0B7}" type="sibTrans" cxnId="{6E4E83D8-204C-415A-B38E-5D1E9A3AC567}">
      <dgm:prSet/>
      <dgm:spPr/>
      <dgm:t>
        <a:bodyPr/>
        <a:lstStyle/>
        <a:p>
          <a:endParaRPr lang="en-US"/>
        </a:p>
      </dgm:t>
    </dgm:pt>
    <dgm:pt modelId="{32CDD505-8BC4-4E39-AADC-129F3BD4943A}">
      <dgm:prSet/>
      <dgm:spPr/>
      <dgm:t>
        <a:bodyPr/>
        <a:lstStyle/>
        <a:p>
          <a:r>
            <a:rPr lang="en-US"/>
            <a:t>At imperdiet dui accumsan sit amet nulla facilisi</a:t>
          </a:r>
        </a:p>
      </dgm:t>
    </dgm:pt>
    <dgm:pt modelId="{F3DC138F-2D16-4EAA-8A75-4B780B090B31}" type="parTrans" cxnId="{B153EEF2-D80D-44C8-9063-0C4709E1D9DA}">
      <dgm:prSet/>
      <dgm:spPr/>
      <dgm:t>
        <a:bodyPr/>
        <a:lstStyle/>
        <a:p>
          <a:endParaRPr lang="en-US"/>
        </a:p>
      </dgm:t>
    </dgm:pt>
    <dgm:pt modelId="{142BCBAE-D41B-42B6-95F2-8F1A31834B8C}" type="sibTrans" cxnId="{B153EEF2-D80D-44C8-9063-0C4709E1D9DA}">
      <dgm:prSet/>
      <dgm:spPr/>
      <dgm:t>
        <a:bodyPr/>
        <a:lstStyle/>
        <a:p>
          <a:endParaRPr lang="en-US"/>
        </a:p>
      </dgm:t>
    </dgm:pt>
    <dgm:pt modelId="{CC73776A-B346-4B3A-B384-16FD4F87D6F9}">
      <dgm:prSet/>
      <dgm:spPr/>
      <dgm:t>
        <a:bodyPr/>
        <a:lstStyle/>
        <a:p>
          <a:r>
            <a:rPr lang="en-US"/>
            <a:t>Laoreet non curabitur gravida arcu</a:t>
          </a:r>
        </a:p>
      </dgm:t>
    </dgm:pt>
    <dgm:pt modelId="{FD5A27B1-889E-4962-8592-7B25197C614F}" type="parTrans" cxnId="{32462CB7-A808-408C-B34D-FA6F0807B9CB}">
      <dgm:prSet/>
      <dgm:spPr/>
      <dgm:t>
        <a:bodyPr/>
        <a:lstStyle/>
        <a:p>
          <a:endParaRPr lang="en-US"/>
        </a:p>
      </dgm:t>
    </dgm:pt>
    <dgm:pt modelId="{BE0EFE75-0E1D-491C-A19A-56EA93E38C40}" type="sibTrans" cxnId="{32462CB7-A808-408C-B34D-FA6F0807B9CB}">
      <dgm:prSet/>
      <dgm:spPr/>
      <dgm:t>
        <a:bodyPr/>
        <a:lstStyle/>
        <a:p>
          <a:endParaRPr lang="en-US"/>
        </a:p>
      </dgm:t>
    </dgm:pt>
    <dgm:pt modelId="{2E25388C-7FC3-4A70-8E69-1C7EE302C917}">
      <dgm:prSet/>
      <dgm:spPr/>
      <dgm:t>
        <a:bodyPr/>
        <a:lstStyle/>
        <a:p>
          <a:r>
            <a:rPr lang="en-US"/>
            <a:t>Dapibus ultrices in iaculis nunc sed augue lacus viverra vitae</a:t>
          </a:r>
        </a:p>
      </dgm:t>
    </dgm:pt>
    <dgm:pt modelId="{D4CDA18F-E876-44F4-952E-C0FAF3C4A5B1}" type="parTrans" cxnId="{A6BB76F7-B7AC-4E9B-93BB-E7ACCF8FAF06}">
      <dgm:prSet/>
      <dgm:spPr/>
      <dgm:t>
        <a:bodyPr/>
        <a:lstStyle/>
        <a:p>
          <a:endParaRPr lang="en-US"/>
        </a:p>
      </dgm:t>
    </dgm:pt>
    <dgm:pt modelId="{682FEA3E-217D-4F8A-A3BB-4CC5C71CB9F8}" type="sibTrans" cxnId="{A6BB76F7-B7AC-4E9B-93BB-E7ACCF8FAF06}">
      <dgm:prSet/>
      <dgm:spPr/>
      <dgm:t>
        <a:bodyPr/>
        <a:lstStyle/>
        <a:p>
          <a:endParaRPr lang="en-US"/>
        </a:p>
      </dgm:t>
    </dgm:pt>
    <dgm:pt modelId="{3C5FDD48-B7EA-4874-AF22-DAE053FA8BE9}">
      <dgm:prSet/>
      <dgm:spPr/>
      <dgm:t>
        <a:bodyPr/>
        <a:lstStyle/>
        <a:p>
          <a:r>
            <a:rPr lang="en-US"/>
            <a:t>Odio eu feugiat pretium nibh ipsum consequat nisl vel pretium</a:t>
          </a:r>
        </a:p>
      </dgm:t>
    </dgm:pt>
    <dgm:pt modelId="{25621BF6-A29D-42DB-B1F8-BA07F8CB8EFE}" type="parTrans" cxnId="{AC00E78A-421A-43A8-AB62-761BB2EECD0C}">
      <dgm:prSet/>
      <dgm:spPr/>
      <dgm:t>
        <a:bodyPr/>
        <a:lstStyle/>
        <a:p>
          <a:endParaRPr lang="en-US"/>
        </a:p>
      </dgm:t>
    </dgm:pt>
    <dgm:pt modelId="{D8C3BEA5-6645-484B-A2B2-66AECF46B44C}" type="sibTrans" cxnId="{AC00E78A-421A-43A8-AB62-761BB2EECD0C}">
      <dgm:prSet/>
      <dgm:spPr/>
      <dgm:t>
        <a:bodyPr/>
        <a:lstStyle/>
        <a:p>
          <a:endParaRPr lang="en-US"/>
        </a:p>
      </dgm:t>
    </dgm:pt>
    <dgm:pt modelId="{4D7AAE66-4FFD-4D03-9A3E-42F440413E25}" type="pres">
      <dgm:prSet presAssocID="{EBDC5BCC-7E7E-433D-A3C6-F3F34234DB80}" presName="outerComposite" presStyleCnt="0">
        <dgm:presLayoutVars>
          <dgm:chMax val="5"/>
          <dgm:dir/>
          <dgm:resizeHandles val="exact"/>
        </dgm:presLayoutVars>
      </dgm:prSet>
      <dgm:spPr/>
    </dgm:pt>
    <dgm:pt modelId="{749017F4-B0DB-4AC0-9219-F968BBC266A9}" type="pres">
      <dgm:prSet presAssocID="{EBDC5BCC-7E7E-433D-A3C6-F3F34234DB80}" presName="dummyMaxCanvas" presStyleCnt="0">
        <dgm:presLayoutVars/>
      </dgm:prSet>
      <dgm:spPr/>
    </dgm:pt>
    <dgm:pt modelId="{1C59E32F-4B0B-4067-A49F-08D9BDB4B9CB}" type="pres">
      <dgm:prSet presAssocID="{EBDC5BCC-7E7E-433D-A3C6-F3F34234DB80}" presName="FiveNodes_1" presStyleLbl="node1" presStyleIdx="0" presStyleCnt="5">
        <dgm:presLayoutVars>
          <dgm:bulletEnabled val="1"/>
        </dgm:presLayoutVars>
      </dgm:prSet>
      <dgm:spPr/>
    </dgm:pt>
    <dgm:pt modelId="{F5841845-26BF-461B-A97F-114132A5FB4F}" type="pres">
      <dgm:prSet presAssocID="{EBDC5BCC-7E7E-433D-A3C6-F3F34234DB80}" presName="FiveNodes_2" presStyleLbl="node1" presStyleIdx="1" presStyleCnt="5">
        <dgm:presLayoutVars>
          <dgm:bulletEnabled val="1"/>
        </dgm:presLayoutVars>
      </dgm:prSet>
      <dgm:spPr/>
    </dgm:pt>
    <dgm:pt modelId="{020A9AC1-F614-4898-8597-395717CAAEE6}" type="pres">
      <dgm:prSet presAssocID="{EBDC5BCC-7E7E-433D-A3C6-F3F34234DB80}" presName="FiveNodes_3" presStyleLbl="node1" presStyleIdx="2" presStyleCnt="5">
        <dgm:presLayoutVars>
          <dgm:bulletEnabled val="1"/>
        </dgm:presLayoutVars>
      </dgm:prSet>
      <dgm:spPr/>
    </dgm:pt>
    <dgm:pt modelId="{D220D3E4-38CC-438C-B239-BC22907FF81E}" type="pres">
      <dgm:prSet presAssocID="{EBDC5BCC-7E7E-433D-A3C6-F3F34234DB80}" presName="FiveNodes_4" presStyleLbl="node1" presStyleIdx="3" presStyleCnt="5">
        <dgm:presLayoutVars>
          <dgm:bulletEnabled val="1"/>
        </dgm:presLayoutVars>
      </dgm:prSet>
      <dgm:spPr/>
    </dgm:pt>
    <dgm:pt modelId="{02AB938D-56F4-4AE3-8E0B-FA7093D3DD89}" type="pres">
      <dgm:prSet presAssocID="{EBDC5BCC-7E7E-433D-A3C6-F3F34234DB80}" presName="FiveNodes_5" presStyleLbl="node1" presStyleIdx="4" presStyleCnt="5">
        <dgm:presLayoutVars>
          <dgm:bulletEnabled val="1"/>
        </dgm:presLayoutVars>
      </dgm:prSet>
      <dgm:spPr/>
    </dgm:pt>
    <dgm:pt modelId="{381FA898-FC83-4EFA-84EF-764D1E8224E8}" type="pres">
      <dgm:prSet presAssocID="{EBDC5BCC-7E7E-433D-A3C6-F3F34234DB80}" presName="FiveConn_1-2" presStyleLbl="fgAccFollowNode1" presStyleIdx="0" presStyleCnt="4">
        <dgm:presLayoutVars>
          <dgm:bulletEnabled val="1"/>
        </dgm:presLayoutVars>
      </dgm:prSet>
      <dgm:spPr/>
    </dgm:pt>
    <dgm:pt modelId="{CB5DA280-7353-49C9-883E-195C1C587467}" type="pres">
      <dgm:prSet presAssocID="{EBDC5BCC-7E7E-433D-A3C6-F3F34234DB80}" presName="FiveConn_2-3" presStyleLbl="fgAccFollowNode1" presStyleIdx="1" presStyleCnt="4">
        <dgm:presLayoutVars>
          <dgm:bulletEnabled val="1"/>
        </dgm:presLayoutVars>
      </dgm:prSet>
      <dgm:spPr/>
    </dgm:pt>
    <dgm:pt modelId="{A65A059E-E1BF-409D-AF00-92CC8A80FE22}" type="pres">
      <dgm:prSet presAssocID="{EBDC5BCC-7E7E-433D-A3C6-F3F34234DB80}" presName="FiveConn_3-4" presStyleLbl="fgAccFollowNode1" presStyleIdx="2" presStyleCnt="4">
        <dgm:presLayoutVars>
          <dgm:bulletEnabled val="1"/>
        </dgm:presLayoutVars>
      </dgm:prSet>
      <dgm:spPr/>
    </dgm:pt>
    <dgm:pt modelId="{E6BD56B9-15E5-4D20-8C99-10B8D68D7F0E}" type="pres">
      <dgm:prSet presAssocID="{EBDC5BCC-7E7E-433D-A3C6-F3F34234DB80}" presName="FiveConn_4-5" presStyleLbl="fgAccFollowNode1" presStyleIdx="3" presStyleCnt="4">
        <dgm:presLayoutVars>
          <dgm:bulletEnabled val="1"/>
        </dgm:presLayoutVars>
      </dgm:prSet>
      <dgm:spPr/>
    </dgm:pt>
    <dgm:pt modelId="{9D640AFB-CB5E-4388-8A9B-E4DA883DE280}" type="pres">
      <dgm:prSet presAssocID="{EBDC5BCC-7E7E-433D-A3C6-F3F34234DB80}" presName="FiveNodes_1_text" presStyleLbl="node1" presStyleIdx="4" presStyleCnt="5">
        <dgm:presLayoutVars>
          <dgm:bulletEnabled val="1"/>
        </dgm:presLayoutVars>
      </dgm:prSet>
      <dgm:spPr/>
    </dgm:pt>
    <dgm:pt modelId="{20596CD3-F60C-40A1-82EB-5ABE96A1B76B}" type="pres">
      <dgm:prSet presAssocID="{EBDC5BCC-7E7E-433D-A3C6-F3F34234DB80}" presName="FiveNodes_2_text" presStyleLbl="node1" presStyleIdx="4" presStyleCnt="5">
        <dgm:presLayoutVars>
          <dgm:bulletEnabled val="1"/>
        </dgm:presLayoutVars>
      </dgm:prSet>
      <dgm:spPr/>
    </dgm:pt>
    <dgm:pt modelId="{5EDD7D2E-79E7-41FD-ADC9-1F63956A3DFE}" type="pres">
      <dgm:prSet presAssocID="{EBDC5BCC-7E7E-433D-A3C6-F3F34234DB80}" presName="FiveNodes_3_text" presStyleLbl="node1" presStyleIdx="4" presStyleCnt="5">
        <dgm:presLayoutVars>
          <dgm:bulletEnabled val="1"/>
        </dgm:presLayoutVars>
      </dgm:prSet>
      <dgm:spPr/>
    </dgm:pt>
    <dgm:pt modelId="{3EF0967D-1447-476F-9256-3C0EC81B43B7}" type="pres">
      <dgm:prSet presAssocID="{EBDC5BCC-7E7E-433D-A3C6-F3F34234DB80}" presName="FiveNodes_4_text" presStyleLbl="node1" presStyleIdx="4" presStyleCnt="5">
        <dgm:presLayoutVars>
          <dgm:bulletEnabled val="1"/>
        </dgm:presLayoutVars>
      </dgm:prSet>
      <dgm:spPr/>
    </dgm:pt>
    <dgm:pt modelId="{11CB7191-1FE3-4F34-B02C-8190FE07AF6E}" type="pres">
      <dgm:prSet presAssocID="{EBDC5BCC-7E7E-433D-A3C6-F3F34234DB8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4908F1F-3D12-4436-BED3-0A154361795E}" type="presOf" srcId="{2E25388C-7FC3-4A70-8E69-1C7EE302C917}" destId="{D220D3E4-38CC-438C-B239-BC22907FF81E}" srcOrd="0" destOrd="0" presId="urn:microsoft.com/office/officeart/2005/8/layout/vProcess5"/>
    <dgm:cxn modelId="{DC097437-1AD1-44D5-B3D0-81C3759301D6}" type="presOf" srcId="{142BCBAE-D41B-42B6-95F2-8F1A31834B8C}" destId="{CB5DA280-7353-49C9-883E-195C1C587467}" srcOrd="0" destOrd="0" presId="urn:microsoft.com/office/officeart/2005/8/layout/vProcess5"/>
    <dgm:cxn modelId="{D9A4D566-26C0-4E36-BB2A-B64B96123530}" type="presOf" srcId="{2E25388C-7FC3-4A70-8E69-1C7EE302C917}" destId="{3EF0967D-1447-476F-9256-3C0EC81B43B7}" srcOrd="1" destOrd="0" presId="urn:microsoft.com/office/officeart/2005/8/layout/vProcess5"/>
    <dgm:cxn modelId="{174B1C48-458D-4D6D-8DB6-927697C6133E}" type="presOf" srcId="{08506650-6245-41FE-A60D-BED8695E6BA1}" destId="{1C59E32F-4B0B-4067-A49F-08D9BDB4B9CB}" srcOrd="0" destOrd="0" presId="urn:microsoft.com/office/officeart/2005/8/layout/vProcess5"/>
    <dgm:cxn modelId="{2D584F6A-E516-4D37-96B4-334E8AD025CE}" type="presOf" srcId="{32CDD505-8BC4-4E39-AADC-129F3BD4943A}" destId="{F5841845-26BF-461B-A97F-114132A5FB4F}" srcOrd="0" destOrd="0" presId="urn:microsoft.com/office/officeart/2005/8/layout/vProcess5"/>
    <dgm:cxn modelId="{5AAF2E6B-4DD5-44A3-B8BA-A7AFA6601443}" type="presOf" srcId="{682FEA3E-217D-4F8A-A3BB-4CC5C71CB9F8}" destId="{E6BD56B9-15E5-4D20-8C99-10B8D68D7F0E}" srcOrd="0" destOrd="0" presId="urn:microsoft.com/office/officeart/2005/8/layout/vProcess5"/>
    <dgm:cxn modelId="{3C127075-344D-44FC-8810-3BA1B6599AC3}" type="presOf" srcId="{3C5FDD48-B7EA-4874-AF22-DAE053FA8BE9}" destId="{11CB7191-1FE3-4F34-B02C-8190FE07AF6E}" srcOrd="1" destOrd="0" presId="urn:microsoft.com/office/officeart/2005/8/layout/vProcess5"/>
    <dgm:cxn modelId="{F80E6E58-4237-4EF9-B747-16FB469818C4}" type="presOf" srcId="{266B4A22-F784-4F84-B0C8-51E66A0CB0B7}" destId="{381FA898-FC83-4EFA-84EF-764D1E8224E8}" srcOrd="0" destOrd="0" presId="urn:microsoft.com/office/officeart/2005/8/layout/vProcess5"/>
    <dgm:cxn modelId="{F8FD147E-0A63-4780-81C9-53CE809398F9}" type="presOf" srcId="{3C5FDD48-B7EA-4874-AF22-DAE053FA8BE9}" destId="{02AB938D-56F4-4AE3-8E0B-FA7093D3DD89}" srcOrd="0" destOrd="0" presId="urn:microsoft.com/office/officeart/2005/8/layout/vProcess5"/>
    <dgm:cxn modelId="{AC00E78A-421A-43A8-AB62-761BB2EECD0C}" srcId="{EBDC5BCC-7E7E-433D-A3C6-F3F34234DB80}" destId="{3C5FDD48-B7EA-4874-AF22-DAE053FA8BE9}" srcOrd="4" destOrd="0" parTransId="{25621BF6-A29D-42DB-B1F8-BA07F8CB8EFE}" sibTransId="{D8C3BEA5-6645-484B-A2B2-66AECF46B44C}"/>
    <dgm:cxn modelId="{32462CB7-A808-408C-B34D-FA6F0807B9CB}" srcId="{EBDC5BCC-7E7E-433D-A3C6-F3F34234DB80}" destId="{CC73776A-B346-4B3A-B384-16FD4F87D6F9}" srcOrd="2" destOrd="0" parTransId="{FD5A27B1-889E-4962-8592-7B25197C614F}" sibTransId="{BE0EFE75-0E1D-491C-A19A-56EA93E38C40}"/>
    <dgm:cxn modelId="{DD7A14B9-490F-44B6-85B0-52D286D282EF}" type="presOf" srcId="{08506650-6245-41FE-A60D-BED8695E6BA1}" destId="{9D640AFB-CB5E-4388-8A9B-E4DA883DE280}" srcOrd="1" destOrd="0" presId="urn:microsoft.com/office/officeart/2005/8/layout/vProcess5"/>
    <dgm:cxn modelId="{41C41BC3-A71E-4966-9F29-471D9CC90D4A}" type="presOf" srcId="{32CDD505-8BC4-4E39-AADC-129F3BD4943A}" destId="{20596CD3-F60C-40A1-82EB-5ABE96A1B76B}" srcOrd="1" destOrd="0" presId="urn:microsoft.com/office/officeart/2005/8/layout/vProcess5"/>
    <dgm:cxn modelId="{9F4246C8-5836-40C4-BE47-21EEA78481E3}" type="presOf" srcId="{CC73776A-B346-4B3A-B384-16FD4F87D6F9}" destId="{5EDD7D2E-79E7-41FD-ADC9-1F63956A3DFE}" srcOrd="1" destOrd="0" presId="urn:microsoft.com/office/officeart/2005/8/layout/vProcess5"/>
    <dgm:cxn modelId="{72BD0FCE-20BC-4040-B536-052D50D3043D}" type="presOf" srcId="{CC73776A-B346-4B3A-B384-16FD4F87D6F9}" destId="{020A9AC1-F614-4898-8597-395717CAAEE6}" srcOrd="0" destOrd="0" presId="urn:microsoft.com/office/officeart/2005/8/layout/vProcess5"/>
    <dgm:cxn modelId="{B6C287D5-DB8F-49B2-9F49-0F58154F05BE}" type="presOf" srcId="{BE0EFE75-0E1D-491C-A19A-56EA93E38C40}" destId="{A65A059E-E1BF-409D-AF00-92CC8A80FE22}" srcOrd="0" destOrd="0" presId="urn:microsoft.com/office/officeart/2005/8/layout/vProcess5"/>
    <dgm:cxn modelId="{6E4E83D8-204C-415A-B38E-5D1E9A3AC567}" srcId="{EBDC5BCC-7E7E-433D-A3C6-F3F34234DB80}" destId="{08506650-6245-41FE-A60D-BED8695E6BA1}" srcOrd="0" destOrd="0" parTransId="{0510D7E8-802B-4B71-853B-99440DBCD116}" sibTransId="{266B4A22-F784-4F84-B0C8-51E66A0CB0B7}"/>
    <dgm:cxn modelId="{4E0781E0-8FA0-48B3-B96E-AC112D6B9F16}" type="presOf" srcId="{EBDC5BCC-7E7E-433D-A3C6-F3F34234DB80}" destId="{4D7AAE66-4FFD-4D03-9A3E-42F440413E25}" srcOrd="0" destOrd="0" presId="urn:microsoft.com/office/officeart/2005/8/layout/vProcess5"/>
    <dgm:cxn modelId="{B153EEF2-D80D-44C8-9063-0C4709E1D9DA}" srcId="{EBDC5BCC-7E7E-433D-A3C6-F3F34234DB80}" destId="{32CDD505-8BC4-4E39-AADC-129F3BD4943A}" srcOrd="1" destOrd="0" parTransId="{F3DC138F-2D16-4EAA-8A75-4B780B090B31}" sibTransId="{142BCBAE-D41B-42B6-95F2-8F1A31834B8C}"/>
    <dgm:cxn modelId="{A6BB76F7-B7AC-4E9B-93BB-E7ACCF8FAF06}" srcId="{EBDC5BCC-7E7E-433D-A3C6-F3F34234DB80}" destId="{2E25388C-7FC3-4A70-8E69-1C7EE302C917}" srcOrd="3" destOrd="0" parTransId="{D4CDA18F-E876-44F4-952E-C0FAF3C4A5B1}" sibTransId="{682FEA3E-217D-4F8A-A3BB-4CC5C71CB9F8}"/>
    <dgm:cxn modelId="{BF7AF301-E93C-414A-A6D1-11BA6C7EC905}" type="presParOf" srcId="{4D7AAE66-4FFD-4D03-9A3E-42F440413E25}" destId="{749017F4-B0DB-4AC0-9219-F968BBC266A9}" srcOrd="0" destOrd="0" presId="urn:microsoft.com/office/officeart/2005/8/layout/vProcess5"/>
    <dgm:cxn modelId="{D5FBE280-B0FB-476F-85E0-ADB5F777D2E8}" type="presParOf" srcId="{4D7AAE66-4FFD-4D03-9A3E-42F440413E25}" destId="{1C59E32F-4B0B-4067-A49F-08D9BDB4B9CB}" srcOrd="1" destOrd="0" presId="urn:microsoft.com/office/officeart/2005/8/layout/vProcess5"/>
    <dgm:cxn modelId="{A53B85BE-3650-4FFE-90DC-D5ECEB0C572F}" type="presParOf" srcId="{4D7AAE66-4FFD-4D03-9A3E-42F440413E25}" destId="{F5841845-26BF-461B-A97F-114132A5FB4F}" srcOrd="2" destOrd="0" presId="urn:microsoft.com/office/officeart/2005/8/layout/vProcess5"/>
    <dgm:cxn modelId="{26AC5013-18B8-40ED-9EB5-123640E9C232}" type="presParOf" srcId="{4D7AAE66-4FFD-4D03-9A3E-42F440413E25}" destId="{020A9AC1-F614-4898-8597-395717CAAEE6}" srcOrd="3" destOrd="0" presId="urn:microsoft.com/office/officeart/2005/8/layout/vProcess5"/>
    <dgm:cxn modelId="{E25736FD-3F65-4AB7-B321-EA2D3FEA90D1}" type="presParOf" srcId="{4D7AAE66-4FFD-4D03-9A3E-42F440413E25}" destId="{D220D3E4-38CC-438C-B239-BC22907FF81E}" srcOrd="4" destOrd="0" presId="urn:microsoft.com/office/officeart/2005/8/layout/vProcess5"/>
    <dgm:cxn modelId="{5ECC917F-F537-4B1A-B16B-21CF07CE0143}" type="presParOf" srcId="{4D7AAE66-4FFD-4D03-9A3E-42F440413E25}" destId="{02AB938D-56F4-4AE3-8E0B-FA7093D3DD89}" srcOrd="5" destOrd="0" presId="urn:microsoft.com/office/officeart/2005/8/layout/vProcess5"/>
    <dgm:cxn modelId="{8A2F700B-9711-4499-9258-CDBC63847402}" type="presParOf" srcId="{4D7AAE66-4FFD-4D03-9A3E-42F440413E25}" destId="{381FA898-FC83-4EFA-84EF-764D1E8224E8}" srcOrd="6" destOrd="0" presId="urn:microsoft.com/office/officeart/2005/8/layout/vProcess5"/>
    <dgm:cxn modelId="{B7A08B8F-BC41-4E66-B197-4BC41FBEDCCE}" type="presParOf" srcId="{4D7AAE66-4FFD-4D03-9A3E-42F440413E25}" destId="{CB5DA280-7353-49C9-883E-195C1C587467}" srcOrd="7" destOrd="0" presId="urn:microsoft.com/office/officeart/2005/8/layout/vProcess5"/>
    <dgm:cxn modelId="{D715AAF7-12AA-46E7-B4E2-E9B25201E21C}" type="presParOf" srcId="{4D7AAE66-4FFD-4D03-9A3E-42F440413E25}" destId="{A65A059E-E1BF-409D-AF00-92CC8A80FE22}" srcOrd="8" destOrd="0" presId="urn:microsoft.com/office/officeart/2005/8/layout/vProcess5"/>
    <dgm:cxn modelId="{BE88EAFB-6E5D-47EE-978F-5918F312676C}" type="presParOf" srcId="{4D7AAE66-4FFD-4D03-9A3E-42F440413E25}" destId="{E6BD56B9-15E5-4D20-8C99-10B8D68D7F0E}" srcOrd="9" destOrd="0" presId="urn:microsoft.com/office/officeart/2005/8/layout/vProcess5"/>
    <dgm:cxn modelId="{583715C5-1C96-4C22-A556-EB710A90C130}" type="presParOf" srcId="{4D7AAE66-4FFD-4D03-9A3E-42F440413E25}" destId="{9D640AFB-CB5E-4388-8A9B-E4DA883DE280}" srcOrd="10" destOrd="0" presId="urn:microsoft.com/office/officeart/2005/8/layout/vProcess5"/>
    <dgm:cxn modelId="{2F0E7DD8-AFE1-4AD6-B190-B3A29F315C95}" type="presParOf" srcId="{4D7AAE66-4FFD-4D03-9A3E-42F440413E25}" destId="{20596CD3-F60C-40A1-82EB-5ABE96A1B76B}" srcOrd="11" destOrd="0" presId="urn:microsoft.com/office/officeart/2005/8/layout/vProcess5"/>
    <dgm:cxn modelId="{A9EB8A77-0F76-4D95-BBB9-CAFDE08EF224}" type="presParOf" srcId="{4D7AAE66-4FFD-4D03-9A3E-42F440413E25}" destId="{5EDD7D2E-79E7-41FD-ADC9-1F63956A3DFE}" srcOrd="12" destOrd="0" presId="urn:microsoft.com/office/officeart/2005/8/layout/vProcess5"/>
    <dgm:cxn modelId="{9407C114-AC54-48B9-BD92-0A42214B6583}" type="presParOf" srcId="{4D7AAE66-4FFD-4D03-9A3E-42F440413E25}" destId="{3EF0967D-1447-476F-9256-3C0EC81B43B7}" srcOrd="13" destOrd="0" presId="urn:microsoft.com/office/officeart/2005/8/layout/vProcess5"/>
    <dgm:cxn modelId="{22674B92-4DEB-4028-8810-9FBAEE8EA64E}" type="presParOf" srcId="{4D7AAE66-4FFD-4D03-9A3E-42F440413E25}" destId="{11CB7191-1FE3-4F34-B02C-8190FE07AF6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76D82D7-0FB3-4A1F-8940-9D40727449F0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F18B89-B8A1-4D59-8C12-407176EB67D7}">
      <dgm:prSet/>
      <dgm:spPr/>
      <dgm:t>
        <a:bodyPr/>
        <a:lstStyle/>
        <a:p>
          <a:r>
            <a:rPr lang="en-US"/>
            <a:t>Fames ac turpis egestas integer</a:t>
          </a:r>
        </a:p>
      </dgm:t>
    </dgm:pt>
    <dgm:pt modelId="{5934EC2C-59E0-4F0A-8015-B5E84BAD966E}" type="parTrans" cxnId="{4CE54C83-80E3-492F-BC3D-07FA692C5F98}">
      <dgm:prSet/>
      <dgm:spPr/>
      <dgm:t>
        <a:bodyPr/>
        <a:lstStyle/>
        <a:p>
          <a:endParaRPr lang="en-US"/>
        </a:p>
      </dgm:t>
    </dgm:pt>
    <dgm:pt modelId="{ED70CC76-5253-4ABB-99F1-4661E1715469}" type="sibTrans" cxnId="{4CE54C83-80E3-492F-BC3D-07FA692C5F98}">
      <dgm:prSet/>
      <dgm:spPr/>
      <dgm:t>
        <a:bodyPr/>
        <a:lstStyle/>
        <a:p>
          <a:endParaRPr lang="en-US"/>
        </a:p>
      </dgm:t>
    </dgm:pt>
    <dgm:pt modelId="{892FB0CB-76B7-4A9E-BA7E-9DDFB5418A09}">
      <dgm:prSet/>
      <dgm:spPr/>
      <dgm:t>
        <a:bodyPr/>
        <a:lstStyle/>
        <a:p>
          <a:r>
            <a:rPr lang="en-US"/>
            <a:t>Tortor dignissim convallis aenean et tortor</a:t>
          </a:r>
        </a:p>
      </dgm:t>
    </dgm:pt>
    <dgm:pt modelId="{0DF9C253-8165-498C-87F3-A9B24A936A40}" type="parTrans" cxnId="{0E1B0958-B582-4F16-8760-1983B907BF91}">
      <dgm:prSet/>
      <dgm:spPr/>
      <dgm:t>
        <a:bodyPr/>
        <a:lstStyle/>
        <a:p>
          <a:endParaRPr lang="en-US"/>
        </a:p>
      </dgm:t>
    </dgm:pt>
    <dgm:pt modelId="{10A3DA0C-8406-47DE-A0ED-049240EBC409}" type="sibTrans" cxnId="{0E1B0958-B582-4F16-8760-1983B907BF91}">
      <dgm:prSet/>
      <dgm:spPr/>
      <dgm:t>
        <a:bodyPr/>
        <a:lstStyle/>
        <a:p>
          <a:endParaRPr lang="en-US"/>
        </a:p>
      </dgm:t>
    </dgm:pt>
    <dgm:pt modelId="{9A75BF4F-783F-41FE-B2FD-C810A849F05A}">
      <dgm:prSet/>
      <dgm:spPr/>
      <dgm:t>
        <a:bodyPr/>
        <a:lstStyle/>
        <a:p>
          <a:r>
            <a:rPr lang="en-US"/>
            <a:t>Scelerisque mauris pellentesque pulvinar pellentesque habitant morbi tristique senectus et</a:t>
          </a:r>
        </a:p>
      </dgm:t>
    </dgm:pt>
    <dgm:pt modelId="{280F32B5-EDD9-4D82-9462-CE6797A8EF10}" type="parTrans" cxnId="{0E42B57F-D16A-4B61-B446-A8CFB5A521F0}">
      <dgm:prSet/>
      <dgm:spPr/>
      <dgm:t>
        <a:bodyPr/>
        <a:lstStyle/>
        <a:p>
          <a:endParaRPr lang="en-US"/>
        </a:p>
      </dgm:t>
    </dgm:pt>
    <dgm:pt modelId="{DF91B6F6-FA60-413A-B345-B6B4149F306F}" type="sibTrans" cxnId="{0E42B57F-D16A-4B61-B446-A8CFB5A521F0}">
      <dgm:prSet/>
      <dgm:spPr/>
      <dgm:t>
        <a:bodyPr/>
        <a:lstStyle/>
        <a:p>
          <a:endParaRPr lang="en-US"/>
        </a:p>
      </dgm:t>
    </dgm:pt>
    <dgm:pt modelId="{507E88B0-470E-453F-971D-0AA0170E725A}" type="pres">
      <dgm:prSet presAssocID="{276D82D7-0FB3-4A1F-8940-9D40727449F0}" presName="outerComposite" presStyleCnt="0">
        <dgm:presLayoutVars>
          <dgm:chMax val="5"/>
          <dgm:dir/>
          <dgm:resizeHandles val="exact"/>
        </dgm:presLayoutVars>
      </dgm:prSet>
      <dgm:spPr/>
    </dgm:pt>
    <dgm:pt modelId="{732B76AB-4BE7-4A8C-BB05-1BE483162177}" type="pres">
      <dgm:prSet presAssocID="{276D82D7-0FB3-4A1F-8940-9D40727449F0}" presName="dummyMaxCanvas" presStyleCnt="0">
        <dgm:presLayoutVars/>
      </dgm:prSet>
      <dgm:spPr/>
    </dgm:pt>
    <dgm:pt modelId="{38CAB238-5C6E-4F67-9BE9-BCF72EFB6E05}" type="pres">
      <dgm:prSet presAssocID="{276D82D7-0FB3-4A1F-8940-9D40727449F0}" presName="ThreeNodes_1" presStyleLbl="node1" presStyleIdx="0" presStyleCnt="3">
        <dgm:presLayoutVars>
          <dgm:bulletEnabled val="1"/>
        </dgm:presLayoutVars>
      </dgm:prSet>
      <dgm:spPr/>
    </dgm:pt>
    <dgm:pt modelId="{28FD836E-79EA-4A38-ADBF-E7003400FC61}" type="pres">
      <dgm:prSet presAssocID="{276D82D7-0FB3-4A1F-8940-9D40727449F0}" presName="ThreeNodes_2" presStyleLbl="node1" presStyleIdx="1" presStyleCnt="3">
        <dgm:presLayoutVars>
          <dgm:bulletEnabled val="1"/>
        </dgm:presLayoutVars>
      </dgm:prSet>
      <dgm:spPr/>
    </dgm:pt>
    <dgm:pt modelId="{EC842F5B-775F-4A88-BCE7-C1DF79E20E85}" type="pres">
      <dgm:prSet presAssocID="{276D82D7-0FB3-4A1F-8940-9D40727449F0}" presName="ThreeNodes_3" presStyleLbl="node1" presStyleIdx="2" presStyleCnt="3">
        <dgm:presLayoutVars>
          <dgm:bulletEnabled val="1"/>
        </dgm:presLayoutVars>
      </dgm:prSet>
      <dgm:spPr/>
    </dgm:pt>
    <dgm:pt modelId="{A07BBA70-261B-409E-B5C1-3BC8838110A3}" type="pres">
      <dgm:prSet presAssocID="{276D82D7-0FB3-4A1F-8940-9D40727449F0}" presName="ThreeConn_1-2" presStyleLbl="fgAccFollowNode1" presStyleIdx="0" presStyleCnt="2">
        <dgm:presLayoutVars>
          <dgm:bulletEnabled val="1"/>
        </dgm:presLayoutVars>
      </dgm:prSet>
      <dgm:spPr/>
    </dgm:pt>
    <dgm:pt modelId="{51ADBD00-3CEF-47B1-81DE-11B44830CD97}" type="pres">
      <dgm:prSet presAssocID="{276D82D7-0FB3-4A1F-8940-9D40727449F0}" presName="ThreeConn_2-3" presStyleLbl="fgAccFollowNode1" presStyleIdx="1" presStyleCnt="2">
        <dgm:presLayoutVars>
          <dgm:bulletEnabled val="1"/>
        </dgm:presLayoutVars>
      </dgm:prSet>
      <dgm:spPr/>
    </dgm:pt>
    <dgm:pt modelId="{B6878C01-91CF-412C-88C3-07CB68D4FA9D}" type="pres">
      <dgm:prSet presAssocID="{276D82D7-0FB3-4A1F-8940-9D40727449F0}" presName="ThreeNodes_1_text" presStyleLbl="node1" presStyleIdx="2" presStyleCnt="3">
        <dgm:presLayoutVars>
          <dgm:bulletEnabled val="1"/>
        </dgm:presLayoutVars>
      </dgm:prSet>
      <dgm:spPr/>
    </dgm:pt>
    <dgm:pt modelId="{A7C79DBE-EF07-4935-AFC6-C4A78331771F}" type="pres">
      <dgm:prSet presAssocID="{276D82D7-0FB3-4A1F-8940-9D40727449F0}" presName="ThreeNodes_2_text" presStyleLbl="node1" presStyleIdx="2" presStyleCnt="3">
        <dgm:presLayoutVars>
          <dgm:bulletEnabled val="1"/>
        </dgm:presLayoutVars>
      </dgm:prSet>
      <dgm:spPr/>
    </dgm:pt>
    <dgm:pt modelId="{6619F917-32D8-4B5A-BEE6-C8F7A086DEEA}" type="pres">
      <dgm:prSet presAssocID="{276D82D7-0FB3-4A1F-8940-9D40727449F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DF29C2A-BF16-4E68-A78C-6AF402F01E56}" type="presOf" srcId="{276D82D7-0FB3-4A1F-8940-9D40727449F0}" destId="{507E88B0-470E-453F-971D-0AA0170E725A}" srcOrd="0" destOrd="0" presId="urn:microsoft.com/office/officeart/2005/8/layout/vProcess5"/>
    <dgm:cxn modelId="{E382522B-F32E-4734-9633-A2A9E176381B}" type="presOf" srcId="{892FB0CB-76B7-4A9E-BA7E-9DDFB5418A09}" destId="{28FD836E-79EA-4A38-ADBF-E7003400FC61}" srcOrd="0" destOrd="0" presId="urn:microsoft.com/office/officeart/2005/8/layout/vProcess5"/>
    <dgm:cxn modelId="{0B8DFE5F-A78D-4934-BB2C-9CCB335B64AB}" type="presOf" srcId="{892FB0CB-76B7-4A9E-BA7E-9DDFB5418A09}" destId="{A7C79DBE-EF07-4935-AFC6-C4A78331771F}" srcOrd="1" destOrd="0" presId="urn:microsoft.com/office/officeart/2005/8/layout/vProcess5"/>
    <dgm:cxn modelId="{C3C2DB44-A52E-4880-BFF1-CE679A029DAD}" type="presOf" srcId="{10A3DA0C-8406-47DE-A0ED-049240EBC409}" destId="{51ADBD00-3CEF-47B1-81DE-11B44830CD97}" srcOrd="0" destOrd="0" presId="urn:microsoft.com/office/officeart/2005/8/layout/vProcess5"/>
    <dgm:cxn modelId="{7D692249-897A-4F27-8E2C-F8114F84C7B2}" type="presOf" srcId="{9A75BF4F-783F-41FE-B2FD-C810A849F05A}" destId="{EC842F5B-775F-4A88-BCE7-C1DF79E20E85}" srcOrd="0" destOrd="0" presId="urn:microsoft.com/office/officeart/2005/8/layout/vProcess5"/>
    <dgm:cxn modelId="{A001B74E-4C05-4D33-B8D7-BCF33370C088}" type="presOf" srcId="{9A75BF4F-783F-41FE-B2FD-C810A849F05A}" destId="{6619F917-32D8-4B5A-BEE6-C8F7A086DEEA}" srcOrd="1" destOrd="0" presId="urn:microsoft.com/office/officeart/2005/8/layout/vProcess5"/>
    <dgm:cxn modelId="{0E1B0958-B582-4F16-8760-1983B907BF91}" srcId="{276D82D7-0FB3-4A1F-8940-9D40727449F0}" destId="{892FB0CB-76B7-4A9E-BA7E-9DDFB5418A09}" srcOrd="1" destOrd="0" parTransId="{0DF9C253-8165-498C-87F3-A9B24A936A40}" sibTransId="{10A3DA0C-8406-47DE-A0ED-049240EBC409}"/>
    <dgm:cxn modelId="{0E42B57F-D16A-4B61-B446-A8CFB5A521F0}" srcId="{276D82D7-0FB3-4A1F-8940-9D40727449F0}" destId="{9A75BF4F-783F-41FE-B2FD-C810A849F05A}" srcOrd="2" destOrd="0" parTransId="{280F32B5-EDD9-4D82-9462-CE6797A8EF10}" sibTransId="{DF91B6F6-FA60-413A-B345-B6B4149F306F}"/>
    <dgm:cxn modelId="{4CE54C83-80E3-492F-BC3D-07FA692C5F98}" srcId="{276D82D7-0FB3-4A1F-8940-9D40727449F0}" destId="{54F18B89-B8A1-4D59-8C12-407176EB67D7}" srcOrd="0" destOrd="0" parTransId="{5934EC2C-59E0-4F0A-8015-B5E84BAD966E}" sibTransId="{ED70CC76-5253-4ABB-99F1-4661E1715469}"/>
    <dgm:cxn modelId="{41A67C83-E21E-428A-82CC-95CE2D712A2E}" type="presOf" srcId="{54F18B89-B8A1-4D59-8C12-407176EB67D7}" destId="{38CAB238-5C6E-4F67-9BE9-BCF72EFB6E05}" srcOrd="0" destOrd="0" presId="urn:microsoft.com/office/officeart/2005/8/layout/vProcess5"/>
    <dgm:cxn modelId="{840E4488-40C3-48EA-9121-F318357ABF29}" type="presOf" srcId="{ED70CC76-5253-4ABB-99F1-4661E1715469}" destId="{A07BBA70-261B-409E-B5C1-3BC8838110A3}" srcOrd="0" destOrd="0" presId="urn:microsoft.com/office/officeart/2005/8/layout/vProcess5"/>
    <dgm:cxn modelId="{92BB5CC4-6950-4353-9E68-6CB35BBD4A01}" type="presOf" srcId="{54F18B89-B8A1-4D59-8C12-407176EB67D7}" destId="{B6878C01-91CF-412C-88C3-07CB68D4FA9D}" srcOrd="1" destOrd="0" presId="urn:microsoft.com/office/officeart/2005/8/layout/vProcess5"/>
    <dgm:cxn modelId="{7090E263-57A5-4603-A578-617F838CBDD7}" type="presParOf" srcId="{507E88B0-470E-453F-971D-0AA0170E725A}" destId="{732B76AB-4BE7-4A8C-BB05-1BE483162177}" srcOrd="0" destOrd="0" presId="urn:microsoft.com/office/officeart/2005/8/layout/vProcess5"/>
    <dgm:cxn modelId="{ED0B4BC0-9757-4FF9-B6B9-D0D5C3148F6E}" type="presParOf" srcId="{507E88B0-470E-453F-971D-0AA0170E725A}" destId="{38CAB238-5C6E-4F67-9BE9-BCF72EFB6E05}" srcOrd="1" destOrd="0" presId="urn:microsoft.com/office/officeart/2005/8/layout/vProcess5"/>
    <dgm:cxn modelId="{0248F0A5-E5A8-4F72-AA20-1855837E5307}" type="presParOf" srcId="{507E88B0-470E-453F-971D-0AA0170E725A}" destId="{28FD836E-79EA-4A38-ADBF-E7003400FC61}" srcOrd="2" destOrd="0" presId="urn:microsoft.com/office/officeart/2005/8/layout/vProcess5"/>
    <dgm:cxn modelId="{4C7A0C2E-431B-4D1D-99E1-431ACB58E47A}" type="presParOf" srcId="{507E88B0-470E-453F-971D-0AA0170E725A}" destId="{EC842F5B-775F-4A88-BCE7-C1DF79E20E85}" srcOrd="3" destOrd="0" presId="urn:microsoft.com/office/officeart/2005/8/layout/vProcess5"/>
    <dgm:cxn modelId="{6F2DC31E-CD43-46BF-BCCF-4985134A7A78}" type="presParOf" srcId="{507E88B0-470E-453F-971D-0AA0170E725A}" destId="{A07BBA70-261B-409E-B5C1-3BC8838110A3}" srcOrd="4" destOrd="0" presId="urn:microsoft.com/office/officeart/2005/8/layout/vProcess5"/>
    <dgm:cxn modelId="{3AE67DD8-22BB-4883-9AD7-5E03F232D7A8}" type="presParOf" srcId="{507E88B0-470E-453F-971D-0AA0170E725A}" destId="{51ADBD00-3CEF-47B1-81DE-11B44830CD97}" srcOrd="5" destOrd="0" presId="urn:microsoft.com/office/officeart/2005/8/layout/vProcess5"/>
    <dgm:cxn modelId="{9F6348CA-BD00-440C-8166-EDD669F112BF}" type="presParOf" srcId="{507E88B0-470E-453F-971D-0AA0170E725A}" destId="{B6878C01-91CF-412C-88C3-07CB68D4FA9D}" srcOrd="6" destOrd="0" presId="urn:microsoft.com/office/officeart/2005/8/layout/vProcess5"/>
    <dgm:cxn modelId="{D23BF661-7B65-4A28-A939-5FE615B688B1}" type="presParOf" srcId="{507E88B0-470E-453F-971D-0AA0170E725A}" destId="{A7C79DBE-EF07-4935-AFC6-C4A78331771F}" srcOrd="7" destOrd="0" presId="urn:microsoft.com/office/officeart/2005/8/layout/vProcess5"/>
    <dgm:cxn modelId="{42C757D3-0CDC-4A94-8345-D4DF953CA1E5}" type="presParOf" srcId="{507E88B0-470E-453F-971D-0AA0170E725A}" destId="{6619F917-32D8-4B5A-BEE6-C8F7A086DEE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F830153-94F5-4BA3-94F9-5C662E2B2AB6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59CAA7-F4D1-4DC7-87BC-232CFD072AF1}">
      <dgm:prSet/>
      <dgm:spPr/>
      <dgm:t>
        <a:bodyPr/>
        <a:lstStyle/>
        <a:p>
          <a:r>
            <a:rPr lang="en-US"/>
            <a:t>Vitae justo eget magna fermentum iaculis</a:t>
          </a:r>
        </a:p>
      </dgm:t>
    </dgm:pt>
    <dgm:pt modelId="{4333CB5C-9A06-4B84-B363-0EAAC22164D0}" type="parTrans" cxnId="{F3B63967-27EB-4410-B582-17E4471E158D}">
      <dgm:prSet/>
      <dgm:spPr/>
      <dgm:t>
        <a:bodyPr/>
        <a:lstStyle/>
        <a:p>
          <a:endParaRPr lang="en-US"/>
        </a:p>
      </dgm:t>
    </dgm:pt>
    <dgm:pt modelId="{A703DBB8-721A-40C1-8C12-6E1EE69E4B6A}" type="sibTrans" cxnId="{F3B63967-27EB-4410-B582-17E4471E158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018A820-6CF7-4B18-A861-07BDFB352DF1}">
      <dgm:prSet/>
      <dgm:spPr/>
      <dgm:t>
        <a:bodyPr/>
        <a:lstStyle/>
        <a:p>
          <a:r>
            <a:rPr lang="en-US"/>
            <a:t>Phasellus faucibus scelerisque eleifend donec pretium vulputate sapien</a:t>
          </a:r>
        </a:p>
      </dgm:t>
    </dgm:pt>
    <dgm:pt modelId="{700193D8-6002-44FB-96F6-B0F7BB72BD36}" type="parTrans" cxnId="{3D66A7C4-09AA-44A2-B6D0-CBAEA91E158A}">
      <dgm:prSet/>
      <dgm:spPr/>
      <dgm:t>
        <a:bodyPr/>
        <a:lstStyle/>
        <a:p>
          <a:endParaRPr lang="en-US"/>
        </a:p>
      </dgm:t>
    </dgm:pt>
    <dgm:pt modelId="{744B6AAB-0600-4AC1-8793-9F0DB8C7BEAE}" type="sibTrans" cxnId="{3D66A7C4-09AA-44A2-B6D0-CBAEA91E158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3BF2D0E-F496-40AE-BC96-1E1DDB7F1012}">
      <dgm:prSet/>
      <dgm:spPr/>
      <dgm:t>
        <a:bodyPr/>
        <a:lstStyle/>
        <a:p>
          <a:r>
            <a:rPr lang="en-US"/>
            <a:t>Habitant morbi tristique senectus et netus et malesuada fames ac</a:t>
          </a:r>
        </a:p>
      </dgm:t>
    </dgm:pt>
    <dgm:pt modelId="{E281F5D2-E41F-4863-A9FE-19670C90EED7}" type="parTrans" cxnId="{AEB43198-1DAC-407A-968C-A56C8854B294}">
      <dgm:prSet/>
      <dgm:spPr/>
      <dgm:t>
        <a:bodyPr/>
        <a:lstStyle/>
        <a:p>
          <a:endParaRPr lang="en-US"/>
        </a:p>
      </dgm:t>
    </dgm:pt>
    <dgm:pt modelId="{0411C829-01C7-4BD1-A5C3-3EC97332104C}" type="sibTrans" cxnId="{AEB43198-1DAC-407A-968C-A56C8854B29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DE48377-EB21-4DB1-A119-DE45DC0D34FB}" type="pres">
      <dgm:prSet presAssocID="{DF830153-94F5-4BA3-94F9-5C662E2B2AB6}" presName="Name0" presStyleCnt="0">
        <dgm:presLayoutVars>
          <dgm:animLvl val="lvl"/>
          <dgm:resizeHandles val="exact"/>
        </dgm:presLayoutVars>
      </dgm:prSet>
      <dgm:spPr/>
    </dgm:pt>
    <dgm:pt modelId="{FBC55376-B7C8-443A-A453-7AE865F12FC9}" type="pres">
      <dgm:prSet presAssocID="{F159CAA7-F4D1-4DC7-87BC-232CFD072AF1}" presName="compositeNode" presStyleCnt="0">
        <dgm:presLayoutVars>
          <dgm:bulletEnabled val="1"/>
        </dgm:presLayoutVars>
      </dgm:prSet>
      <dgm:spPr/>
    </dgm:pt>
    <dgm:pt modelId="{D77C5841-2790-49CF-9F21-DEC6513B10EB}" type="pres">
      <dgm:prSet presAssocID="{F159CAA7-F4D1-4DC7-87BC-232CFD072AF1}" presName="bgRect" presStyleLbl="bgAccFollowNode1" presStyleIdx="0" presStyleCnt="3"/>
      <dgm:spPr/>
    </dgm:pt>
    <dgm:pt modelId="{C4411F56-F866-4812-B20A-D05CFB42FB05}" type="pres">
      <dgm:prSet presAssocID="{A703DBB8-721A-40C1-8C12-6E1EE69E4B6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EBACDC7-A8BB-445E-8DFC-D181979BE810}" type="pres">
      <dgm:prSet presAssocID="{F159CAA7-F4D1-4DC7-87BC-232CFD072AF1}" presName="bottomLine" presStyleLbl="alignNode1" presStyleIdx="1" presStyleCnt="6">
        <dgm:presLayoutVars/>
      </dgm:prSet>
      <dgm:spPr/>
    </dgm:pt>
    <dgm:pt modelId="{64D5747D-CBE0-4F23-9185-B1F52834D4A4}" type="pres">
      <dgm:prSet presAssocID="{F159CAA7-F4D1-4DC7-87BC-232CFD072AF1}" presName="nodeText" presStyleLbl="bgAccFollowNode1" presStyleIdx="0" presStyleCnt="3">
        <dgm:presLayoutVars>
          <dgm:bulletEnabled val="1"/>
        </dgm:presLayoutVars>
      </dgm:prSet>
      <dgm:spPr/>
    </dgm:pt>
    <dgm:pt modelId="{91F6CE3C-1C7A-4AC7-8099-8BC9DF9E428E}" type="pres">
      <dgm:prSet presAssocID="{A703DBB8-721A-40C1-8C12-6E1EE69E4B6A}" presName="sibTrans" presStyleCnt="0"/>
      <dgm:spPr/>
    </dgm:pt>
    <dgm:pt modelId="{2760EBBF-E84D-4348-915E-C2857B769C8C}" type="pres">
      <dgm:prSet presAssocID="{8018A820-6CF7-4B18-A861-07BDFB352DF1}" presName="compositeNode" presStyleCnt="0">
        <dgm:presLayoutVars>
          <dgm:bulletEnabled val="1"/>
        </dgm:presLayoutVars>
      </dgm:prSet>
      <dgm:spPr/>
    </dgm:pt>
    <dgm:pt modelId="{3DBB7137-6B88-4369-8D18-64CF33523C45}" type="pres">
      <dgm:prSet presAssocID="{8018A820-6CF7-4B18-A861-07BDFB352DF1}" presName="bgRect" presStyleLbl="bgAccFollowNode1" presStyleIdx="1" presStyleCnt="3"/>
      <dgm:spPr/>
    </dgm:pt>
    <dgm:pt modelId="{9D937999-4DD8-45D8-B31B-1945909AC235}" type="pres">
      <dgm:prSet presAssocID="{744B6AAB-0600-4AC1-8793-9F0DB8C7BEA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0187F30-55CD-4C9B-8AE9-3BD4AF65C535}" type="pres">
      <dgm:prSet presAssocID="{8018A820-6CF7-4B18-A861-07BDFB352DF1}" presName="bottomLine" presStyleLbl="alignNode1" presStyleIdx="3" presStyleCnt="6">
        <dgm:presLayoutVars/>
      </dgm:prSet>
      <dgm:spPr/>
    </dgm:pt>
    <dgm:pt modelId="{99D5718D-0F96-4B74-A47F-134DB7A2DD58}" type="pres">
      <dgm:prSet presAssocID="{8018A820-6CF7-4B18-A861-07BDFB352DF1}" presName="nodeText" presStyleLbl="bgAccFollowNode1" presStyleIdx="1" presStyleCnt="3">
        <dgm:presLayoutVars>
          <dgm:bulletEnabled val="1"/>
        </dgm:presLayoutVars>
      </dgm:prSet>
      <dgm:spPr/>
    </dgm:pt>
    <dgm:pt modelId="{C778DAC4-01EB-4798-A999-3AEB4B8271BE}" type="pres">
      <dgm:prSet presAssocID="{744B6AAB-0600-4AC1-8793-9F0DB8C7BEAE}" presName="sibTrans" presStyleCnt="0"/>
      <dgm:spPr/>
    </dgm:pt>
    <dgm:pt modelId="{8E9005C0-E9FE-46D5-83AB-47FD55F5C2ED}" type="pres">
      <dgm:prSet presAssocID="{13BF2D0E-F496-40AE-BC96-1E1DDB7F1012}" presName="compositeNode" presStyleCnt="0">
        <dgm:presLayoutVars>
          <dgm:bulletEnabled val="1"/>
        </dgm:presLayoutVars>
      </dgm:prSet>
      <dgm:spPr/>
    </dgm:pt>
    <dgm:pt modelId="{AFBE6DF3-4749-4DB2-B747-D24DD8F2F405}" type="pres">
      <dgm:prSet presAssocID="{13BF2D0E-F496-40AE-BC96-1E1DDB7F1012}" presName="bgRect" presStyleLbl="bgAccFollowNode1" presStyleIdx="2" presStyleCnt="3"/>
      <dgm:spPr/>
    </dgm:pt>
    <dgm:pt modelId="{E6655105-A275-4717-8E9B-78805791AD68}" type="pres">
      <dgm:prSet presAssocID="{0411C829-01C7-4BD1-A5C3-3EC97332104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EADCBAB-D293-4322-8305-B41EB3DE2FA2}" type="pres">
      <dgm:prSet presAssocID="{13BF2D0E-F496-40AE-BC96-1E1DDB7F1012}" presName="bottomLine" presStyleLbl="alignNode1" presStyleIdx="5" presStyleCnt="6">
        <dgm:presLayoutVars/>
      </dgm:prSet>
      <dgm:spPr/>
    </dgm:pt>
    <dgm:pt modelId="{1B023FAE-1A35-4F41-9C62-1810F0FCBD0F}" type="pres">
      <dgm:prSet presAssocID="{13BF2D0E-F496-40AE-BC96-1E1DDB7F101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B868D07-203B-4793-BA3C-85B869E3D98F}" type="presOf" srcId="{F159CAA7-F4D1-4DC7-87BC-232CFD072AF1}" destId="{64D5747D-CBE0-4F23-9185-B1F52834D4A4}" srcOrd="1" destOrd="0" presId="urn:microsoft.com/office/officeart/2016/7/layout/BasicLinearProcessNumbered"/>
    <dgm:cxn modelId="{C987DF12-82C4-407E-8285-F4497AB88825}" type="presOf" srcId="{DF830153-94F5-4BA3-94F9-5C662E2B2AB6}" destId="{4DE48377-EB21-4DB1-A119-DE45DC0D34FB}" srcOrd="0" destOrd="0" presId="urn:microsoft.com/office/officeart/2016/7/layout/BasicLinearProcessNumbered"/>
    <dgm:cxn modelId="{AC1A7541-FD68-4E5E-BBFC-7A63C8F2A460}" type="presOf" srcId="{A703DBB8-721A-40C1-8C12-6E1EE69E4B6A}" destId="{C4411F56-F866-4812-B20A-D05CFB42FB05}" srcOrd="0" destOrd="0" presId="urn:microsoft.com/office/officeart/2016/7/layout/BasicLinearProcessNumbered"/>
    <dgm:cxn modelId="{F3B63967-27EB-4410-B582-17E4471E158D}" srcId="{DF830153-94F5-4BA3-94F9-5C662E2B2AB6}" destId="{F159CAA7-F4D1-4DC7-87BC-232CFD072AF1}" srcOrd="0" destOrd="0" parTransId="{4333CB5C-9A06-4B84-B363-0EAAC22164D0}" sibTransId="{A703DBB8-721A-40C1-8C12-6E1EE69E4B6A}"/>
    <dgm:cxn modelId="{999FFD75-22E4-44C9-BCF7-FF299B147B35}" type="presOf" srcId="{8018A820-6CF7-4B18-A861-07BDFB352DF1}" destId="{99D5718D-0F96-4B74-A47F-134DB7A2DD58}" srcOrd="1" destOrd="0" presId="urn:microsoft.com/office/officeart/2016/7/layout/BasicLinearProcessNumbered"/>
    <dgm:cxn modelId="{5EEE297E-BA56-4611-BA45-73EA22BC3311}" type="presOf" srcId="{13BF2D0E-F496-40AE-BC96-1E1DDB7F1012}" destId="{1B023FAE-1A35-4F41-9C62-1810F0FCBD0F}" srcOrd="1" destOrd="0" presId="urn:microsoft.com/office/officeart/2016/7/layout/BasicLinearProcessNumbered"/>
    <dgm:cxn modelId="{AEB43198-1DAC-407A-968C-A56C8854B294}" srcId="{DF830153-94F5-4BA3-94F9-5C662E2B2AB6}" destId="{13BF2D0E-F496-40AE-BC96-1E1DDB7F1012}" srcOrd="2" destOrd="0" parTransId="{E281F5D2-E41F-4863-A9FE-19670C90EED7}" sibTransId="{0411C829-01C7-4BD1-A5C3-3EC97332104C}"/>
    <dgm:cxn modelId="{3D66A7C4-09AA-44A2-B6D0-CBAEA91E158A}" srcId="{DF830153-94F5-4BA3-94F9-5C662E2B2AB6}" destId="{8018A820-6CF7-4B18-A861-07BDFB352DF1}" srcOrd="1" destOrd="0" parTransId="{700193D8-6002-44FB-96F6-B0F7BB72BD36}" sibTransId="{744B6AAB-0600-4AC1-8793-9F0DB8C7BEAE}"/>
    <dgm:cxn modelId="{D9D168D0-E9F0-439A-A80D-61EE87B1219F}" type="presOf" srcId="{744B6AAB-0600-4AC1-8793-9F0DB8C7BEAE}" destId="{9D937999-4DD8-45D8-B31B-1945909AC235}" srcOrd="0" destOrd="0" presId="urn:microsoft.com/office/officeart/2016/7/layout/BasicLinearProcessNumbered"/>
    <dgm:cxn modelId="{D83B4EE9-208C-49B5-AD47-7C9ACB38399F}" type="presOf" srcId="{8018A820-6CF7-4B18-A861-07BDFB352DF1}" destId="{3DBB7137-6B88-4369-8D18-64CF33523C45}" srcOrd="0" destOrd="0" presId="urn:microsoft.com/office/officeart/2016/7/layout/BasicLinearProcessNumbered"/>
    <dgm:cxn modelId="{C3B6DBEA-100A-4460-81DD-0B22395EEC1D}" type="presOf" srcId="{F159CAA7-F4D1-4DC7-87BC-232CFD072AF1}" destId="{D77C5841-2790-49CF-9F21-DEC6513B10EB}" srcOrd="0" destOrd="0" presId="urn:microsoft.com/office/officeart/2016/7/layout/BasicLinearProcessNumbered"/>
    <dgm:cxn modelId="{3FDC9CF3-4F20-4564-9267-F12B22D3E3EF}" type="presOf" srcId="{13BF2D0E-F496-40AE-BC96-1E1DDB7F1012}" destId="{AFBE6DF3-4749-4DB2-B747-D24DD8F2F405}" srcOrd="0" destOrd="0" presId="urn:microsoft.com/office/officeart/2016/7/layout/BasicLinearProcessNumbered"/>
    <dgm:cxn modelId="{E2DDB8FD-F2AD-4211-840D-94D85012C98E}" type="presOf" srcId="{0411C829-01C7-4BD1-A5C3-3EC97332104C}" destId="{E6655105-A275-4717-8E9B-78805791AD68}" srcOrd="0" destOrd="0" presId="urn:microsoft.com/office/officeart/2016/7/layout/BasicLinearProcessNumbered"/>
    <dgm:cxn modelId="{A1A7E89F-292D-4206-A813-702545194A9F}" type="presParOf" srcId="{4DE48377-EB21-4DB1-A119-DE45DC0D34FB}" destId="{FBC55376-B7C8-443A-A453-7AE865F12FC9}" srcOrd="0" destOrd="0" presId="urn:microsoft.com/office/officeart/2016/7/layout/BasicLinearProcessNumbered"/>
    <dgm:cxn modelId="{9415BF64-5B01-4156-8302-66AE8C9FD125}" type="presParOf" srcId="{FBC55376-B7C8-443A-A453-7AE865F12FC9}" destId="{D77C5841-2790-49CF-9F21-DEC6513B10EB}" srcOrd="0" destOrd="0" presId="urn:microsoft.com/office/officeart/2016/7/layout/BasicLinearProcessNumbered"/>
    <dgm:cxn modelId="{8D5A5A74-5177-4669-8E30-D11F3F4E9C2E}" type="presParOf" srcId="{FBC55376-B7C8-443A-A453-7AE865F12FC9}" destId="{C4411F56-F866-4812-B20A-D05CFB42FB05}" srcOrd="1" destOrd="0" presId="urn:microsoft.com/office/officeart/2016/7/layout/BasicLinearProcessNumbered"/>
    <dgm:cxn modelId="{54C2AB44-0C85-4337-B564-062A9443C764}" type="presParOf" srcId="{FBC55376-B7C8-443A-A453-7AE865F12FC9}" destId="{5EBACDC7-A8BB-445E-8DFC-D181979BE810}" srcOrd="2" destOrd="0" presId="urn:microsoft.com/office/officeart/2016/7/layout/BasicLinearProcessNumbered"/>
    <dgm:cxn modelId="{A2637A8B-5993-42E5-A156-4771766A9806}" type="presParOf" srcId="{FBC55376-B7C8-443A-A453-7AE865F12FC9}" destId="{64D5747D-CBE0-4F23-9185-B1F52834D4A4}" srcOrd="3" destOrd="0" presId="urn:microsoft.com/office/officeart/2016/7/layout/BasicLinearProcessNumbered"/>
    <dgm:cxn modelId="{C1009FCE-F570-4406-B384-A68873298BB5}" type="presParOf" srcId="{4DE48377-EB21-4DB1-A119-DE45DC0D34FB}" destId="{91F6CE3C-1C7A-4AC7-8099-8BC9DF9E428E}" srcOrd="1" destOrd="0" presId="urn:microsoft.com/office/officeart/2016/7/layout/BasicLinearProcessNumbered"/>
    <dgm:cxn modelId="{79546D36-1678-48FE-920E-9C5A91CE92E5}" type="presParOf" srcId="{4DE48377-EB21-4DB1-A119-DE45DC0D34FB}" destId="{2760EBBF-E84D-4348-915E-C2857B769C8C}" srcOrd="2" destOrd="0" presId="urn:microsoft.com/office/officeart/2016/7/layout/BasicLinearProcessNumbered"/>
    <dgm:cxn modelId="{169D36FE-932B-4ACD-B1CB-1E3A9F6E3CB7}" type="presParOf" srcId="{2760EBBF-E84D-4348-915E-C2857B769C8C}" destId="{3DBB7137-6B88-4369-8D18-64CF33523C45}" srcOrd="0" destOrd="0" presId="urn:microsoft.com/office/officeart/2016/7/layout/BasicLinearProcessNumbered"/>
    <dgm:cxn modelId="{541C810E-B859-4C54-858F-6A118BA53FFB}" type="presParOf" srcId="{2760EBBF-E84D-4348-915E-C2857B769C8C}" destId="{9D937999-4DD8-45D8-B31B-1945909AC235}" srcOrd="1" destOrd="0" presId="urn:microsoft.com/office/officeart/2016/7/layout/BasicLinearProcessNumbered"/>
    <dgm:cxn modelId="{A9229FFF-85CE-4C5A-9364-595FBDCCC130}" type="presParOf" srcId="{2760EBBF-E84D-4348-915E-C2857B769C8C}" destId="{F0187F30-55CD-4C9B-8AE9-3BD4AF65C535}" srcOrd="2" destOrd="0" presId="urn:microsoft.com/office/officeart/2016/7/layout/BasicLinearProcessNumbered"/>
    <dgm:cxn modelId="{E0578447-7D9C-4A74-979A-903CA4504DAA}" type="presParOf" srcId="{2760EBBF-E84D-4348-915E-C2857B769C8C}" destId="{99D5718D-0F96-4B74-A47F-134DB7A2DD58}" srcOrd="3" destOrd="0" presId="urn:microsoft.com/office/officeart/2016/7/layout/BasicLinearProcessNumbered"/>
    <dgm:cxn modelId="{BC8964E8-B715-4877-9E81-109A15D07DB0}" type="presParOf" srcId="{4DE48377-EB21-4DB1-A119-DE45DC0D34FB}" destId="{C778DAC4-01EB-4798-A999-3AEB4B8271BE}" srcOrd="3" destOrd="0" presId="urn:microsoft.com/office/officeart/2016/7/layout/BasicLinearProcessNumbered"/>
    <dgm:cxn modelId="{28F90475-8946-4774-85FB-11F4AA680E8F}" type="presParOf" srcId="{4DE48377-EB21-4DB1-A119-DE45DC0D34FB}" destId="{8E9005C0-E9FE-46D5-83AB-47FD55F5C2ED}" srcOrd="4" destOrd="0" presId="urn:microsoft.com/office/officeart/2016/7/layout/BasicLinearProcessNumbered"/>
    <dgm:cxn modelId="{4DFCE001-7163-4D66-A933-5A169ECEC101}" type="presParOf" srcId="{8E9005C0-E9FE-46D5-83AB-47FD55F5C2ED}" destId="{AFBE6DF3-4749-4DB2-B747-D24DD8F2F405}" srcOrd="0" destOrd="0" presId="urn:microsoft.com/office/officeart/2016/7/layout/BasicLinearProcessNumbered"/>
    <dgm:cxn modelId="{CDE427B9-6B96-4326-88FF-18F9C1DB9846}" type="presParOf" srcId="{8E9005C0-E9FE-46D5-83AB-47FD55F5C2ED}" destId="{E6655105-A275-4717-8E9B-78805791AD68}" srcOrd="1" destOrd="0" presId="urn:microsoft.com/office/officeart/2016/7/layout/BasicLinearProcessNumbered"/>
    <dgm:cxn modelId="{6E6177D1-5E74-4CBE-A779-676503A7C408}" type="presParOf" srcId="{8E9005C0-E9FE-46D5-83AB-47FD55F5C2ED}" destId="{1EADCBAB-D293-4322-8305-B41EB3DE2FA2}" srcOrd="2" destOrd="0" presId="urn:microsoft.com/office/officeart/2016/7/layout/BasicLinearProcessNumbered"/>
    <dgm:cxn modelId="{668DB0DB-4B16-41A6-8150-93B9EF273E93}" type="presParOf" srcId="{8E9005C0-E9FE-46D5-83AB-47FD55F5C2ED}" destId="{1B023FAE-1A35-4F41-9C62-1810F0FCBD0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2333B36-6D4B-4466-9EBB-091B26E13E07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7A7D07A-51F0-46D6-B9B0-AF549436E7BB}">
      <dgm:prSet/>
      <dgm:spPr/>
      <dgm:t>
        <a:bodyPr/>
        <a:lstStyle/>
        <a:p>
          <a:r>
            <a:rPr lang="en-US"/>
            <a:t>Eu tincidunt tortor aliquam nulla facilisi</a:t>
          </a:r>
        </a:p>
      </dgm:t>
    </dgm:pt>
    <dgm:pt modelId="{A51D5636-A266-4964-9D25-EA58D388E966}" type="parTrans" cxnId="{D88E6158-64F9-4D8C-9283-F82FC55B59A3}">
      <dgm:prSet/>
      <dgm:spPr/>
      <dgm:t>
        <a:bodyPr/>
        <a:lstStyle/>
        <a:p>
          <a:endParaRPr lang="en-US"/>
        </a:p>
      </dgm:t>
    </dgm:pt>
    <dgm:pt modelId="{932D2431-3CB5-46E0-8F72-C7C4AEA9922B}" type="sibTrans" cxnId="{D88E6158-64F9-4D8C-9283-F82FC55B59A3}">
      <dgm:prSet/>
      <dgm:spPr/>
      <dgm:t>
        <a:bodyPr/>
        <a:lstStyle/>
        <a:p>
          <a:endParaRPr lang="en-US"/>
        </a:p>
      </dgm:t>
    </dgm:pt>
    <dgm:pt modelId="{11CD0CD5-6E44-43E4-857E-714D6FC94F66}">
      <dgm:prSet/>
      <dgm:spPr/>
      <dgm:t>
        <a:bodyPr/>
        <a:lstStyle/>
        <a:p>
          <a:r>
            <a:rPr lang="en-US"/>
            <a:t>Penatibus et magnis dis parturient montes nascetur ridiculus mus</a:t>
          </a:r>
        </a:p>
      </dgm:t>
    </dgm:pt>
    <dgm:pt modelId="{F9BAEA94-13FD-4335-8BC5-9BD238A277A4}" type="parTrans" cxnId="{2C3AF0C0-AF63-4333-B940-8842EE700C9E}">
      <dgm:prSet/>
      <dgm:spPr/>
      <dgm:t>
        <a:bodyPr/>
        <a:lstStyle/>
        <a:p>
          <a:endParaRPr lang="en-US"/>
        </a:p>
      </dgm:t>
    </dgm:pt>
    <dgm:pt modelId="{1FB12777-97F5-41B7-B7C7-F74C703AF38C}" type="sibTrans" cxnId="{2C3AF0C0-AF63-4333-B940-8842EE700C9E}">
      <dgm:prSet/>
      <dgm:spPr/>
      <dgm:t>
        <a:bodyPr/>
        <a:lstStyle/>
        <a:p>
          <a:endParaRPr lang="en-US"/>
        </a:p>
      </dgm:t>
    </dgm:pt>
    <dgm:pt modelId="{DFEF7117-551F-45E4-BE44-8ACE50C1B354}">
      <dgm:prSet/>
      <dgm:spPr/>
      <dgm:t>
        <a:bodyPr/>
        <a:lstStyle/>
        <a:p>
          <a:r>
            <a:rPr lang="en-US"/>
            <a:t>Pulvinar etiam non quam lacus suspendisse faucibus interdum posuere lorem</a:t>
          </a:r>
        </a:p>
      </dgm:t>
    </dgm:pt>
    <dgm:pt modelId="{7C91905E-B290-4DF6-A2F7-C3EB52D768E0}" type="parTrans" cxnId="{A1995AF5-3AB2-40C1-8697-8CD48B9DFA84}">
      <dgm:prSet/>
      <dgm:spPr/>
      <dgm:t>
        <a:bodyPr/>
        <a:lstStyle/>
        <a:p>
          <a:endParaRPr lang="en-US"/>
        </a:p>
      </dgm:t>
    </dgm:pt>
    <dgm:pt modelId="{8BC7B452-86E2-46ED-968C-324EAEDD43B4}" type="sibTrans" cxnId="{A1995AF5-3AB2-40C1-8697-8CD48B9DFA84}">
      <dgm:prSet/>
      <dgm:spPr/>
      <dgm:t>
        <a:bodyPr/>
        <a:lstStyle/>
        <a:p>
          <a:endParaRPr lang="en-US"/>
        </a:p>
      </dgm:t>
    </dgm:pt>
    <dgm:pt modelId="{796FA7FA-EA69-4BA7-96CF-40A17B968BF7}" type="pres">
      <dgm:prSet presAssocID="{02333B36-6D4B-4466-9EBB-091B26E13E07}" presName="Name0" presStyleCnt="0">
        <dgm:presLayoutVars>
          <dgm:dir/>
          <dgm:animLvl val="lvl"/>
          <dgm:resizeHandles val="exact"/>
        </dgm:presLayoutVars>
      </dgm:prSet>
      <dgm:spPr/>
    </dgm:pt>
    <dgm:pt modelId="{D25C5941-4B73-460B-8864-F929C7AFF3AB}" type="pres">
      <dgm:prSet presAssocID="{DFEF7117-551F-45E4-BE44-8ACE50C1B354}" presName="boxAndChildren" presStyleCnt="0"/>
      <dgm:spPr/>
    </dgm:pt>
    <dgm:pt modelId="{B80B868C-D466-4557-BFF9-B68094781F13}" type="pres">
      <dgm:prSet presAssocID="{DFEF7117-551F-45E4-BE44-8ACE50C1B354}" presName="parentTextBox" presStyleLbl="node1" presStyleIdx="0" presStyleCnt="3"/>
      <dgm:spPr/>
    </dgm:pt>
    <dgm:pt modelId="{99AC4CE8-774F-417E-885D-F312F32B8E03}" type="pres">
      <dgm:prSet presAssocID="{1FB12777-97F5-41B7-B7C7-F74C703AF38C}" presName="sp" presStyleCnt="0"/>
      <dgm:spPr/>
    </dgm:pt>
    <dgm:pt modelId="{0DB4A6DF-50E0-499D-A427-8DE89783D18A}" type="pres">
      <dgm:prSet presAssocID="{11CD0CD5-6E44-43E4-857E-714D6FC94F66}" presName="arrowAndChildren" presStyleCnt="0"/>
      <dgm:spPr/>
    </dgm:pt>
    <dgm:pt modelId="{E3003445-1CBB-4C88-BEA8-59258810ACB0}" type="pres">
      <dgm:prSet presAssocID="{11CD0CD5-6E44-43E4-857E-714D6FC94F66}" presName="parentTextArrow" presStyleLbl="node1" presStyleIdx="1" presStyleCnt="3"/>
      <dgm:spPr/>
    </dgm:pt>
    <dgm:pt modelId="{4FB2FADD-56FD-4357-8993-529A835EF923}" type="pres">
      <dgm:prSet presAssocID="{932D2431-3CB5-46E0-8F72-C7C4AEA9922B}" presName="sp" presStyleCnt="0"/>
      <dgm:spPr/>
    </dgm:pt>
    <dgm:pt modelId="{CA44C60B-89C9-414D-9402-E0E35DC3E3CA}" type="pres">
      <dgm:prSet presAssocID="{E7A7D07A-51F0-46D6-B9B0-AF549436E7BB}" presName="arrowAndChildren" presStyleCnt="0"/>
      <dgm:spPr/>
    </dgm:pt>
    <dgm:pt modelId="{DE68B92D-7BFE-47A2-9498-1C82DAD9199A}" type="pres">
      <dgm:prSet presAssocID="{E7A7D07A-51F0-46D6-B9B0-AF549436E7BB}" presName="parentTextArrow" presStyleLbl="node1" presStyleIdx="2" presStyleCnt="3"/>
      <dgm:spPr/>
    </dgm:pt>
  </dgm:ptLst>
  <dgm:cxnLst>
    <dgm:cxn modelId="{F308FE1D-676E-412A-B9B0-CEBAA3FEAF9E}" type="presOf" srcId="{11CD0CD5-6E44-43E4-857E-714D6FC94F66}" destId="{E3003445-1CBB-4C88-BEA8-59258810ACB0}" srcOrd="0" destOrd="0" presId="urn:microsoft.com/office/officeart/2005/8/layout/process4"/>
    <dgm:cxn modelId="{D88E6158-64F9-4D8C-9283-F82FC55B59A3}" srcId="{02333B36-6D4B-4466-9EBB-091B26E13E07}" destId="{E7A7D07A-51F0-46D6-B9B0-AF549436E7BB}" srcOrd="0" destOrd="0" parTransId="{A51D5636-A266-4964-9D25-EA58D388E966}" sibTransId="{932D2431-3CB5-46E0-8F72-C7C4AEA9922B}"/>
    <dgm:cxn modelId="{2C3AF0C0-AF63-4333-B940-8842EE700C9E}" srcId="{02333B36-6D4B-4466-9EBB-091B26E13E07}" destId="{11CD0CD5-6E44-43E4-857E-714D6FC94F66}" srcOrd="1" destOrd="0" parTransId="{F9BAEA94-13FD-4335-8BC5-9BD238A277A4}" sibTransId="{1FB12777-97F5-41B7-B7C7-F74C703AF38C}"/>
    <dgm:cxn modelId="{8BD0DFD3-1149-4C19-8EC5-ADBAE10CF4C9}" type="presOf" srcId="{DFEF7117-551F-45E4-BE44-8ACE50C1B354}" destId="{B80B868C-D466-4557-BFF9-B68094781F13}" srcOrd="0" destOrd="0" presId="urn:microsoft.com/office/officeart/2005/8/layout/process4"/>
    <dgm:cxn modelId="{741499E7-9EF7-48CB-8565-E4B2D5876F7B}" type="presOf" srcId="{02333B36-6D4B-4466-9EBB-091B26E13E07}" destId="{796FA7FA-EA69-4BA7-96CF-40A17B968BF7}" srcOrd="0" destOrd="0" presId="urn:microsoft.com/office/officeart/2005/8/layout/process4"/>
    <dgm:cxn modelId="{757917F2-F9D3-4D51-8800-94CEF3321D81}" type="presOf" srcId="{E7A7D07A-51F0-46D6-B9B0-AF549436E7BB}" destId="{DE68B92D-7BFE-47A2-9498-1C82DAD9199A}" srcOrd="0" destOrd="0" presId="urn:microsoft.com/office/officeart/2005/8/layout/process4"/>
    <dgm:cxn modelId="{A1995AF5-3AB2-40C1-8697-8CD48B9DFA84}" srcId="{02333B36-6D4B-4466-9EBB-091B26E13E07}" destId="{DFEF7117-551F-45E4-BE44-8ACE50C1B354}" srcOrd="2" destOrd="0" parTransId="{7C91905E-B290-4DF6-A2F7-C3EB52D768E0}" sibTransId="{8BC7B452-86E2-46ED-968C-324EAEDD43B4}"/>
    <dgm:cxn modelId="{A564501B-172E-464E-A333-5B650D2B524D}" type="presParOf" srcId="{796FA7FA-EA69-4BA7-96CF-40A17B968BF7}" destId="{D25C5941-4B73-460B-8864-F929C7AFF3AB}" srcOrd="0" destOrd="0" presId="urn:microsoft.com/office/officeart/2005/8/layout/process4"/>
    <dgm:cxn modelId="{6677292C-BA18-42DA-8E92-24DE71D95833}" type="presParOf" srcId="{D25C5941-4B73-460B-8864-F929C7AFF3AB}" destId="{B80B868C-D466-4557-BFF9-B68094781F13}" srcOrd="0" destOrd="0" presId="urn:microsoft.com/office/officeart/2005/8/layout/process4"/>
    <dgm:cxn modelId="{B944E0F1-3FAE-4EC7-8FD5-65837AC2E6F3}" type="presParOf" srcId="{796FA7FA-EA69-4BA7-96CF-40A17B968BF7}" destId="{99AC4CE8-774F-417E-885D-F312F32B8E03}" srcOrd="1" destOrd="0" presId="urn:microsoft.com/office/officeart/2005/8/layout/process4"/>
    <dgm:cxn modelId="{64379B42-E294-41B7-AF5A-01CB746E9A85}" type="presParOf" srcId="{796FA7FA-EA69-4BA7-96CF-40A17B968BF7}" destId="{0DB4A6DF-50E0-499D-A427-8DE89783D18A}" srcOrd="2" destOrd="0" presId="urn:microsoft.com/office/officeart/2005/8/layout/process4"/>
    <dgm:cxn modelId="{F0ACBE9D-DB8F-4388-A583-20655C30D159}" type="presParOf" srcId="{0DB4A6DF-50E0-499D-A427-8DE89783D18A}" destId="{E3003445-1CBB-4C88-BEA8-59258810ACB0}" srcOrd="0" destOrd="0" presId="urn:microsoft.com/office/officeart/2005/8/layout/process4"/>
    <dgm:cxn modelId="{6893F015-1E61-47D9-937F-EDCECD56A56F}" type="presParOf" srcId="{796FA7FA-EA69-4BA7-96CF-40A17B968BF7}" destId="{4FB2FADD-56FD-4357-8993-529A835EF923}" srcOrd="3" destOrd="0" presId="urn:microsoft.com/office/officeart/2005/8/layout/process4"/>
    <dgm:cxn modelId="{DB3252FB-1355-4AE8-B56C-C769F8C7D1B0}" type="presParOf" srcId="{796FA7FA-EA69-4BA7-96CF-40A17B968BF7}" destId="{CA44C60B-89C9-414D-9402-E0E35DC3E3CA}" srcOrd="4" destOrd="0" presId="urn:microsoft.com/office/officeart/2005/8/layout/process4"/>
    <dgm:cxn modelId="{E86274DE-0FC3-4F03-850B-192012388750}" type="presParOf" srcId="{CA44C60B-89C9-414D-9402-E0E35DC3E3CA}" destId="{DE68B92D-7BFE-47A2-9498-1C82DAD9199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A903223-71F5-4674-9A1C-FE084D10CCDB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033E46A-6202-4711-9124-17B08F05649A}">
      <dgm:prSet/>
      <dgm:spPr/>
      <dgm:t>
        <a:bodyPr/>
        <a:lstStyle/>
        <a:p>
          <a:r>
            <a:rPr lang="en-US"/>
            <a:t>Metus dictum at tempor commodo ullamcorper a</a:t>
          </a:r>
        </a:p>
      </dgm:t>
    </dgm:pt>
    <dgm:pt modelId="{6D2BA43E-F9A8-4850-9AEC-DBEE4BF1B1AF}" type="parTrans" cxnId="{C880BB8D-8191-4CAA-9CDB-83B972A65F1A}">
      <dgm:prSet/>
      <dgm:spPr/>
      <dgm:t>
        <a:bodyPr/>
        <a:lstStyle/>
        <a:p>
          <a:endParaRPr lang="en-US"/>
        </a:p>
      </dgm:t>
    </dgm:pt>
    <dgm:pt modelId="{DB783B9C-914A-4025-AD20-CA1028F0BB96}" type="sibTrans" cxnId="{C880BB8D-8191-4CAA-9CDB-83B972A65F1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10A96B1-DC69-462B-8FC1-57C849376D34}">
      <dgm:prSet/>
      <dgm:spPr/>
      <dgm:t>
        <a:bodyPr/>
        <a:lstStyle/>
        <a:p>
          <a:r>
            <a:rPr lang="en-US"/>
            <a:t>Velit egestas dui id ornare arcu odio</a:t>
          </a:r>
        </a:p>
      </dgm:t>
    </dgm:pt>
    <dgm:pt modelId="{CF984A3E-77D9-4637-A774-4D3194599088}" type="parTrans" cxnId="{B5098EFB-263B-415E-931F-9F4037A76568}">
      <dgm:prSet/>
      <dgm:spPr/>
      <dgm:t>
        <a:bodyPr/>
        <a:lstStyle/>
        <a:p>
          <a:endParaRPr lang="en-US"/>
        </a:p>
      </dgm:t>
    </dgm:pt>
    <dgm:pt modelId="{FE134148-11EB-44FF-9A9E-3337A2763FBC}" type="sibTrans" cxnId="{B5098EFB-263B-415E-931F-9F4037A7656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92EB423-BA78-490E-BA8D-2240CE22914B}">
      <dgm:prSet/>
      <dgm:spPr/>
      <dgm:t>
        <a:bodyPr/>
        <a:lstStyle/>
        <a:p>
          <a:r>
            <a:rPr lang="en-US"/>
            <a:t>Sagittis eu volutpat odio facilisis mauris</a:t>
          </a:r>
        </a:p>
      </dgm:t>
    </dgm:pt>
    <dgm:pt modelId="{C777F81E-A3EE-4DC8-B45B-FE170EA1002D}" type="parTrans" cxnId="{1A26EDE8-BEED-483E-B05D-F0CE17822F59}">
      <dgm:prSet/>
      <dgm:spPr/>
      <dgm:t>
        <a:bodyPr/>
        <a:lstStyle/>
        <a:p>
          <a:endParaRPr lang="en-US"/>
        </a:p>
      </dgm:t>
    </dgm:pt>
    <dgm:pt modelId="{2EB31A37-A60B-4358-8E48-E4EE81F2EE60}" type="sibTrans" cxnId="{1A26EDE8-BEED-483E-B05D-F0CE17822F5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368D679-937E-41C2-8C47-64EF9B53E6A0}" type="pres">
      <dgm:prSet presAssocID="{1A903223-71F5-4674-9A1C-FE084D10CCDB}" presName="Name0" presStyleCnt="0">
        <dgm:presLayoutVars>
          <dgm:animLvl val="lvl"/>
          <dgm:resizeHandles val="exact"/>
        </dgm:presLayoutVars>
      </dgm:prSet>
      <dgm:spPr/>
    </dgm:pt>
    <dgm:pt modelId="{871344DE-597B-45E4-B658-7FCACF916833}" type="pres">
      <dgm:prSet presAssocID="{B033E46A-6202-4711-9124-17B08F05649A}" presName="compositeNode" presStyleCnt="0">
        <dgm:presLayoutVars>
          <dgm:bulletEnabled val="1"/>
        </dgm:presLayoutVars>
      </dgm:prSet>
      <dgm:spPr/>
    </dgm:pt>
    <dgm:pt modelId="{A090B279-A0AE-41D7-B02C-9EDAD886FDFE}" type="pres">
      <dgm:prSet presAssocID="{B033E46A-6202-4711-9124-17B08F05649A}" presName="bgRect" presStyleLbl="bgAccFollowNode1" presStyleIdx="0" presStyleCnt="3"/>
      <dgm:spPr/>
    </dgm:pt>
    <dgm:pt modelId="{75A05BA1-34A4-4DFC-BA36-45FCE1BD9B8E}" type="pres">
      <dgm:prSet presAssocID="{DB783B9C-914A-4025-AD20-CA1028F0BB9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42301C0-D11C-46A2-8E5F-2AEF32932B14}" type="pres">
      <dgm:prSet presAssocID="{B033E46A-6202-4711-9124-17B08F05649A}" presName="bottomLine" presStyleLbl="alignNode1" presStyleIdx="1" presStyleCnt="6">
        <dgm:presLayoutVars/>
      </dgm:prSet>
      <dgm:spPr/>
    </dgm:pt>
    <dgm:pt modelId="{B140D892-4021-4227-8469-374A0E795FB5}" type="pres">
      <dgm:prSet presAssocID="{B033E46A-6202-4711-9124-17B08F05649A}" presName="nodeText" presStyleLbl="bgAccFollowNode1" presStyleIdx="0" presStyleCnt="3">
        <dgm:presLayoutVars>
          <dgm:bulletEnabled val="1"/>
        </dgm:presLayoutVars>
      </dgm:prSet>
      <dgm:spPr/>
    </dgm:pt>
    <dgm:pt modelId="{B804DC1D-EC3F-4EFF-B29E-4F199162E265}" type="pres">
      <dgm:prSet presAssocID="{DB783B9C-914A-4025-AD20-CA1028F0BB96}" presName="sibTrans" presStyleCnt="0"/>
      <dgm:spPr/>
    </dgm:pt>
    <dgm:pt modelId="{5EAD0EFF-B6CD-4009-9622-E4F08FF4DF13}" type="pres">
      <dgm:prSet presAssocID="{610A96B1-DC69-462B-8FC1-57C849376D34}" presName="compositeNode" presStyleCnt="0">
        <dgm:presLayoutVars>
          <dgm:bulletEnabled val="1"/>
        </dgm:presLayoutVars>
      </dgm:prSet>
      <dgm:spPr/>
    </dgm:pt>
    <dgm:pt modelId="{87B8E745-D27D-414D-91E5-F7D2AC262940}" type="pres">
      <dgm:prSet presAssocID="{610A96B1-DC69-462B-8FC1-57C849376D34}" presName="bgRect" presStyleLbl="bgAccFollowNode1" presStyleIdx="1" presStyleCnt="3"/>
      <dgm:spPr/>
    </dgm:pt>
    <dgm:pt modelId="{29D7D1EE-A24B-444D-A8ED-61B4B1820CEC}" type="pres">
      <dgm:prSet presAssocID="{FE134148-11EB-44FF-9A9E-3337A2763FB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6D0ADA1-6F12-4965-8FF8-8B8F3B40ACFA}" type="pres">
      <dgm:prSet presAssocID="{610A96B1-DC69-462B-8FC1-57C849376D34}" presName="bottomLine" presStyleLbl="alignNode1" presStyleIdx="3" presStyleCnt="6">
        <dgm:presLayoutVars/>
      </dgm:prSet>
      <dgm:spPr/>
    </dgm:pt>
    <dgm:pt modelId="{80B1F04B-33C5-49D1-A033-2C86CF3FCE40}" type="pres">
      <dgm:prSet presAssocID="{610A96B1-DC69-462B-8FC1-57C849376D34}" presName="nodeText" presStyleLbl="bgAccFollowNode1" presStyleIdx="1" presStyleCnt="3">
        <dgm:presLayoutVars>
          <dgm:bulletEnabled val="1"/>
        </dgm:presLayoutVars>
      </dgm:prSet>
      <dgm:spPr/>
    </dgm:pt>
    <dgm:pt modelId="{82AEBF99-246D-4E96-997B-AE3F5A1477BB}" type="pres">
      <dgm:prSet presAssocID="{FE134148-11EB-44FF-9A9E-3337A2763FBC}" presName="sibTrans" presStyleCnt="0"/>
      <dgm:spPr/>
    </dgm:pt>
    <dgm:pt modelId="{F63E2B66-7C8F-49BD-A4F8-EA278CF38AA9}" type="pres">
      <dgm:prSet presAssocID="{492EB423-BA78-490E-BA8D-2240CE22914B}" presName="compositeNode" presStyleCnt="0">
        <dgm:presLayoutVars>
          <dgm:bulletEnabled val="1"/>
        </dgm:presLayoutVars>
      </dgm:prSet>
      <dgm:spPr/>
    </dgm:pt>
    <dgm:pt modelId="{3961CE11-6FC4-48B6-8099-25CD791A6214}" type="pres">
      <dgm:prSet presAssocID="{492EB423-BA78-490E-BA8D-2240CE22914B}" presName="bgRect" presStyleLbl="bgAccFollowNode1" presStyleIdx="2" presStyleCnt="3"/>
      <dgm:spPr/>
    </dgm:pt>
    <dgm:pt modelId="{E35F6D02-F507-4704-B9FF-D16B2E5842C3}" type="pres">
      <dgm:prSet presAssocID="{2EB31A37-A60B-4358-8E48-E4EE81F2EE6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3827ACE-668F-4B9D-A81B-E747285153D1}" type="pres">
      <dgm:prSet presAssocID="{492EB423-BA78-490E-BA8D-2240CE22914B}" presName="bottomLine" presStyleLbl="alignNode1" presStyleIdx="5" presStyleCnt="6">
        <dgm:presLayoutVars/>
      </dgm:prSet>
      <dgm:spPr/>
    </dgm:pt>
    <dgm:pt modelId="{9D743F3A-64D0-4104-86C8-8C0EE9474AA4}" type="pres">
      <dgm:prSet presAssocID="{492EB423-BA78-490E-BA8D-2240CE22914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AC43D27-75E6-48BF-8993-E564F59D969C}" type="presOf" srcId="{1A903223-71F5-4674-9A1C-FE084D10CCDB}" destId="{5368D679-937E-41C2-8C47-64EF9B53E6A0}" srcOrd="0" destOrd="0" presId="urn:microsoft.com/office/officeart/2016/7/layout/BasicLinearProcessNumbered"/>
    <dgm:cxn modelId="{B89D2C47-0059-4D29-9F5C-848FA31EDA6B}" type="presOf" srcId="{B033E46A-6202-4711-9124-17B08F05649A}" destId="{A090B279-A0AE-41D7-B02C-9EDAD886FDFE}" srcOrd="0" destOrd="0" presId="urn:microsoft.com/office/officeart/2016/7/layout/BasicLinearProcessNumbered"/>
    <dgm:cxn modelId="{CF0F1551-07C3-4BBF-B628-EBFE7F97F4DF}" type="presOf" srcId="{492EB423-BA78-490E-BA8D-2240CE22914B}" destId="{9D743F3A-64D0-4104-86C8-8C0EE9474AA4}" srcOrd="1" destOrd="0" presId="urn:microsoft.com/office/officeart/2016/7/layout/BasicLinearProcessNumbered"/>
    <dgm:cxn modelId="{A5DD267C-2B95-4A35-9895-70F66A8662F5}" type="presOf" srcId="{B033E46A-6202-4711-9124-17B08F05649A}" destId="{B140D892-4021-4227-8469-374A0E795FB5}" srcOrd="1" destOrd="0" presId="urn:microsoft.com/office/officeart/2016/7/layout/BasicLinearProcessNumbered"/>
    <dgm:cxn modelId="{C880BB8D-8191-4CAA-9CDB-83B972A65F1A}" srcId="{1A903223-71F5-4674-9A1C-FE084D10CCDB}" destId="{B033E46A-6202-4711-9124-17B08F05649A}" srcOrd="0" destOrd="0" parTransId="{6D2BA43E-F9A8-4850-9AEC-DBEE4BF1B1AF}" sibTransId="{DB783B9C-914A-4025-AD20-CA1028F0BB96}"/>
    <dgm:cxn modelId="{CB753E91-19CE-4DF4-8F4B-2AC79EC57E27}" type="presOf" srcId="{DB783B9C-914A-4025-AD20-CA1028F0BB96}" destId="{75A05BA1-34A4-4DFC-BA36-45FCE1BD9B8E}" srcOrd="0" destOrd="0" presId="urn:microsoft.com/office/officeart/2016/7/layout/BasicLinearProcessNumbered"/>
    <dgm:cxn modelId="{E7D485A4-D98D-469B-94AA-04DE6DED8E11}" type="presOf" srcId="{610A96B1-DC69-462B-8FC1-57C849376D34}" destId="{80B1F04B-33C5-49D1-A033-2C86CF3FCE40}" srcOrd="1" destOrd="0" presId="urn:microsoft.com/office/officeart/2016/7/layout/BasicLinearProcessNumbered"/>
    <dgm:cxn modelId="{45A4FBB7-76EF-49F9-B4F1-FED3A225DCB6}" type="presOf" srcId="{610A96B1-DC69-462B-8FC1-57C849376D34}" destId="{87B8E745-D27D-414D-91E5-F7D2AC262940}" srcOrd="0" destOrd="0" presId="urn:microsoft.com/office/officeart/2016/7/layout/BasicLinearProcessNumbered"/>
    <dgm:cxn modelId="{49DAF4C5-CCA3-45DA-A02D-146EE1E29344}" type="presOf" srcId="{FE134148-11EB-44FF-9A9E-3337A2763FBC}" destId="{29D7D1EE-A24B-444D-A8ED-61B4B1820CEC}" srcOrd="0" destOrd="0" presId="urn:microsoft.com/office/officeart/2016/7/layout/BasicLinearProcessNumbered"/>
    <dgm:cxn modelId="{1A26EDE8-BEED-483E-B05D-F0CE17822F59}" srcId="{1A903223-71F5-4674-9A1C-FE084D10CCDB}" destId="{492EB423-BA78-490E-BA8D-2240CE22914B}" srcOrd="2" destOrd="0" parTransId="{C777F81E-A3EE-4DC8-B45B-FE170EA1002D}" sibTransId="{2EB31A37-A60B-4358-8E48-E4EE81F2EE60}"/>
    <dgm:cxn modelId="{66BC3FF5-7905-4673-85A3-6C1B69E4C49A}" type="presOf" srcId="{2EB31A37-A60B-4358-8E48-E4EE81F2EE60}" destId="{E35F6D02-F507-4704-B9FF-D16B2E5842C3}" srcOrd="0" destOrd="0" presId="urn:microsoft.com/office/officeart/2016/7/layout/BasicLinearProcessNumbered"/>
    <dgm:cxn modelId="{2EA2D7F5-7BAA-4893-87FE-0FBA7B2BB27D}" type="presOf" srcId="{492EB423-BA78-490E-BA8D-2240CE22914B}" destId="{3961CE11-6FC4-48B6-8099-25CD791A6214}" srcOrd="0" destOrd="0" presId="urn:microsoft.com/office/officeart/2016/7/layout/BasicLinearProcessNumbered"/>
    <dgm:cxn modelId="{B5098EFB-263B-415E-931F-9F4037A76568}" srcId="{1A903223-71F5-4674-9A1C-FE084D10CCDB}" destId="{610A96B1-DC69-462B-8FC1-57C849376D34}" srcOrd="1" destOrd="0" parTransId="{CF984A3E-77D9-4637-A774-4D3194599088}" sibTransId="{FE134148-11EB-44FF-9A9E-3337A2763FBC}"/>
    <dgm:cxn modelId="{91DBDBD8-FBF3-435C-844E-C7058892C5C8}" type="presParOf" srcId="{5368D679-937E-41C2-8C47-64EF9B53E6A0}" destId="{871344DE-597B-45E4-B658-7FCACF916833}" srcOrd="0" destOrd="0" presId="urn:microsoft.com/office/officeart/2016/7/layout/BasicLinearProcessNumbered"/>
    <dgm:cxn modelId="{0FAB1D4A-8DB9-4CDB-828C-AC0087E11C19}" type="presParOf" srcId="{871344DE-597B-45E4-B658-7FCACF916833}" destId="{A090B279-A0AE-41D7-B02C-9EDAD886FDFE}" srcOrd="0" destOrd="0" presId="urn:microsoft.com/office/officeart/2016/7/layout/BasicLinearProcessNumbered"/>
    <dgm:cxn modelId="{7E4D5A07-9906-4785-A400-572CC0FBCA9A}" type="presParOf" srcId="{871344DE-597B-45E4-B658-7FCACF916833}" destId="{75A05BA1-34A4-4DFC-BA36-45FCE1BD9B8E}" srcOrd="1" destOrd="0" presId="urn:microsoft.com/office/officeart/2016/7/layout/BasicLinearProcessNumbered"/>
    <dgm:cxn modelId="{881E738C-C06F-4887-9968-D047A6342B6B}" type="presParOf" srcId="{871344DE-597B-45E4-B658-7FCACF916833}" destId="{342301C0-D11C-46A2-8E5F-2AEF32932B14}" srcOrd="2" destOrd="0" presId="urn:microsoft.com/office/officeart/2016/7/layout/BasicLinearProcessNumbered"/>
    <dgm:cxn modelId="{E896023C-D12C-4672-9269-E0684EAF375C}" type="presParOf" srcId="{871344DE-597B-45E4-B658-7FCACF916833}" destId="{B140D892-4021-4227-8469-374A0E795FB5}" srcOrd="3" destOrd="0" presId="urn:microsoft.com/office/officeart/2016/7/layout/BasicLinearProcessNumbered"/>
    <dgm:cxn modelId="{F4B53B69-343E-4C8A-A123-F98BC616A6CD}" type="presParOf" srcId="{5368D679-937E-41C2-8C47-64EF9B53E6A0}" destId="{B804DC1D-EC3F-4EFF-B29E-4F199162E265}" srcOrd="1" destOrd="0" presId="urn:microsoft.com/office/officeart/2016/7/layout/BasicLinearProcessNumbered"/>
    <dgm:cxn modelId="{420BD269-FA74-4147-863D-2C1D0A99B8C7}" type="presParOf" srcId="{5368D679-937E-41C2-8C47-64EF9B53E6A0}" destId="{5EAD0EFF-B6CD-4009-9622-E4F08FF4DF13}" srcOrd="2" destOrd="0" presId="urn:microsoft.com/office/officeart/2016/7/layout/BasicLinearProcessNumbered"/>
    <dgm:cxn modelId="{440CD7E9-2631-46C0-A465-A727E2FB79E4}" type="presParOf" srcId="{5EAD0EFF-B6CD-4009-9622-E4F08FF4DF13}" destId="{87B8E745-D27D-414D-91E5-F7D2AC262940}" srcOrd="0" destOrd="0" presId="urn:microsoft.com/office/officeart/2016/7/layout/BasicLinearProcessNumbered"/>
    <dgm:cxn modelId="{E566825B-5E5D-4097-B920-2D3D908D0DB2}" type="presParOf" srcId="{5EAD0EFF-B6CD-4009-9622-E4F08FF4DF13}" destId="{29D7D1EE-A24B-444D-A8ED-61B4B1820CEC}" srcOrd="1" destOrd="0" presId="urn:microsoft.com/office/officeart/2016/7/layout/BasicLinearProcessNumbered"/>
    <dgm:cxn modelId="{CB37FA32-82F6-4125-BDFA-941AAC7D34B0}" type="presParOf" srcId="{5EAD0EFF-B6CD-4009-9622-E4F08FF4DF13}" destId="{36D0ADA1-6F12-4965-8FF8-8B8F3B40ACFA}" srcOrd="2" destOrd="0" presId="urn:microsoft.com/office/officeart/2016/7/layout/BasicLinearProcessNumbered"/>
    <dgm:cxn modelId="{49523A7D-D74A-4BA9-B023-182632C13C65}" type="presParOf" srcId="{5EAD0EFF-B6CD-4009-9622-E4F08FF4DF13}" destId="{80B1F04B-33C5-49D1-A033-2C86CF3FCE40}" srcOrd="3" destOrd="0" presId="urn:microsoft.com/office/officeart/2016/7/layout/BasicLinearProcessNumbered"/>
    <dgm:cxn modelId="{26D77722-0032-481B-991F-0472450F2D7E}" type="presParOf" srcId="{5368D679-937E-41C2-8C47-64EF9B53E6A0}" destId="{82AEBF99-246D-4E96-997B-AE3F5A1477BB}" srcOrd="3" destOrd="0" presId="urn:microsoft.com/office/officeart/2016/7/layout/BasicLinearProcessNumbered"/>
    <dgm:cxn modelId="{1A64627D-46D6-4173-AC6A-A8F411EFF860}" type="presParOf" srcId="{5368D679-937E-41C2-8C47-64EF9B53E6A0}" destId="{F63E2B66-7C8F-49BD-A4F8-EA278CF38AA9}" srcOrd="4" destOrd="0" presId="urn:microsoft.com/office/officeart/2016/7/layout/BasicLinearProcessNumbered"/>
    <dgm:cxn modelId="{EC2465DD-BA74-42E3-A6D2-7C4CA0BD4292}" type="presParOf" srcId="{F63E2B66-7C8F-49BD-A4F8-EA278CF38AA9}" destId="{3961CE11-6FC4-48B6-8099-25CD791A6214}" srcOrd="0" destOrd="0" presId="urn:microsoft.com/office/officeart/2016/7/layout/BasicLinearProcessNumbered"/>
    <dgm:cxn modelId="{33449937-6401-48FF-A3F0-542A37BFD7FB}" type="presParOf" srcId="{F63E2B66-7C8F-49BD-A4F8-EA278CF38AA9}" destId="{E35F6D02-F507-4704-B9FF-D16B2E5842C3}" srcOrd="1" destOrd="0" presId="urn:microsoft.com/office/officeart/2016/7/layout/BasicLinearProcessNumbered"/>
    <dgm:cxn modelId="{6129C573-C6A2-4CD9-BBA8-0D8CE46C9916}" type="presParOf" srcId="{F63E2B66-7C8F-49BD-A4F8-EA278CF38AA9}" destId="{63827ACE-668F-4B9D-A81B-E747285153D1}" srcOrd="2" destOrd="0" presId="urn:microsoft.com/office/officeart/2016/7/layout/BasicLinearProcessNumbered"/>
    <dgm:cxn modelId="{E55C79C5-051C-4796-AFAD-8C472381E809}" type="presParOf" srcId="{F63E2B66-7C8F-49BD-A4F8-EA278CF38AA9}" destId="{9D743F3A-64D0-4104-86C8-8C0EE9474AA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9F4DD02-DE7B-45EA-BF2D-90E85A32E4C4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4DE2EB-D5D1-4588-B533-7B15FD7F0864}">
      <dgm:prSet/>
      <dgm:spPr/>
      <dgm:t>
        <a:bodyPr/>
        <a:lstStyle/>
        <a:p>
          <a:r>
            <a:rPr lang="en-US"/>
            <a:t>Purus viverra accumsan in nisl nisi scelerisque eu ultrices vitae</a:t>
          </a:r>
        </a:p>
      </dgm:t>
    </dgm:pt>
    <dgm:pt modelId="{87AAACD2-9A9C-4815-B7CC-F18EBD295642}" type="parTrans" cxnId="{60E5F600-E9BF-4B17-A4D4-BB33303DA479}">
      <dgm:prSet/>
      <dgm:spPr/>
      <dgm:t>
        <a:bodyPr/>
        <a:lstStyle/>
        <a:p>
          <a:endParaRPr lang="en-US"/>
        </a:p>
      </dgm:t>
    </dgm:pt>
    <dgm:pt modelId="{DFCAF489-15AB-4E7D-BC19-4A6553D9E3AE}" type="sibTrans" cxnId="{60E5F600-E9BF-4B17-A4D4-BB33303DA479}">
      <dgm:prSet/>
      <dgm:spPr/>
      <dgm:t>
        <a:bodyPr/>
        <a:lstStyle/>
        <a:p>
          <a:endParaRPr lang="en-US"/>
        </a:p>
      </dgm:t>
    </dgm:pt>
    <dgm:pt modelId="{BA4BC70B-F8F6-478D-8D62-71A113EB06D4}">
      <dgm:prSet/>
      <dgm:spPr/>
      <dgm:t>
        <a:bodyPr/>
        <a:lstStyle/>
        <a:p>
          <a:r>
            <a:rPr lang="en-US"/>
            <a:t>Tortor id aliquet lectus proin nibh nisl</a:t>
          </a:r>
        </a:p>
      </dgm:t>
    </dgm:pt>
    <dgm:pt modelId="{0BEF1903-197C-4860-8AC6-915C3BF40ECE}" type="parTrans" cxnId="{97E14C0C-658B-4CC8-85FB-F0695ADF9F7F}">
      <dgm:prSet/>
      <dgm:spPr/>
      <dgm:t>
        <a:bodyPr/>
        <a:lstStyle/>
        <a:p>
          <a:endParaRPr lang="en-US"/>
        </a:p>
      </dgm:t>
    </dgm:pt>
    <dgm:pt modelId="{989853B1-6777-4207-971B-578D9451C62B}" type="sibTrans" cxnId="{97E14C0C-658B-4CC8-85FB-F0695ADF9F7F}">
      <dgm:prSet/>
      <dgm:spPr/>
      <dgm:t>
        <a:bodyPr/>
        <a:lstStyle/>
        <a:p>
          <a:endParaRPr lang="en-US"/>
        </a:p>
      </dgm:t>
    </dgm:pt>
    <dgm:pt modelId="{07BE66C9-948D-45ED-9090-D7E8A6B8A34C}">
      <dgm:prSet/>
      <dgm:spPr/>
      <dgm:t>
        <a:bodyPr/>
        <a:lstStyle/>
        <a:p>
          <a:r>
            <a:rPr lang="en-US"/>
            <a:t>Morbi enim nunc faucibus a pellentesque sit amet</a:t>
          </a:r>
        </a:p>
      </dgm:t>
    </dgm:pt>
    <dgm:pt modelId="{3D703D74-E816-4B8D-8AE5-2277F1C59DD9}" type="parTrans" cxnId="{373D838C-A199-404F-B12E-1B344D676606}">
      <dgm:prSet/>
      <dgm:spPr/>
      <dgm:t>
        <a:bodyPr/>
        <a:lstStyle/>
        <a:p>
          <a:endParaRPr lang="en-US"/>
        </a:p>
      </dgm:t>
    </dgm:pt>
    <dgm:pt modelId="{63633B86-BED5-4A4F-831D-C001A55930D6}" type="sibTrans" cxnId="{373D838C-A199-404F-B12E-1B344D676606}">
      <dgm:prSet/>
      <dgm:spPr/>
      <dgm:t>
        <a:bodyPr/>
        <a:lstStyle/>
        <a:p>
          <a:endParaRPr lang="en-US"/>
        </a:p>
      </dgm:t>
    </dgm:pt>
    <dgm:pt modelId="{C9544D64-BCA4-4745-8B69-53A211FC7667}">
      <dgm:prSet/>
      <dgm:spPr/>
      <dgm:t>
        <a:bodyPr/>
        <a:lstStyle/>
        <a:p>
          <a:r>
            <a:rPr lang="en-US"/>
            <a:t>Lorem sed risus ultricies tristique nulla aliquet enim tortor at</a:t>
          </a:r>
        </a:p>
      </dgm:t>
    </dgm:pt>
    <dgm:pt modelId="{FB117059-A8C7-4E9F-AD14-4F0378FA9866}" type="parTrans" cxnId="{E02B9D29-5CC2-4562-BF96-381E5E0EC4A0}">
      <dgm:prSet/>
      <dgm:spPr/>
      <dgm:t>
        <a:bodyPr/>
        <a:lstStyle/>
        <a:p>
          <a:endParaRPr lang="en-US"/>
        </a:p>
      </dgm:t>
    </dgm:pt>
    <dgm:pt modelId="{5684B70A-64A6-45CC-8E74-688700E2899A}" type="sibTrans" cxnId="{E02B9D29-5CC2-4562-BF96-381E5E0EC4A0}">
      <dgm:prSet/>
      <dgm:spPr/>
      <dgm:t>
        <a:bodyPr/>
        <a:lstStyle/>
        <a:p>
          <a:endParaRPr lang="en-US"/>
        </a:p>
      </dgm:t>
    </dgm:pt>
    <dgm:pt modelId="{B7536833-E832-4C57-86BF-6E6D0B2FC2CB}" type="pres">
      <dgm:prSet presAssocID="{B9F4DD02-DE7B-45EA-BF2D-90E85A32E4C4}" presName="matrix" presStyleCnt="0">
        <dgm:presLayoutVars>
          <dgm:chMax val="1"/>
          <dgm:dir/>
          <dgm:resizeHandles val="exact"/>
        </dgm:presLayoutVars>
      </dgm:prSet>
      <dgm:spPr/>
    </dgm:pt>
    <dgm:pt modelId="{A91879CC-628A-4E29-BD72-A7AB8B4FE27A}" type="pres">
      <dgm:prSet presAssocID="{B9F4DD02-DE7B-45EA-BF2D-90E85A32E4C4}" presName="diamond" presStyleLbl="bgShp" presStyleIdx="0" presStyleCnt="1"/>
      <dgm:spPr/>
    </dgm:pt>
    <dgm:pt modelId="{5F2B0730-6587-4A63-8244-B8A75B1ECAC0}" type="pres">
      <dgm:prSet presAssocID="{B9F4DD02-DE7B-45EA-BF2D-90E85A32E4C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B936F51-9217-4E47-B2CB-224875D82635}" type="pres">
      <dgm:prSet presAssocID="{B9F4DD02-DE7B-45EA-BF2D-90E85A32E4C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6BA1042-195A-4906-A35D-8DEAF6815DD5}" type="pres">
      <dgm:prSet presAssocID="{B9F4DD02-DE7B-45EA-BF2D-90E85A32E4C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F6717A-83B2-4376-8568-F6216DE99EEF}" type="pres">
      <dgm:prSet presAssocID="{B9F4DD02-DE7B-45EA-BF2D-90E85A32E4C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E5F600-E9BF-4B17-A4D4-BB33303DA479}" srcId="{B9F4DD02-DE7B-45EA-BF2D-90E85A32E4C4}" destId="{284DE2EB-D5D1-4588-B533-7B15FD7F0864}" srcOrd="0" destOrd="0" parTransId="{87AAACD2-9A9C-4815-B7CC-F18EBD295642}" sibTransId="{DFCAF489-15AB-4E7D-BC19-4A6553D9E3AE}"/>
    <dgm:cxn modelId="{97E14C0C-658B-4CC8-85FB-F0695ADF9F7F}" srcId="{B9F4DD02-DE7B-45EA-BF2D-90E85A32E4C4}" destId="{BA4BC70B-F8F6-478D-8D62-71A113EB06D4}" srcOrd="1" destOrd="0" parTransId="{0BEF1903-197C-4860-8AC6-915C3BF40ECE}" sibTransId="{989853B1-6777-4207-971B-578D9451C62B}"/>
    <dgm:cxn modelId="{E02B9D29-5CC2-4562-BF96-381E5E0EC4A0}" srcId="{B9F4DD02-DE7B-45EA-BF2D-90E85A32E4C4}" destId="{C9544D64-BCA4-4745-8B69-53A211FC7667}" srcOrd="3" destOrd="0" parTransId="{FB117059-A8C7-4E9F-AD14-4F0378FA9866}" sibTransId="{5684B70A-64A6-45CC-8E74-688700E2899A}"/>
    <dgm:cxn modelId="{CBD77F75-D595-4E9A-8CBD-E9A2E4E05472}" type="presOf" srcId="{BA4BC70B-F8F6-478D-8D62-71A113EB06D4}" destId="{5B936F51-9217-4E47-B2CB-224875D82635}" srcOrd="0" destOrd="0" presId="urn:microsoft.com/office/officeart/2005/8/layout/matrix3"/>
    <dgm:cxn modelId="{695F2282-CF63-4667-984D-A1A789B3885D}" type="presOf" srcId="{B9F4DD02-DE7B-45EA-BF2D-90E85A32E4C4}" destId="{B7536833-E832-4C57-86BF-6E6D0B2FC2CB}" srcOrd="0" destOrd="0" presId="urn:microsoft.com/office/officeart/2005/8/layout/matrix3"/>
    <dgm:cxn modelId="{1D921688-7554-436F-A011-9AD31C4A66DC}" type="presOf" srcId="{07BE66C9-948D-45ED-9090-D7E8A6B8A34C}" destId="{16BA1042-195A-4906-A35D-8DEAF6815DD5}" srcOrd="0" destOrd="0" presId="urn:microsoft.com/office/officeart/2005/8/layout/matrix3"/>
    <dgm:cxn modelId="{373D838C-A199-404F-B12E-1B344D676606}" srcId="{B9F4DD02-DE7B-45EA-BF2D-90E85A32E4C4}" destId="{07BE66C9-948D-45ED-9090-D7E8A6B8A34C}" srcOrd="2" destOrd="0" parTransId="{3D703D74-E816-4B8D-8AE5-2277F1C59DD9}" sibTransId="{63633B86-BED5-4A4F-831D-C001A55930D6}"/>
    <dgm:cxn modelId="{ABF35FB7-B74C-4E95-8508-19138FF8E98A}" type="presOf" srcId="{C9544D64-BCA4-4745-8B69-53A211FC7667}" destId="{03F6717A-83B2-4376-8568-F6216DE99EEF}" srcOrd="0" destOrd="0" presId="urn:microsoft.com/office/officeart/2005/8/layout/matrix3"/>
    <dgm:cxn modelId="{FEC37CBF-13E6-45CC-BDAE-4AE417E6FD55}" type="presOf" srcId="{284DE2EB-D5D1-4588-B533-7B15FD7F0864}" destId="{5F2B0730-6587-4A63-8244-B8A75B1ECAC0}" srcOrd="0" destOrd="0" presId="urn:microsoft.com/office/officeart/2005/8/layout/matrix3"/>
    <dgm:cxn modelId="{1D35BF8D-D885-4CB3-AC13-C396368C6B8E}" type="presParOf" srcId="{B7536833-E832-4C57-86BF-6E6D0B2FC2CB}" destId="{A91879CC-628A-4E29-BD72-A7AB8B4FE27A}" srcOrd="0" destOrd="0" presId="urn:microsoft.com/office/officeart/2005/8/layout/matrix3"/>
    <dgm:cxn modelId="{C5A88796-0CD9-48D4-8B28-922743C3E8DA}" type="presParOf" srcId="{B7536833-E832-4C57-86BF-6E6D0B2FC2CB}" destId="{5F2B0730-6587-4A63-8244-B8A75B1ECAC0}" srcOrd="1" destOrd="0" presId="urn:microsoft.com/office/officeart/2005/8/layout/matrix3"/>
    <dgm:cxn modelId="{7303C5B0-8267-4508-B1D2-A1707310AD6D}" type="presParOf" srcId="{B7536833-E832-4C57-86BF-6E6D0B2FC2CB}" destId="{5B936F51-9217-4E47-B2CB-224875D82635}" srcOrd="2" destOrd="0" presId="urn:microsoft.com/office/officeart/2005/8/layout/matrix3"/>
    <dgm:cxn modelId="{F26E6856-E915-4C1A-958C-160FF4F57B7F}" type="presParOf" srcId="{B7536833-E832-4C57-86BF-6E6D0B2FC2CB}" destId="{16BA1042-195A-4906-A35D-8DEAF6815DD5}" srcOrd="3" destOrd="0" presId="urn:microsoft.com/office/officeart/2005/8/layout/matrix3"/>
    <dgm:cxn modelId="{FDCE5D83-550C-41B3-BCAE-DA7ACB6443D9}" type="presParOf" srcId="{B7536833-E832-4C57-86BF-6E6D0B2FC2CB}" destId="{03F6717A-83B2-4376-8568-F6216DE99EE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3E9F46A-9E59-41A6-B691-41A3652F5B8D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5C14DB-D153-4A89-979A-D83A214852C2}">
      <dgm:prSet/>
      <dgm:spPr/>
      <dgm:t>
        <a:bodyPr/>
        <a:lstStyle/>
        <a:p>
          <a:r>
            <a:rPr lang="en-US"/>
            <a:t>Arcu non sodales neque sodales ut etiam sit</a:t>
          </a:r>
        </a:p>
      </dgm:t>
    </dgm:pt>
    <dgm:pt modelId="{010DC9DA-16B7-44A3-8A50-EB580D388655}" type="parTrans" cxnId="{AE5F035D-9438-40C0-B1E4-E48DF59A09F8}">
      <dgm:prSet/>
      <dgm:spPr/>
      <dgm:t>
        <a:bodyPr/>
        <a:lstStyle/>
        <a:p>
          <a:endParaRPr lang="en-US"/>
        </a:p>
      </dgm:t>
    </dgm:pt>
    <dgm:pt modelId="{FF72CBFD-0E46-4827-BBF3-448E16EE9CE7}" type="sibTrans" cxnId="{AE5F035D-9438-40C0-B1E4-E48DF59A09F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7F15BAB-F4DF-4450-9F25-954DBD4FC01F}">
      <dgm:prSet/>
      <dgm:spPr/>
      <dgm:t>
        <a:bodyPr/>
        <a:lstStyle/>
        <a:p>
          <a:r>
            <a:rPr lang="en-US"/>
            <a:t>Gravida neque convallis a cras semper auctor neque vitae tempus</a:t>
          </a:r>
        </a:p>
      </dgm:t>
    </dgm:pt>
    <dgm:pt modelId="{2EF153F7-2DC5-41C7-B86F-5022A3D8E3F1}" type="parTrans" cxnId="{25BF0F85-76A9-48F4-AB2E-87237CA013EA}">
      <dgm:prSet/>
      <dgm:spPr/>
      <dgm:t>
        <a:bodyPr/>
        <a:lstStyle/>
        <a:p>
          <a:endParaRPr lang="en-US"/>
        </a:p>
      </dgm:t>
    </dgm:pt>
    <dgm:pt modelId="{77401F81-ED65-4709-8909-7C0098F5359A}" type="sibTrans" cxnId="{25BF0F85-76A9-48F4-AB2E-87237CA013E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7E42E09-B263-4FC5-BEB3-66E3202D6403}">
      <dgm:prSet/>
      <dgm:spPr/>
      <dgm:t>
        <a:bodyPr/>
        <a:lstStyle/>
        <a:p>
          <a:r>
            <a:rPr lang="en-US"/>
            <a:t>Volutpat lacus laoreet non curabitur gravida arcu ac</a:t>
          </a:r>
        </a:p>
      </dgm:t>
    </dgm:pt>
    <dgm:pt modelId="{31657F54-26B0-47EF-88F5-1DF9ED73975C}" type="parTrans" cxnId="{74785FDF-D7D4-4180-AA44-1AA2DC10531E}">
      <dgm:prSet/>
      <dgm:spPr/>
      <dgm:t>
        <a:bodyPr/>
        <a:lstStyle/>
        <a:p>
          <a:endParaRPr lang="en-US"/>
        </a:p>
      </dgm:t>
    </dgm:pt>
    <dgm:pt modelId="{5962EBDB-F37D-4B10-AF3A-2928951D7716}" type="sibTrans" cxnId="{74785FDF-D7D4-4180-AA44-1AA2DC10531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60D7630-9E16-4B52-80DC-12B721E90FBD}" type="pres">
      <dgm:prSet presAssocID="{A3E9F46A-9E59-41A6-B691-41A3652F5B8D}" presName="Name0" presStyleCnt="0">
        <dgm:presLayoutVars>
          <dgm:animLvl val="lvl"/>
          <dgm:resizeHandles val="exact"/>
        </dgm:presLayoutVars>
      </dgm:prSet>
      <dgm:spPr/>
    </dgm:pt>
    <dgm:pt modelId="{FF83F26C-38CD-4181-BFDF-AA87FF95574B}" type="pres">
      <dgm:prSet presAssocID="{7D5C14DB-D153-4A89-979A-D83A214852C2}" presName="compositeNode" presStyleCnt="0">
        <dgm:presLayoutVars>
          <dgm:bulletEnabled val="1"/>
        </dgm:presLayoutVars>
      </dgm:prSet>
      <dgm:spPr/>
    </dgm:pt>
    <dgm:pt modelId="{AEFCB62A-A412-4203-9637-8F54E08DE0E6}" type="pres">
      <dgm:prSet presAssocID="{7D5C14DB-D153-4A89-979A-D83A214852C2}" presName="bgRect" presStyleLbl="bgAccFollowNode1" presStyleIdx="0" presStyleCnt="3"/>
      <dgm:spPr/>
    </dgm:pt>
    <dgm:pt modelId="{15A14C36-D641-4A49-AA4B-4B2D84C746E7}" type="pres">
      <dgm:prSet presAssocID="{FF72CBFD-0E46-4827-BBF3-448E16EE9CE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01A5EA8-8815-44CF-B8C0-EA357B44DB1A}" type="pres">
      <dgm:prSet presAssocID="{7D5C14DB-D153-4A89-979A-D83A214852C2}" presName="bottomLine" presStyleLbl="alignNode1" presStyleIdx="1" presStyleCnt="6">
        <dgm:presLayoutVars/>
      </dgm:prSet>
      <dgm:spPr/>
    </dgm:pt>
    <dgm:pt modelId="{D98D10D9-A325-40E4-9EB9-217E87BAC107}" type="pres">
      <dgm:prSet presAssocID="{7D5C14DB-D153-4A89-979A-D83A214852C2}" presName="nodeText" presStyleLbl="bgAccFollowNode1" presStyleIdx="0" presStyleCnt="3">
        <dgm:presLayoutVars>
          <dgm:bulletEnabled val="1"/>
        </dgm:presLayoutVars>
      </dgm:prSet>
      <dgm:spPr/>
    </dgm:pt>
    <dgm:pt modelId="{CA9A105E-B9B4-46EF-BF1E-16BAF4CE8054}" type="pres">
      <dgm:prSet presAssocID="{FF72CBFD-0E46-4827-BBF3-448E16EE9CE7}" presName="sibTrans" presStyleCnt="0"/>
      <dgm:spPr/>
    </dgm:pt>
    <dgm:pt modelId="{2A0C6EE4-E0E5-4FA7-9907-FCDADF71B1DA}" type="pres">
      <dgm:prSet presAssocID="{E7F15BAB-F4DF-4450-9F25-954DBD4FC01F}" presName="compositeNode" presStyleCnt="0">
        <dgm:presLayoutVars>
          <dgm:bulletEnabled val="1"/>
        </dgm:presLayoutVars>
      </dgm:prSet>
      <dgm:spPr/>
    </dgm:pt>
    <dgm:pt modelId="{E514BAAB-A5C9-4C3A-98E6-900C157CFF07}" type="pres">
      <dgm:prSet presAssocID="{E7F15BAB-F4DF-4450-9F25-954DBD4FC01F}" presName="bgRect" presStyleLbl="bgAccFollowNode1" presStyleIdx="1" presStyleCnt="3"/>
      <dgm:spPr/>
    </dgm:pt>
    <dgm:pt modelId="{D267CDCD-1C81-450E-A444-E317B6EC7F94}" type="pres">
      <dgm:prSet presAssocID="{77401F81-ED65-4709-8909-7C0098F5359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AE6B8655-7972-45B1-AB57-40B6344EF0D1}" type="pres">
      <dgm:prSet presAssocID="{E7F15BAB-F4DF-4450-9F25-954DBD4FC01F}" presName="bottomLine" presStyleLbl="alignNode1" presStyleIdx="3" presStyleCnt="6">
        <dgm:presLayoutVars/>
      </dgm:prSet>
      <dgm:spPr/>
    </dgm:pt>
    <dgm:pt modelId="{A05E1CA0-A9AC-4157-B582-418BF8C52A37}" type="pres">
      <dgm:prSet presAssocID="{E7F15BAB-F4DF-4450-9F25-954DBD4FC01F}" presName="nodeText" presStyleLbl="bgAccFollowNode1" presStyleIdx="1" presStyleCnt="3">
        <dgm:presLayoutVars>
          <dgm:bulletEnabled val="1"/>
        </dgm:presLayoutVars>
      </dgm:prSet>
      <dgm:spPr/>
    </dgm:pt>
    <dgm:pt modelId="{94E1607C-975D-4041-A212-DF5A4864A2D1}" type="pres">
      <dgm:prSet presAssocID="{77401F81-ED65-4709-8909-7C0098F5359A}" presName="sibTrans" presStyleCnt="0"/>
      <dgm:spPr/>
    </dgm:pt>
    <dgm:pt modelId="{5987A887-5EF1-45CD-B56D-FD24DC0B27C2}" type="pres">
      <dgm:prSet presAssocID="{27E42E09-B263-4FC5-BEB3-66E3202D6403}" presName="compositeNode" presStyleCnt="0">
        <dgm:presLayoutVars>
          <dgm:bulletEnabled val="1"/>
        </dgm:presLayoutVars>
      </dgm:prSet>
      <dgm:spPr/>
    </dgm:pt>
    <dgm:pt modelId="{8B0DF47A-6C08-4966-8332-403511765359}" type="pres">
      <dgm:prSet presAssocID="{27E42E09-B263-4FC5-BEB3-66E3202D6403}" presName="bgRect" presStyleLbl="bgAccFollowNode1" presStyleIdx="2" presStyleCnt="3"/>
      <dgm:spPr/>
    </dgm:pt>
    <dgm:pt modelId="{D9EF7106-480C-42C9-A704-3A99C8A83392}" type="pres">
      <dgm:prSet presAssocID="{5962EBDB-F37D-4B10-AF3A-2928951D771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98BA8EB-76C4-4D7B-BEBA-0D9EC53EA52C}" type="pres">
      <dgm:prSet presAssocID="{27E42E09-B263-4FC5-BEB3-66E3202D6403}" presName="bottomLine" presStyleLbl="alignNode1" presStyleIdx="5" presStyleCnt="6">
        <dgm:presLayoutVars/>
      </dgm:prSet>
      <dgm:spPr/>
    </dgm:pt>
    <dgm:pt modelId="{CE4751F2-3EA9-4DB0-9BF2-AF373069A923}" type="pres">
      <dgm:prSet presAssocID="{27E42E09-B263-4FC5-BEB3-66E3202D640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0AA0702-780B-4962-81A9-32F295E43B5B}" type="presOf" srcId="{E7F15BAB-F4DF-4450-9F25-954DBD4FC01F}" destId="{A05E1CA0-A9AC-4157-B582-418BF8C52A37}" srcOrd="1" destOrd="0" presId="urn:microsoft.com/office/officeart/2016/7/layout/BasicLinearProcessNumbered"/>
    <dgm:cxn modelId="{FF780D35-D02D-411B-A48F-8B84E8B8B058}" type="presOf" srcId="{E7F15BAB-F4DF-4450-9F25-954DBD4FC01F}" destId="{E514BAAB-A5C9-4C3A-98E6-900C157CFF07}" srcOrd="0" destOrd="0" presId="urn:microsoft.com/office/officeart/2016/7/layout/BasicLinearProcessNumbered"/>
    <dgm:cxn modelId="{5E8D3B35-8D5E-4F21-BD6C-B231F52663FA}" type="presOf" srcId="{A3E9F46A-9E59-41A6-B691-41A3652F5B8D}" destId="{E60D7630-9E16-4B52-80DC-12B721E90FBD}" srcOrd="0" destOrd="0" presId="urn:microsoft.com/office/officeart/2016/7/layout/BasicLinearProcessNumbered"/>
    <dgm:cxn modelId="{AE5F035D-9438-40C0-B1E4-E48DF59A09F8}" srcId="{A3E9F46A-9E59-41A6-B691-41A3652F5B8D}" destId="{7D5C14DB-D153-4A89-979A-D83A214852C2}" srcOrd="0" destOrd="0" parTransId="{010DC9DA-16B7-44A3-8A50-EB580D388655}" sibTransId="{FF72CBFD-0E46-4827-BBF3-448E16EE9CE7}"/>
    <dgm:cxn modelId="{9EBE0068-C8DF-414D-8496-81BD15B7E6CF}" type="presOf" srcId="{27E42E09-B263-4FC5-BEB3-66E3202D6403}" destId="{CE4751F2-3EA9-4DB0-9BF2-AF373069A923}" srcOrd="1" destOrd="0" presId="urn:microsoft.com/office/officeart/2016/7/layout/BasicLinearProcessNumbered"/>
    <dgm:cxn modelId="{189CD275-E47A-4AC7-B9A6-34B6A7499BE7}" type="presOf" srcId="{77401F81-ED65-4709-8909-7C0098F5359A}" destId="{D267CDCD-1C81-450E-A444-E317B6EC7F94}" srcOrd="0" destOrd="0" presId="urn:microsoft.com/office/officeart/2016/7/layout/BasicLinearProcessNumbered"/>
    <dgm:cxn modelId="{25BF0F85-76A9-48F4-AB2E-87237CA013EA}" srcId="{A3E9F46A-9E59-41A6-B691-41A3652F5B8D}" destId="{E7F15BAB-F4DF-4450-9F25-954DBD4FC01F}" srcOrd="1" destOrd="0" parTransId="{2EF153F7-2DC5-41C7-B86F-5022A3D8E3F1}" sibTransId="{77401F81-ED65-4709-8909-7C0098F5359A}"/>
    <dgm:cxn modelId="{713B4AA5-CFD8-45B0-96CD-0E816DB32D93}" type="presOf" srcId="{7D5C14DB-D153-4A89-979A-D83A214852C2}" destId="{D98D10D9-A325-40E4-9EB9-217E87BAC107}" srcOrd="1" destOrd="0" presId="urn:microsoft.com/office/officeart/2016/7/layout/BasicLinearProcessNumbered"/>
    <dgm:cxn modelId="{656481B1-9178-4B2D-859B-334E3FCB6B11}" type="presOf" srcId="{FF72CBFD-0E46-4827-BBF3-448E16EE9CE7}" destId="{15A14C36-D641-4A49-AA4B-4B2D84C746E7}" srcOrd="0" destOrd="0" presId="urn:microsoft.com/office/officeart/2016/7/layout/BasicLinearProcessNumbered"/>
    <dgm:cxn modelId="{7497F6B7-ED6F-45D4-A706-9F89E8B3C7F1}" type="presOf" srcId="{5962EBDB-F37D-4B10-AF3A-2928951D7716}" destId="{D9EF7106-480C-42C9-A704-3A99C8A83392}" srcOrd="0" destOrd="0" presId="urn:microsoft.com/office/officeart/2016/7/layout/BasicLinearProcessNumbered"/>
    <dgm:cxn modelId="{ABA251CF-854D-4A03-BD6E-7119C63EA042}" type="presOf" srcId="{7D5C14DB-D153-4A89-979A-D83A214852C2}" destId="{AEFCB62A-A412-4203-9637-8F54E08DE0E6}" srcOrd="0" destOrd="0" presId="urn:microsoft.com/office/officeart/2016/7/layout/BasicLinearProcessNumbered"/>
    <dgm:cxn modelId="{A5E453D6-DB9D-4876-887A-98E4B11A3CE8}" type="presOf" srcId="{27E42E09-B263-4FC5-BEB3-66E3202D6403}" destId="{8B0DF47A-6C08-4966-8332-403511765359}" srcOrd="0" destOrd="0" presId="urn:microsoft.com/office/officeart/2016/7/layout/BasicLinearProcessNumbered"/>
    <dgm:cxn modelId="{74785FDF-D7D4-4180-AA44-1AA2DC10531E}" srcId="{A3E9F46A-9E59-41A6-B691-41A3652F5B8D}" destId="{27E42E09-B263-4FC5-BEB3-66E3202D6403}" srcOrd="2" destOrd="0" parTransId="{31657F54-26B0-47EF-88F5-1DF9ED73975C}" sibTransId="{5962EBDB-F37D-4B10-AF3A-2928951D7716}"/>
    <dgm:cxn modelId="{E1A1B41D-CD57-483E-9662-D68A348CC2A5}" type="presParOf" srcId="{E60D7630-9E16-4B52-80DC-12B721E90FBD}" destId="{FF83F26C-38CD-4181-BFDF-AA87FF95574B}" srcOrd="0" destOrd="0" presId="urn:microsoft.com/office/officeart/2016/7/layout/BasicLinearProcessNumbered"/>
    <dgm:cxn modelId="{AFF20C24-81AC-46B4-A1E1-41750DC53F05}" type="presParOf" srcId="{FF83F26C-38CD-4181-BFDF-AA87FF95574B}" destId="{AEFCB62A-A412-4203-9637-8F54E08DE0E6}" srcOrd="0" destOrd="0" presId="urn:microsoft.com/office/officeart/2016/7/layout/BasicLinearProcessNumbered"/>
    <dgm:cxn modelId="{8F4B524B-146B-4095-8FCA-51DE972DBAA5}" type="presParOf" srcId="{FF83F26C-38CD-4181-BFDF-AA87FF95574B}" destId="{15A14C36-D641-4A49-AA4B-4B2D84C746E7}" srcOrd="1" destOrd="0" presId="urn:microsoft.com/office/officeart/2016/7/layout/BasicLinearProcessNumbered"/>
    <dgm:cxn modelId="{A9085E2A-3358-4E8B-B2D9-4E562D56C478}" type="presParOf" srcId="{FF83F26C-38CD-4181-BFDF-AA87FF95574B}" destId="{F01A5EA8-8815-44CF-B8C0-EA357B44DB1A}" srcOrd="2" destOrd="0" presId="urn:microsoft.com/office/officeart/2016/7/layout/BasicLinearProcessNumbered"/>
    <dgm:cxn modelId="{A6E81E35-9AD5-4D4E-A2E7-29C8336915EC}" type="presParOf" srcId="{FF83F26C-38CD-4181-BFDF-AA87FF95574B}" destId="{D98D10D9-A325-40E4-9EB9-217E87BAC107}" srcOrd="3" destOrd="0" presId="urn:microsoft.com/office/officeart/2016/7/layout/BasicLinearProcessNumbered"/>
    <dgm:cxn modelId="{BA376095-E3E7-453A-AC51-09B2D9B37489}" type="presParOf" srcId="{E60D7630-9E16-4B52-80DC-12B721E90FBD}" destId="{CA9A105E-B9B4-46EF-BF1E-16BAF4CE8054}" srcOrd="1" destOrd="0" presId="urn:microsoft.com/office/officeart/2016/7/layout/BasicLinearProcessNumbered"/>
    <dgm:cxn modelId="{7FBAC877-C529-4FB2-9418-39D256512137}" type="presParOf" srcId="{E60D7630-9E16-4B52-80DC-12B721E90FBD}" destId="{2A0C6EE4-E0E5-4FA7-9907-FCDADF71B1DA}" srcOrd="2" destOrd="0" presId="urn:microsoft.com/office/officeart/2016/7/layout/BasicLinearProcessNumbered"/>
    <dgm:cxn modelId="{9CA1B9AF-1B1A-4481-B7F0-47C721065EE3}" type="presParOf" srcId="{2A0C6EE4-E0E5-4FA7-9907-FCDADF71B1DA}" destId="{E514BAAB-A5C9-4C3A-98E6-900C157CFF07}" srcOrd="0" destOrd="0" presId="urn:microsoft.com/office/officeart/2016/7/layout/BasicLinearProcessNumbered"/>
    <dgm:cxn modelId="{F9B391F1-A6B8-4BF8-A465-4ACD04406946}" type="presParOf" srcId="{2A0C6EE4-E0E5-4FA7-9907-FCDADF71B1DA}" destId="{D267CDCD-1C81-450E-A444-E317B6EC7F94}" srcOrd="1" destOrd="0" presId="urn:microsoft.com/office/officeart/2016/7/layout/BasicLinearProcessNumbered"/>
    <dgm:cxn modelId="{7DF35D21-9A2E-4372-9401-C2124F3D3570}" type="presParOf" srcId="{2A0C6EE4-E0E5-4FA7-9907-FCDADF71B1DA}" destId="{AE6B8655-7972-45B1-AB57-40B6344EF0D1}" srcOrd="2" destOrd="0" presId="urn:microsoft.com/office/officeart/2016/7/layout/BasicLinearProcessNumbered"/>
    <dgm:cxn modelId="{2F76D5B6-6023-4744-B2F5-78BCFEFBA368}" type="presParOf" srcId="{2A0C6EE4-E0E5-4FA7-9907-FCDADF71B1DA}" destId="{A05E1CA0-A9AC-4157-B582-418BF8C52A37}" srcOrd="3" destOrd="0" presId="urn:microsoft.com/office/officeart/2016/7/layout/BasicLinearProcessNumbered"/>
    <dgm:cxn modelId="{D67FF015-DF10-4651-B95C-E52C548D3243}" type="presParOf" srcId="{E60D7630-9E16-4B52-80DC-12B721E90FBD}" destId="{94E1607C-975D-4041-A212-DF5A4864A2D1}" srcOrd="3" destOrd="0" presId="urn:microsoft.com/office/officeart/2016/7/layout/BasicLinearProcessNumbered"/>
    <dgm:cxn modelId="{D5087B47-1D26-4F71-AF1A-07904E9AF563}" type="presParOf" srcId="{E60D7630-9E16-4B52-80DC-12B721E90FBD}" destId="{5987A887-5EF1-45CD-B56D-FD24DC0B27C2}" srcOrd="4" destOrd="0" presId="urn:microsoft.com/office/officeart/2016/7/layout/BasicLinearProcessNumbered"/>
    <dgm:cxn modelId="{07FFC66E-C08C-434F-8A38-5F3D054C5813}" type="presParOf" srcId="{5987A887-5EF1-45CD-B56D-FD24DC0B27C2}" destId="{8B0DF47A-6C08-4966-8332-403511765359}" srcOrd="0" destOrd="0" presId="urn:microsoft.com/office/officeart/2016/7/layout/BasicLinearProcessNumbered"/>
    <dgm:cxn modelId="{754149BE-99E2-457E-AB54-D85CA046DDFB}" type="presParOf" srcId="{5987A887-5EF1-45CD-B56D-FD24DC0B27C2}" destId="{D9EF7106-480C-42C9-A704-3A99C8A83392}" srcOrd="1" destOrd="0" presId="urn:microsoft.com/office/officeart/2016/7/layout/BasicLinearProcessNumbered"/>
    <dgm:cxn modelId="{7815E73C-E533-48A6-9156-FCA18E624FC0}" type="presParOf" srcId="{5987A887-5EF1-45CD-B56D-FD24DC0B27C2}" destId="{E98BA8EB-76C4-4D7B-BEBA-0D9EC53EA52C}" srcOrd="2" destOrd="0" presId="urn:microsoft.com/office/officeart/2016/7/layout/BasicLinearProcessNumbered"/>
    <dgm:cxn modelId="{355F7C15-3197-4886-81A0-CAF8328032BA}" type="presParOf" srcId="{5987A887-5EF1-45CD-B56D-FD24DC0B27C2}" destId="{CE4751F2-3EA9-4DB0-9BF2-AF373069A92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AAE7945-E470-4D8A-9B05-FD20532CD6F0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DAD6AE1-D880-49EE-B3A3-B4854B5BDBC0}">
      <dgm:prSet/>
      <dgm:spPr/>
      <dgm:t>
        <a:bodyPr/>
        <a:lstStyle/>
        <a:p>
          <a:r>
            <a:rPr lang="en-US"/>
            <a:t>Morbi tristique senectus et netus et</a:t>
          </a:r>
        </a:p>
      </dgm:t>
    </dgm:pt>
    <dgm:pt modelId="{FB28CC28-4DDF-40D9-A3F7-3675910BA789}" type="parTrans" cxnId="{A08B40E3-49A1-4E41-85E8-99348FDCA517}">
      <dgm:prSet/>
      <dgm:spPr/>
      <dgm:t>
        <a:bodyPr/>
        <a:lstStyle/>
        <a:p>
          <a:endParaRPr lang="en-US"/>
        </a:p>
      </dgm:t>
    </dgm:pt>
    <dgm:pt modelId="{2E8347EE-F454-42B4-A8A1-425A6117FECB}" type="sibTrans" cxnId="{A08B40E3-49A1-4E41-85E8-99348FDCA517}">
      <dgm:prSet/>
      <dgm:spPr/>
      <dgm:t>
        <a:bodyPr/>
        <a:lstStyle/>
        <a:p>
          <a:endParaRPr lang="en-US"/>
        </a:p>
      </dgm:t>
    </dgm:pt>
    <dgm:pt modelId="{CBC635EE-C9F8-4B91-8CB7-F24B39B60E5E}">
      <dgm:prSet/>
      <dgm:spPr/>
      <dgm:t>
        <a:bodyPr/>
        <a:lstStyle/>
        <a:p>
          <a:r>
            <a:rPr lang="en-US"/>
            <a:t>Consectetur lorem donec massa sapien faucibus et molestie</a:t>
          </a:r>
        </a:p>
      </dgm:t>
    </dgm:pt>
    <dgm:pt modelId="{541F828D-EC49-4340-BC8D-2860DF084AAE}" type="parTrans" cxnId="{2585EBA1-D3E4-412B-917C-0B6C59124050}">
      <dgm:prSet/>
      <dgm:spPr/>
      <dgm:t>
        <a:bodyPr/>
        <a:lstStyle/>
        <a:p>
          <a:endParaRPr lang="en-US"/>
        </a:p>
      </dgm:t>
    </dgm:pt>
    <dgm:pt modelId="{B68B2870-E8BB-457A-B52E-F94454B4BCEA}" type="sibTrans" cxnId="{2585EBA1-D3E4-412B-917C-0B6C59124050}">
      <dgm:prSet/>
      <dgm:spPr/>
      <dgm:t>
        <a:bodyPr/>
        <a:lstStyle/>
        <a:p>
          <a:endParaRPr lang="en-US"/>
        </a:p>
      </dgm:t>
    </dgm:pt>
    <dgm:pt modelId="{E200A941-D7CD-4900-AA1D-019EE703DAAA}">
      <dgm:prSet/>
      <dgm:spPr/>
      <dgm:t>
        <a:bodyPr/>
        <a:lstStyle/>
        <a:p>
          <a:r>
            <a:rPr lang="en-US"/>
            <a:t>Feugiat nibh sed pulvinar proin gravida hendrerit</a:t>
          </a:r>
        </a:p>
      </dgm:t>
    </dgm:pt>
    <dgm:pt modelId="{46560AAE-175E-4F53-9881-3D7C9FE07ACC}" type="parTrans" cxnId="{4138DAF6-BABB-45C0-A506-516A1063017D}">
      <dgm:prSet/>
      <dgm:spPr/>
      <dgm:t>
        <a:bodyPr/>
        <a:lstStyle/>
        <a:p>
          <a:endParaRPr lang="en-US"/>
        </a:p>
      </dgm:t>
    </dgm:pt>
    <dgm:pt modelId="{6920D2E7-6202-42B4-909A-AFFE65D4E1BA}" type="sibTrans" cxnId="{4138DAF6-BABB-45C0-A506-516A1063017D}">
      <dgm:prSet/>
      <dgm:spPr/>
      <dgm:t>
        <a:bodyPr/>
        <a:lstStyle/>
        <a:p>
          <a:endParaRPr lang="en-US"/>
        </a:p>
      </dgm:t>
    </dgm:pt>
    <dgm:pt modelId="{163D26FD-917D-4EC3-8AFB-ED6333E5583E}">
      <dgm:prSet/>
      <dgm:spPr/>
      <dgm:t>
        <a:bodyPr/>
        <a:lstStyle/>
        <a:p>
          <a:r>
            <a:rPr lang="en-US"/>
            <a:t>Accumsan tortor posuere ac ut consequat semper viverra</a:t>
          </a:r>
        </a:p>
      </dgm:t>
    </dgm:pt>
    <dgm:pt modelId="{C8A1244D-895C-471F-AC6E-08B8DAF1B67C}" type="parTrans" cxnId="{A43F0F93-65D4-4DA7-ADA5-55B9CD6282E9}">
      <dgm:prSet/>
      <dgm:spPr/>
      <dgm:t>
        <a:bodyPr/>
        <a:lstStyle/>
        <a:p>
          <a:endParaRPr lang="en-US"/>
        </a:p>
      </dgm:t>
    </dgm:pt>
    <dgm:pt modelId="{311698A7-24C2-4A43-A6BC-8500A0A167D7}" type="sibTrans" cxnId="{A43F0F93-65D4-4DA7-ADA5-55B9CD6282E9}">
      <dgm:prSet/>
      <dgm:spPr/>
      <dgm:t>
        <a:bodyPr/>
        <a:lstStyle/>
        <a:p>
          <a:endParaRPr lang="en-US"/>
        </a:p>
      </dgm:t>
    </dgm:pt>
    <dgm:pt modelId="{A5EB8B21-6334-47A5-8E68-56E64E7AD61F}">
      <dgm:prSet/>
      <dgm:spPr/>
      <dgm:t>
        <a:bodyPr/>
        <a:lstStyle/>
        <a:p>
          <a:r>
            <a:rPr lang="en-US"/>
            <a:t>Praesent semper feugiat nibh sed pulvinar proin gravida hendrerit</a:t>
          </a:r>
        </a:p>
      </dgm:t>
    </dgm:pt>
    <dgm:pt modelId="{B1ECB1B9-0B2F-464A-ADB9-79E52128D13D}" type="parTrans" cxnId="{9B3022F8-CD10-4FF4-B6B4-68536A08829E}">
      <dgm:prSet/>
      <dgm:spPr/>
      <dgm:t>
        <a:bodyPr/>
        <a:lstStyle/>
        <a:p>
          <a:endParaRPr lang="en-US"/>
        </a:p>
      </dgm:t>
    </dgm:pt>
    <dgm:pt modelId="{EC63B16F-F45B-4912-8612-F4255F3B7A22}" type="sibTrans" cxnId="{9B3022F8-CD10-4FF4-B6B4-68536A08829E}">
      <dgm:prSet/>
      <dgm:spPr/>
      <dgm:t>
        <a:bodyPr/>
        <a:lstStyle/>
        <a:p>
          <a:endParaRPr lang="en-US"/>
        </a:p>
      </dgm:t>
    </dgm:pt>
    <dgm:pt modelId="{8CFD21AE-046D-4EE2-BDB8-590282A75344}" type="pres">
      <dgm:prSet presAssocID="{DAAE7945-E470-4D8A-9B05-FD20532CD6F0}" presName="outerComposite" presStyleCnt="0">
        <dgm:presLayoutVars>
          <dgm:chMax val="5"/>
          <dgm:dir/>
          <dgm:resizeHandles val="exact"/>
        </dgm:presLayoutVars>
      </dgm:prSet>
      <dgm:spPr/>
    </dgm:pt>
    <dgm:pt modelId="{AF202EC9-2141-484C-8E0E-BF9879C65775}" type="pres">
      <dgm:prSet presAssocID="{DAAE7945-E470-4D8A-9B05-FD20532CD6F0}" presName="dummyMaxCanvas" presStyleCnt="0">
        <dgm:presLayoutVars/>
      </dgm:prSet>
      <dgm:spPr/>
    </dgm:pt>
    <dgm:pt modelId="{16DA14EF-41FF-47DE-AD89-A536A86AA48C}" type="pres">
      <dgm:prSet presAssocID="{DAAE7945-E470-4D8A-9B05-FD20532CD6F0}" presName="FiveNodes_1" presStyleLbl="node1" presStyleIdx="0" presStyleCnt="5">
        <dgm:presLayoutVars>
          <dgm:bulletEnabled val="1"/>
        </dgm:presLayoutVars>
      </dgm:prSet>
      <dgm:spPr/>
    </dgm:pt>
    <dgm:pt modelId="{CD9287EE-B15C-4858-920F-C9F814D64BCB}" type="pres">
      <dgm:prSet presAssocID="{DAAE7945-E470-4D8A-9B05-FD20532CD6F0}" presName="FiveNodes_2" presStyleLbl="node1" presStyleIdx="1" presStyleCnt="5">
        <dgm:presLayoutVars>
          <dgm:bulletEnabled val="1"/>
        </dgm:presLayoutVars>
      </dgm:prSet>
      <dgm:spPr/>
    </dgm:pt>
    <dgm:pt modelId="{A2B03D55-7224-4236-A409-7582CE88B805}" type="pres">
      <dgm:prSet presAssocID="{DAAE7945-E470-4D8A-9B05-FD20532CD6F0}" presName="FiveNodes_3" presStyleLbl="node1" presStyleIdx="2" presStyleCnt="5">
        <dgm:presLayoutVars>
          <dgm:bulletEnabled val="1"/>
        </dgm:presLayoutVars>
      </dgm:prSet>
      <dgm:spPr/>
    </dgm:pt>
    <dgm:pt modelId="{D7B1B1D3-5C88-4163-BE11-1B921B90765E}" type="pres">
      <dgm:prSet presAssocID="{DAAE7945-E470-4D8A-9B05-FD20532CD6F0}" presName="FiveNodes_4" presStyleLbl="node1" presStyleIdx="3" presStyleCnt="5">
        <dgm:presLayoutVars>
          <dgm:bulletEnabled val="1"/>
        </dgm:presLayoutVars>
      </dgm:prSet>
      <dgm:spPr/>
    </dgm:pt>
    <dgm:pt modelId="{5CE89540-EB3A-42DE-B5DA-7D872D12FF04}" type="pres">
      <dgm:prSet presAssocID="{DAAE7945-E470-4D8A-9B05-FD20532CD6F0}" presName="FiveNodes_5" presStyleLbl="node1" presStyleIdx="4" presStyleCnt="5">
        <dgm:presLayoutVars>
          <dgm:bulletEnabled val="1"/>
        </dgm:presLayoutVars>
      </dgm:prSet>
      <dgm:spPr/>
    </dgm:pt>
    <dgm:pt modelId="{AF847548-AA37-4B6B-9E63-4FB13E4E9B1E}" type="pres">
      <dgm:prSet presAssocID="{DAAE7945-E470-4D8A-9B05-FD20532CD6F0}" presName="FiveConn_1-2" presStyleLbl="fgAccFollowNode1" presStyleIdx="0" presStyleCnt="4">
        <dgm:presLayoutVars>
          <dgm:bulletEnabled val="1"/>
        </dgm:presLayoutVars>
      </dgm:prSet>
      <dgm:spPr/>
    </dgm:pt>
    <dgm:pt modelId="{AE1DB099-6281-492A-8AAB-A46E98EA179D}" type="pres">
      <dgm:prSet presAssocID="{DAAE7945-E470-4D8A-9B05-FD20532CD6F0}" presName="FiveConn_2-3" presStyleLbl="fgAccFollowNode1" presStyleIdx="1" presStyleCnt="4">
        <dgm:presLayoutVars>
          <dgm:bulletEnabled val="1"/>
        </dgm:presLayoutVars>
      </dgm:prSet>
      <dgm:spPr/>
    </dgm:pt>
    <dgm:pt modelId="{62794D2F-4367-4ED6-B825-86811CCE3E0D}" type="pres">
      <dgm:prSet presAssocID="{DAAE7945-E470-4D8A-9B05-FD20532CD6F0}" presName="FiveConn_3-4" presStyleLbl="fgAccFollowNode1" presStyleIdx="2" presStyleCnt="4">
        <dgm:presLayoutVars>
          <dgm:bulletEnabled val="1"/>
        </dgm:presLayoutVars>
      </dgm:prSet>
      <dgm:spPr/>
    </dgm:pt>
    <dgm:pt modelId="{843E0A13-A0F7-4277-B9FB-D3A8EA0C2D2E}" type="pres">
      <dgm:prSet presAssocID="{DAAE7945-E470-4D8A-9B05-FD20532CD6F0}" presName="FiveConn_4-5" presStyleLbl="fgAccFollowNode1" presStyleIdx="3" presStyleCnt="4">
        <dgm:presLayoutVars>
          <dgm:bulletEnabled val="1"/>
        </dgm:presLayoutVars>
      </dgm:prSet>
      <dgm:spPr/>
    </dgm:pt>
    <dgm:pt modelId="{4B330882-2BEB-4DE3-BC7E-384EFD1A754F}" type="pres">
      <dgm:prSet presAssocID="{DAAE7945-E470-4D8A-9B05-FD20532CD6F0}" presName="FiveNodes_1_text" presStyleLbl="node1" presStyleIdx="4" presStyleCnt="5">
        <dgm:presLayoutVars>
          <dgm:bulletEnabled val="1"/>
        </dgm:presLayoutVars>
      </dgm:prSet>
      <dgm:spPr/>
    </dgm:pt>
    <dgm:pt modelId="{9E9657B4-91E7-49ED-B634-4627A4E82748}" type="pres">
      <dgm:prSet presAssocID="{DAAE7945-E470-4D8A-9B05-FD20532CD6F0}" presName="FiveNodes_2_text" presStyleLbl="node1" presStyleIdx="4" presStyleCnt="5">
        <dgm:presLayoutVars>
          <dgm:bulletEnabled val="1"/>
        </dgm:presLayoutVars>
      </dgm:prSet>
      <dgm:spPr/>
    </dgm:pt>
    <dgm:pt modelId="{727FF9FC-0D84-4C69-9300-6305E2A8BB94}" type="pres">
      <dgm:prSet presAssocID="{DAAE7945-E470-4D8A-9B05-FD20532CD6F0}" presName="FiveNodes_3_text" presStyleLbl="node1" presStyleIdx="4" presStyleCnt="5">
        <dgm:presLayoutVars>
          <dgm:bulletEnabled val="1"/>
        </dgm:presLayoutVars>
      </dgm:prSet>
      <dgm:spPr/>
    </dgm:pt>
    <dgm:pt modelId="{328B5842-65A5-4633-AE76-B2E5E5FBB66C}" type="pres">
      <dgm:prSet presAssocID="{DAAE7945-E470-4D8A-9B05-FD20532CD6F0}" presName="FiveNodes_4_text" presStyleLbl="node1" presStyleIdx="4" presStyleCnt="5">
        <dgm:presLayoutVars>
          <dgm:bulletEnabled val="1"/>
        </dgm:presLayoutVars>
      </dgm:prSet>
      <dgm:spPr/>
    </dgm:pt>
    <dgm:pt modelId="{F1937214-1CBF-4AB8-BFDF-0B84EBE4785C}" type="pres">
      <dgm:prSet presAssocID="{DAAE7945-E470-4D8A-9B05-FD20532CD6F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C39C91F-BB51-465C-977B-0A737144A0B4}" type="presOf" srcId="{A5EB8B21-6334-47A5-8E68-56E64E7AD61F}" destId="{F1937214-1CBF-4AB8-BFDF-0B84EBE4785C}" srcOrd="1" destOrd="0" presId="urn:microsoft.com/office/officeart/2005/8/layout/vProcess5"/>
    <dgm:cxn modelId="{26F5F233-369C-4818-B883-F12820BDE7AB}" type="presOf" srcId="{CBC635EE-C9F8-4B91-8CB7-F24B39B60E5E}" destId="{CD9287EE-B15C-4858-920F-C9F814D64BCB}" srcOrd="0" destOrd="0" presId="urn:microsoft.com/office/officeart/2005/8/layout/vProcess5"/>
    <dgm:cxn modelId="{2CA4A63D-A232-4626-9E1B-35B21EC0163F}" type="presOf" srcId="{E200A941-D7CD-4900-AA1D-019EE703DAAA}" destId="{727FF9FC-0D84-4C69-9300-6305E2A8BB94}" srcOrd="1" destOrd="0" presId="urn:microsoft.com/office/officeart/2005/8/layout/vProcess5"/>
    <dgm:cxn modelId="{7A2C8D5D-AE81-44DA-8DCC-87970F3A5440}" type="presOf" srcId="{DDAD6AE1-D880-49EE-B3A3-B4854B5BDBC0}" destId="{16DA14EF-41FF-47DE-AD89-A536A86AA48C}" srcOrd="0" destOrd="0" presId="urn:microsoft.com/office/officeart/2005/8/layout/vProcess5"/>
    <dgm:cxn modelId="{EF2B3B4A-1A5F-42EF-845A-48FB1C7077ED}" type="presOf" srcId="{E200A941-D7CD-4900-AA1D-019EE703DAAA}" destId="{A2B03D55-7224-4236-A409-7582CE88B805}" srcOrd="0" destOrd="0" presId="urn:microsoft.com/office/officeart/2005/8/layout/vProcess5"/>
    <dgm:cxn modelId="{4BE68459-0F4C-4F96-8CCF-D353AAD11704}" type="presOf" srcId="{A5EB8B21-6334-47A5-8E68-56E64E7AD61F}" destId="{5CE89540-EB3A-42DE-B5DA-7D872D12FF04}" srcOrd="0" destOrd="0" presId="urn:microsoft.com/office/officeart/2005/8/layout/vProcess5"/>
    <dgm:cxn modelId="{0538D059-2006-45A5-B239-75E31A298D9C}" type="presOf" srcId="{163D26FD-917D-4EC3-8AFB-ED6333E5583E}" destId="{D7B1B1D3-5C88-4163-BE11-1B921B90765E}" srcOrd="0" destOrd="0" presId="urn:microsoft.com/office/officeart/2005/8/layout/vProcess5"/>
    <dgm:cxn modelId="{A43F0F93-65D4-4DA7-ADA5-55B9CD6282E9}" srcId="{DAAE7945-E470-4D8A-9B05-FD20532CD6F0}" destId="{163D26FD-917D-4EC3-8AFB-ED6333E5583E}" srcOrd="3" destOrd="0" parTransId="{C8A1244D-895C-471F-AC6E-08B8DAF1B67C}" sibTransId="{311698A7-24C2-4A43-A6BC-8500A0A167D7}"/>
    <dgm:cxn modelId="{B55E1995-7CAC-4739-A597-32C573683CE2}" type="presOf" srcId="{CBC635EE-C9F8-4B91-8CB7-F24B39B60E5E}" destId="{9E9657B4-91E7-49ED-B634-4627A4E82748}" srcOrd="1" destOrd="0" presId="urn:microsoft.com/office/officeart/2005/8/layout/vProcess5"/>
    <dgm:cxn modelId="{8898539D-D0E0-4E12-8455-B747702C0D28}" type="presOf" srcId="{311698A7-24C2-4A43-A6BC-8500A0A167D7}" destId="{843E0A13-A0F7-4277-B9FB-D3A8EA0C2D2E}" srcOrd="0" destOrd="0" presId="urn:microsoft.com/office/officeart/2005/8/layout/vProcess5"/>
    <dgm:cxn modelId="{2585EBA1-D3E4-412B-917C-0B6C59124050}" srcId="{DAAE7945-E470-4D8A-9B05-FD20532CD6F0}" destId="{CBC635EE-C9F8-4B91-8CB7-F24B39B60E5E}" srcOrd="1" destOrd="0" parTransId="{541F828D-EC49-4340-BC8D-2860DF084AAE}" sibTransId="{B68B2870-E8BB-457A-B52E-F94454B4BCEA}"/>
    <dgm:cxn modelId="{E8ACF3A1-0B8B-444B-9004-EC2811865761}" type="presOf" srcId="{B68B2870-E8BB-457A-B52E-F94454B4BCEA}" destId="{AE1DB099-6281-492A-8AAB-A46E98EA179D}" srcOrd="0" destOrd="0" presId="urn:microsoft.com/office/officeart/2005/8/layout/vProcess5"/>
    <dgm:cxn modelId="{AF2133A3-A541-428D-B1A0-AE200EB3568A}" type="presOf" srcId="{DDAD6AE1-D880-49EE-B3A3-B4854B5BDBC0}" destId="{4B330882-2BEB-4DE3-BC7E-384EFD1A754F}" srcOrd="1" destOrd="0" presId="urn:microsoft.com/office/officeart/2005/8/layout/vProcess5"/>
    <dgm:cxn modelId="{E607B1A3-6851-4FAE-A129-5772BBDDEA62}" type="presOf" srcId="{2E8347EE-F454-42B4-A8A1-425A6117FECB}" destId="{AF847548-AA37-4B6B-9E63-4FB13E4E9B1E}" srcOrd="0" destOrd="0" presId="urn:microsoft.com/office/officeart/2005/8/layout/vProcess5"/>
    <dgm:cxn modelId="{CACDDFAE-8657-4607-AFB7-E39BEB0D0284}" type="presOf" srcId="{6920D2E7-6202-42B4-909A-AFFE65D4E1BA}" destId="{62794D2F-4367-4ED6-B825-86811CCE3E0D}" srcOrd="0" destOrd="0" presId="urn:microsoft.com/office/officeart/2005/8/layout/vProcess5"/>
    <dgm:cxn modelId="{812A48C1-1D1B-4778-9D89-4E7FC40FE00C}" type="presOf" srcId="{DAAE7945-E470-4D8A-9B05-FD20532CD6F0}" destId="{8CFD21AE-046D-4EE2-BDB8-590282A75344}" srcOrd="0" destOrd="0" presId="urn:microsoft.com/office/officeart/2005/8/layout/vProcess5"/>
    <dgm:cxn modelId="{A08B40E3-49A1-4E41-85E8-99348FDCA517}" srcId="{DAAE7945-E470-4D8A-9B05-FD20532CD6F0}" destId="{DDAD6AE1-D880-49EE-B3A3-B4854B5BDBC0}" srcOrd="0" destOrd="0" parTransId="{FB28CC28-4DDF-40D9-A3F7-3675910BA789}" sibTransId="{2E8347EE-F454-42B4-A8A1-425A6117FECB}"/>
    <dgm:cxn modelId="{5CC1B0EE-4A68-49C9-A602-B1E151DB28B8}" type="presOf" srcId="{163D26FD-917D-4EC3-8AFB-ED6333E5583E}" destId="{328B5842-65A5-4633-AE76-B2E5E5FBB66C}" srcOrd="1" destOrd="0" presId="urn:microsoft.com/office/officeart/2005/8/layout/vProcess5"/>
    <dgm:cxn modelId="{4138DAF6-BABB-45C0-A506-516A1063017D}" srcId="{DAAE7945-E470-4D8A-9B05-FD20532CD6F0}" destId="{E200A941-D7CD-4900-AA1D-019EE703DAAA}" srcOrd="2" destOrd="0" parTransId="{46560AAE-175E-4F53-9881-3D7C9FE07ACC}" sibTransId="{6920D2E7-6202-42B4-909A-AFFE65D4E1BA}"/>
    <dgm:cxn modelId="{9B3022F8-CD10-4FF4-B6B4-68536A08829E}" srcId="{DAAE7945-E470-4D8A-9B05-FD20532CD6F0}" destId="{A5EB8B21-6334-47A5-8E68-56E64E7AD61F}" srcOrd="4" destOrd="0" parTransId="{B1ECB1B9-0B2F-464A-ADB9-79E52128D13D}" sibTransId="{EC63B16F-F45B-4912-8612-F4255F3B7A22}"/>
    <dgm:cxn modelId="{7C780DBF-5802-4122-8431-32C2DE5BFE27}" type="presParOf" srcId="{8CFD21AE-046D-4EE2-BDB8-590282A75344}" destId="{AF202EC9-2141-484C-8E0E-BF9879C65775}" srcOrd="0" destOrd="0" presId="urn:microsoft.com/office/officeart/2005/8/layout/vProcess5"/>
    <dgm:cxn modelId="{12FCAECC-A0A8-4A8D-8668-D8589E2D3B29}" type="presParOf" srcId="{8CFD21AE-046D-4EE2-BDB8-590282A75344}" destId="{16DA14EF-41FF-47DE-AD89-A536A86AA48C}" srcOrd="1" destOrd="0" presId="urn:microsoft.com/office/officeart/2005/8/layout/vProcess5"/>
    <dgm:cxn modelId="{72112690-8106-4625-A8F5-3FDE09A9D90F}" type="presParOf" srcId="{8CFD21AE-046D-4EE2-BDB8-590282A75344}" destId="{CD9287EE-B15C-4858-920F-C9F814D64BCB}" srcOrd="2" destOrd="0" presId="urn:microsoft.com/office/officeart/2005/8/layout/vProcess5"/>
    <dgm:cxn modelId="{B0E632DA-CF65-46A8-AE46-8EF3F1112B26}" type="presParOf" srcId="{8CFD21AE-046D-4EE2-BDB8-590282A75344}" destId="{A2B03D55-7224-4236-A409-7582CE88B805}" srcOrd="3" destOrd="0" presId="urn:microsoft.com/office/officeart/2005/8/layout/vProcess5"/>
    <dgm:cxn modelId="{6EBF9EB7-3818-4F25-BFB2-DBAEDD0CFA50}" type="presParOf" srcId="{8CFD21AE-046D-4EE2-BDB8-590282A75344}" destId="{D7B1B1D3-5C88-4163-BE11-1B921B90765E}" srcOrd="4" destOrd="0" presId="urn:microsoft.com/office/officeart/2005/8/layout/vProcess5"/>
    <dgm:cxn modelId="{F58079CF-6F14-4EDB-8454-7BBDCA7F02CB}" type="presParOf" srcId="{8CFD21AE-046D-4EE2-BDB8-590282A75344}" destId="{5CE89540-EB3A-42DE-B5DA-7D872D12FF04}" srcOrd="5" destOrd="0" presId="urn:microsoft.com/office/officeart/2005/8/layout/vProcess5"/>
    <dgm:cxn modelId="{28095CA2-935E-4011-B050-385E3458355E}" type="presParOf" srcId="{8CFD21AE-046D-4EE2-BDB8-590282A75344}" destId="{AF847548-AA37-4B6B-9E63-4FB13E4E9B1E}" srcOrd="6" destOrd="0" presId="urn:microsoft.com/office/officeart/2005/8/layout/vProcess5"/>
    <dgm:cxn modelId="{32643455-2973-4164-8A16-0A85F737D17F}" type="presParOf" srcId="{8CFD21AE-046D-4EE2-BDB8-590282A75344}" destId="{AE1DB099-6281-492A-8AAB-A46E98EA179D}" srcOrd="7" destOrd="0" presId="urn:microsoft.com/office/officeart/2005/8/layout/vProcess5"/>
    <dgm:cxn modelId="{971626A2-F878-4809-84B2-A884F6EC7EDF}" type="presParOf" srcId="{8CFD21AE-046D-4EE2-BDB8-590282A75344}" destId="{62794D2F-4367-4ED6-B825-86811CCE3E0D}" srcOrd="8" destOrd="0" presId="urn:microsoft.com/office/officeart/2005/8/layout/vProcess5"/>
    <dgm:cxn modelId="{5C8F4E9E-70B9-4841-A856-85F29DD60B4E}" type="presParOf" srcId="{8CFD21AE-046D-4EE2-BDB8-590282A75344}" destId="{843E0A13-A0F7-4277-B9FB-D3A8EA0C2D2E}" srcOrd="9" destOrd="0" presId="urn:microsoft.com/office/officeart/2005/8/layout/vProcess5"/>
    <dgm:cxn modelId="{47C3884A-BCE6-4514-AB55-3EDA0DEB752E}" type="presParOf" srcId="{8CFD21AE-046D-4EE2-BDB8-590282A75344}" destId="{4B330882-2BEB-4DE3-BC7E-384EFD1A754F}" srcOrd="10" destOrd="0" presId="urn:microsoft.com/office/officeart/2005/8/layout/vProcess5"/>
    <dgm:cxn modelId="{B9C60535-132F-416A-A2D1-3A4E0CCD5EB5}" type="presParOf" srcId="{8CFD21AE-046D-4EE2-BDB8-590282A75344}" destId="{9E9657B4-91E7-49ED-B634-4627A4E82748}" srcOrd="11" destOrd="0" presId="urn:microsoft.com/office/officeart/2005/8/layout/vProcess5"/>
    <dgm:cxn modelId="{8D7A7C30-5C59-4DAC-BBB8-323864E35D8F}" type="presParOf" srcId="{8CFD21AE-046D-4EE2-BDB8-590282A75344}" destId="{727FF9FC-0D84-4C69-9300-6305E2A8BB94}" srcOrd="12" destOrd="0" presId="urn:microsoft.com/office/officeart/2005/8/layout/vProcess5"/>
    <dgm:cxn modelId="{07753066-10E8-43F2-88B5-0D8BA99827AE}" type="presParOf" srcId="{8CFD21AE-046D-4EE2-BDB8-590282A75344}" destId="{328B5842-65A5-4633-AE76-B2E5E5FBB66C}" srcOrd="13" destOrd="0" presId="urn:microsoft.com/office/officeart/2005/8/layout/vProcess5"/>
    <dgm:cxn modelId="{63C236B6-E092-4E8A-B722-EBC3AD29B064}" type="presParOf" srcId="{8CFD21AE-046D-4EE2-BDB8-590282A75344}" destId="{F1937214-1CBF-4AB8-BFDF-0B84EBE4785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ECE1486-BD06-44E9-BF16-A41B5A27F6C7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DDC50F-8E5E-4CD6-AB8E-0E268B458FD3}">
      <dgm:prSet/>
      <dgm:spPr/>
      <dgm:t>
        <a:bodyPr/>
        <a:lstStyle/>
        <a:p>
          <a:r>
            <a:rPr lang="en-US"/>
            <a:t>Tortor condimentum lacinia quis vel eros donec ac odio tempor</a:t>
          </a:r>
        </a:p>
      </dgm:t>
    </dgm:pt>
    <dgm:pt modelId="{4E9EE618-D7CB-4BA0-B64D-1A8434BDED17}" type="parTrans" cxnId="{3C822F01-4F30-4966-8101-85156F2F3D11}">
      <dgm:prSet/>
      <dgm:spPr/>
      <dgm:t>
        <a:bodyPr/>
        <a:lstStyle/>
        <a:p>
          <a:endParaRPr lang="en-US"/>
        </a:p>
      </dgm:t>
    </dgm:pt>
    <dgm:pt modelId="{225C5952-E00C-46A0-AA81-269E28458272}" type="sibTrans" cxnId="{3C822F01-4F30-4966-8101-85156F2F3D11}">
      <dgm:prSet/>
      <dgm:spPr/>
      <dgm:t>
        <a:bodyPr/>
        <a:lstStyle/>
        <a:p>
          <a:endParaRPr lang="en-US"/>
        </a:p>
      </dgm:t>
    </dgm:pt>
    <dgm:pt modelId="{6A073070-FDF8-4CE0-ADF7-4B67CA120413}">
      <dgm:prSet/>
      <dgm:spPr/>
      <dgm:t>
        <a:bodyPr/>
        <a:lstStyle/>
        <a:p>
          <a:r>
            <a:rPr lang="en-US"/>
            <a:t>At varius vel pharetra vel turpis nunc eget lorem</a:t>
          </a:r>
        </a:p>
      </dgm:t>
    </dgm:pt>
    <dgm:pt modelId="{E37109AA-DE8F-4AC5-A465-619F2131FCE7}" type="parTrans" cxnId="{3507EF85-7FF5-4A71-96FF-F633AEBDA76A}">
      <dgm:prSet/>
      <dgm:spPr/>
      <dgm:t>
        <a:bodyPr/>
        <a:lstStyle/>
        <a:p>
          <a:endParaRPr lang="en-US"/>
        </a:p>
      </dgm:t>
    </dgm:pt>
    <dgm:pt modelId="{BD7CFBB0-4BFB-4FCD-BB12-DD811BAFD899}" type="sibTrans" cxnId="{3507EF85-7FF5-4A71-96FF-F633AEBDA76A}">
      <dgm:prSet/>
      <dgm:spPr/>
      <dgm:t>
        <a:bodyPr/>
        <a:lstStyle/>
        <a:p>
          <a:endParaRPr lang="en-US"/>
        </a:p>
      </dgm:t>
    </dgm:pt>
    <dgm:pt modelId="{70A1A697-160B-4CC2-AF48-6188743B0E74}">
      <dgm:prSet/>
      <dgm:spPr/>
      <dgm:t>
        <a:bodyPr/>
        <a:lstStyle/>
        <a:p>
          <a:r>
            <a:rPr lang="en-US"/>
            <a:t>Consequat interdum varius sit amet mattis vulputate</a:t>
          </a:r>
        </a:p>
      </dgm:t>
    </dgm:pt>
    <dgm:pt modelId="{2601BE5E-8AEE-48F1-AC82-7ADDB6AF8A1D}" type="parTrans" cxnId="{ECC540B4-B10B-48E3-8E4F-57CEE38CA4DC}">
      <dgm:prSet/>
      <dgm:spPr/>
      <dgm:t>
        <a:bodyPr/>
        <a:lstStyle/>
        <a:p>
          <a:endParaRPr lang="en-US"/>
        </a:p>
      </dgm:t>
    </dgm:pt>
    <dgm:pt modelId="{0740F98F-4313-4800-8F9D-849107BDD131}" type="sibTrans" cxnId="{ECC540B4-B10B-48E3-8E4F-57CEE38CA4DC}">
      <dgm:prSet/>
      <dgm:spPr/>
      <dgm:t>
        <a:bodyPr/>
        <a:lstStyle/>
        <a:p>
          <a:endParaRPr lang="en-US"/>
        </a:p>
      </dgm:t>
    </dgm:pt>
    <dgm:pt modelId="{B2400576-4B38-4864-9CC7-CCDA805515DF}">
      <dgm:prSet/>
      <dgm:spPr/>
      <dgm:t>
        <a:bodyPr/>
        <a:lstStyle/>
        <a:p>
          <a:r>
            <a:rPr lang="en-US"/>
            <a:t>Pellentesque pulvinar pellentesque habitant morbi tristique senectus et netus</a:t>
          </a:r>
        </a:p>
      </dgm:t>
    </dgm:pt>
    <dgm:pt modelId="{32BB9A58-20F5-4025-BBA1-D95ECCB633D8}" type="parTrans" cxnId="{F8D21CC1-D44E-42A2-9A2B-A26FF97E67E4}">
      <dgm:prSet/>
      <dgm:spPr/>
      <dgm:t>
        <a:bodyPr/>
        <a:lstStyle/>
        <a:p>
          <a:endParaRPr lang="en-US"/>
        </a:p>
      </dgm:t>
    </dgm:pt>
    <dgm:pt modelId="{2251D1A0-9C81-4376-92E9-F93178A03232}" type="sibTrans" cxnId="{F8D21CC1-D44E-42A2-9A2B-A26FF97E67E4}">
      <dgm:prSet/>
      <dgm:spPr/>
      <dgm:t>
        <a:bodyPr/>
        <a:lstStyle/>
        <a:p>
          <a:endParaRPr lang="en-US"/>
        </a:p>
      </dgm:t>
    </dgm:pt>
    <dgm:pt modelId="{E65218C6-784B-480B-AD00-9E18EDE598FE}">
      <dgm:prSet/>
      <dgm:spPr/>
      <dgm:t>
        <a:bodyPr/>
        <a:lstStyle/>
        <a:p>
          <a:r>
            <a:rPr lang="en-US"/>
            <a:t>Nisi vitae suscipit tellus mauris a diam maecenas sed</a:t>
          </a:r>
        </a:p>
      </dgm:t>
    </dgm:pt>
    <dgm:pt modelId="{6813B41B-1935-445B-A58A-7CF03F30499D}" type="parTrans" cxnId="{6341DB72-048E-4457-91BB-8A2166D77328}">
      <dgm:prSet/>
      <dgm:spPr/>
      <dgm:t>
        <a:bodyPr/>
        <a:lstStyle/>
        <a:p>
          <a:endParaRPr lang="en-US"/>
        </a:p>
      </dgm:t>
    </dgm:pt>
    <dgm:pt modelId="{BB890C12-FCE6-402D-953E-A198E7B4957D}" type="sibTrans" cxnId="{6341DB72-048E-4457-91BB-8A2166D77328}">
      <dgm:prSet/>
      <dgm:spPr/>
      <dgm:t>
        <a:bodyPr/>
        <a:lstStyle/>
        <a:p>
          <a:endParaRPr lang="en-US"/>
        </a:p>
      </dgm:t>
    </dgm:pt>
    <dgm:pt modelId="{A3D9EBF6-D40B-44E7-A48E-40DBE0491F30}">
      <dgm:prSet/>
      <dgm:spPr/>
      <dgm:t>
        <a:bodyPr/>
        <a:lstStyle/>
        <a:p>
          <a:r>
            <a:rPr lang="en-US"/>
            <a:t>Consequat interdum varius sit amet mattis vulputate enim</a:t>
          </a:r>
        </a:p>
      </dgm:t>
    </dgm:pt>
    <dgm:pt modelId="{D958469D-59E9-4AF2-B7A2-45B8729595CD}" type="parTrans" cxnId="{B02DA7C8-6160-4126-9B16-6142138E0384}">
      <dgm:prSet/>
      <dgm:spPr/>
      <dgm:t>
        <a:bodyPr/>
        <a:lstStyle/>
        <a:p>
          <a:endParaRPr lang="en-US"/>
        </a:p>
      </dgm:t>
    </dgm:pt>
    <dgm:pt modelId="{D677EDB0-6520-4E73-9347-598CB8F852E6}" type="sibTrans" cxnId="{B02DA7C8-6160-4126-9B16-6142138E0384}">
      <dgm:prSet/>
      <dgm:spPr/>
      <dgm:t>
        <a:bodyPr/>
        <a:lstStyle/>
        <a:p>
          <a:endParaRPr lang="en-US"/>
        </a:p>
      </dgm:t>
    </dgm:pt>
    <dgm:pt modelId="{BE159FFB-B5F9-44EA-B0AB-5695D966A7C6}">
      <dgm:prSet/>
      <dgm:spPr/>
      <dgm:t>
        <a:bodyPr/>
        <a:lstStyle/>
        <a:p>
          <a:r>
            <a:rPr lang="en-US"/>
            <a:t>Vitae turpis massa sed elementum tempus egestas sed sed</a:t>
          </a:r>
        </a:p>
      </dgm:t>
    </dgm:pt>
    <dgm:pt modelId="{0BCE446D-B93B-459D-9FCE-6AF8BD011E89}" type="parTrans" cxnId="{008CB388-8EE7-4679-B01E-73E2E4DD2AA4}">
      <dgm:prSet/>
      <dgm:spPr/>
      <dgm:t>
        <a:bodyPr/>
        <a:lstStyle/>
        <a:p>
          <a:endParaRPr lang="en-US"/>
        </a:p>
      </dgm:t>
    </dgm:pt>
    <dgm:pt modelId="{3C279DCF-1425-4A4D-AA56-01BF716FC46D}" type="sibTrans" cxnId="{008CB388-8EE7-4679-B01E-73E2E4DD2AA4}">
      <dgm:prSet/>
      <dgm:spPr/>
      <dgm:t>
        <a:bodyPr/>
        <a:lstStyle/>
        <a:p>
          <a:endParaRPr lang="en-US"/>
        </a:p>
      </dgm:t>
    </dgm:pt>
    <dgm:pt modelId="{3AADC68F-E3A6-4484-922E-6073096DEA5E}">
      <dgm:prSet/>
      <dgm:spPr/>
      <dgm:t>
        <a:bodyPr/>
        <a:lstStyle/>
        <a:p>
          <a:r>
            <a:rPr lang="en-US"/>
            <a:t>Suspendisse ultrices gravida dictum fusce ut</a:t>
          </a:r>
        </a:p>
      </dgm:t>
    </dgm:pt>
    <dgm:pt modelId="{87F4CF12-47AF-4815-8771-D6FDDCC7784F}" type="parTrans" cxnId="{99B8DAA1-35B9-4119-ACAE-B4F31E378D10}">
      <dgm:prSet/>
      <dgm:spPr/>
      <dgm:t>
        <a:bodyPr/>
        <a:lstStyle/>
        <a:p>
          <a:endParaRPr lang="en-US"/>
        </a:p>
      </dgm:t>
    </dgm:pt>
    <dgm:pt modelId="{4E32A272-A3D9-4B8C-89A8-FEFBD0FFC1C2}" type="sibTrans" cxnId="{99B8DAA1-35B9-4119-ACAE-B4F31E378D10}">
      <dgm:prSet/>
      <dgm:spPr/>
      <dgm:t>
        <a:bodyPr/>
        <a:lstStyle/>
        <a:p>
          <a:endParaRPr lang="en-US"/>
        </a:p>
      </dgm:t>
    </dgm:pt>
    <dgm:pt modelId="{80A4D3E6-FA23-47AA-8CBA-EC35BA6B1ECD}" type="pres">
      <dgm:prSet presAssocID="{DECE1486-BD06-44E9-BF16-A41B5A27F6C7}" presName="diagram" presStyleCnt="0">
        <dgm:presLayoutVars>
          <dgm:dir/>
          <dgm:resizeHandles val="exact"/>
        </dgm:presLayoutVars>
      </dgm:prSet>
      <dgm:spPr/>
    </dgm:pt>
    <dgm:pt modelId="{3F5DFD20-2693-4508-AF95-97F7635A6A8E}" type="pres">
      <dgm:prSet presAssocID="{16DDC50F-8E5E-4CD6-AB8E-0E268B458FD3}" presName="node" presStyleLbl="node1" presStyleIdx="0" presStyleCnt="8">
        <dgm:presLayoutVars>
          <dgm:bulletEnabled val="1"/>
        </dgm:presLayoutVars>
      </dgm:prSet>
      <dgm:spPr/>
    </dgm:pt>
    <dgm:pt modelId="{9E5425EC-6B78-401C-81D3-F688A7028F1E}" type="pres">
      <dgm:prSet presAssocID="{225C5952-E00C-46A0-AA81-269E28458272}" presName="sibTrans" presStyleCnt="0"/>
      <dgm:spPr/>
    </dgm:pt>
    <dgm:pt modelId="{77A7C0D3-497C-48E4-8DDC-89BF8882341F}" type="pres">
      <dgm:prSet presAssocID="{6A073070-FDF8-4CE0-ADF7-4B67CA120413}" presName="node" presStyleLbl="node1" presStyleIdx="1" presStyleCnt="8">
        <dgm:presLayoutVars>
          <dgm:bulletEnabled val="1"/>
        </dgm:presLayoutVars>
      </dgm:prSet>
      <dgm:spPr/>
    </dgm:pt>
    <dgm:pt modelId="{95F894E0-4907-40DE-8515-6D8F6C196C52}" type="pres">
      <dgm:prSet presAssocID="{BD7CFBB0-4BFB-4FCD-BB12-DD811BAFD899}" presName="sibTrans" presStyleCnt="0"/>
      <dgm:spPr/>
    </dgm:pt>
    <dgm:pt modelId="{EB10A4E0-9BAA-4E09-92D2-E2A7FA9F175C}" type="pres">
      <dgm:prSet presAssocID="{70A1A697-160B-4CC2-AF48-6188743B0E74}" presName="node" presStyleLbl="node1" presStyleIdx="2" presStyleCnt="8">
        <dgm:presLayoutVars>
          <dgm:bulletEnabled val="1"/>
        </dgm:presLayoutVars>
      </dgm:prSet>
      <dgm:spPr/>
    </dgm:pt>
    <dgm:pt modelId="{D1537D70-9499-4477-BD31-6B9EC128D292}" type="pres">
      <dgm:prSet presAssocID="{0740F98F-4313-4800-8F9D-849107BDD131}" presName="sibTrans" presStyleCnt="0"/>
      <dgm:spPr/>
    </dgm:pt>
    <dgm:pt modelId="{516F051A-E7ED-41D2-9891-868E86C4EF52}" type="pres">
      <dgm:prSet presAssocID="{B2400576-4B38-4864-9CC7-CCDA805515DF}" presName="node" presStyleLbl="node1" presStyleIdx="3" presStyleCnt="8">
        <dgm:presLayoutVars>
          <dgm:bulletEnabled val="1"/>
        </dgm:presLayoutVars>
      </dgm:prSet>
      <dgm:spPr/>
    </dgm:pt>
    <dgm:pt modelId="{F6F1E95D-352A-45AC-945D-4A8E66EE868B}" type="pres">
      <dgm:prSet presAssocID="{2251D1A0-9C81-4376-92E9-F93178A03232}" presName="sibTrans" presStyleCnt="0"/>
      <dgm:spPr/>
    </dgm:pt>
    <dgm:pt modelId="{10CF0C76-D6FB-408A-82F7-63890BB7D948}" type="pres">
      <dgm:prSet presAssocID="{E65218C6-784B-480B-AD00-9E18EDE598FE}" presName="node" presStyleLbl="node1" presStyleIdx="4" presStyleCnt="8">
        <dgm:presLayoutVars>
          <dgm:bulletEnabled val="1"/>
        </dgm:presLayoutVars>
      </dgm:prSet>
      <dgm:spPr/>
    </dgm:pt>
    <dgm:pt modelId="{16EA4C3D-7959-41E2-8650-B9078280D14E}" type="pres">
      <dgm:prSet presAssocID="{BB890C12-FCE6-402D-953E-A198E7B4957D}" presName="sibTrans" presStyleCnt="0"/>
      <dgm:spPr/>
    </dgm:pt>
    <dgm:pt modelId="{D0DCDD3F-C6E3-433E-8D82-A6FD8DB53CD8}" type="pres">
      <dgm:prSet presAssocID="{A3D9EBF6-D40B-44E7-A48E-40DBE0491F30}" presName="node" presStyleLbl="node1" presStyleIdx="5" presStyleCnt="8">
        <dgm:presLayoutVars>
          <dgm:bulletEnabled val="1"/>
        </dgm:presLayoutVars>
      </dgm:prSet>
      <dgm:spPr/>
    </dgm:pt>
    <dgm:pt modelId="{D83CDB97-1EE0-414D-861C-925220B2AAEF}" type="pres">
      <dgm:prSet presAssocID="{D677EDB0-6520-4E73-9347-598CB8F852E6}" presName="sibTrans" presStyleCnt="0"/>
      <dgm:spPr/>
    </dgm:pt>
    <dgm:pt modelId="{37F8C037-0C99-4044-BFA3-D308273306B5}" type="pres">
      <dgm:prSet presAssocID="{BE159FFB-B5F9-44EA-B0AB-5695D966A7C6}" presName="node" presStyleLbl="node1" presStyleIdx="6" presStyleCnt="8">
        <dgm:presLayoutVars>
          <dgm:bulletEnabled val="1"/>
        </dgm:presLayoutVars>
      </dgm:prSet>
      <dgm:spPr/>
    </dgm:pt>
    <dgm:pt modelId="{2B4EBC07-52C7-4799-A7F8-A3C28CD098F7}" type="pres">
      <dgm:prSet presAssocID="{3C279DCF-1425-4A4D-AA56-01BF716FC46D}" presName="sibTrans" presStyleCnt="0"/>
      <dgm:spPr/>
    </dgm:pt>
    <dgm:pt modelId="{9688D7BB-BBFC-4A70-B294-DB0345CDC2CC}" type="pres">
      <dgm:prSet presAssocID="{3AADC68F-E3A6-4484-922E-6073096DEA5E}" presName="node" presStyleLbl="node1" presStyleIdx="7" presStyleCnt="8">
        <dgm:presLayoutVars>
          <dgm:bulletEnabled val="1"/>
        </dgm:presLayoutVars>
      </dgm:prSet>
      <dgm:spPr/>
    </dgm:pt>
  </dgm:ptLst>
  <dgm:cxnLst>
    <dgm:cxn modelId="{3C822F01-4F30-4966-8101-85156F2F3D11}" srcId="{DECE1486-BD06-44E9-BF16-A41B5A27F6C7}" destId="{16DDC50F-8E5E-4CD6-AB8E-0E268B458FD3}" srcOrd="0" destOrd="0" parTransId="{4E9EE618-D7CB-4BA0-B64D-1A8434BDED17}" sibTransId="{225C5952-E00C-46A0-AA81-269E28458272}"/>
    <dgm:cxn modelId="{4BDAE717-ED6F-476E-BB25-141EC443D333}" type="presOf" srcId="{3AADC68F-E3A6-4484-922E-6073096DEA5E}" destId="{9688D7BB-BBFC-4A70-B294-DB0345CDC2CC}" srcOrd="0" destOrd="0" presId="urn:microsoft.com/office/officeart/2005/8/layout/default"/>
    <dgm:cxn modelId="{B8B10A18-3388-4E1E-BF8E-EC8ECDD9F8FA}" type="presOf" srcId="{A3D9EBF6-D40B-44E7-A48E-40DBE0491F30}" destId="{D0DCDD3F-C6E3-433E-8D82-A6FD8DB53CD8}" srcOrd="0" destOrd="0" presId="urn:microsoft.com/office/officeart/2005/8/layout/default"/>
    <dgm:cxn modelId="{38D22F5F-355D-4D61-91D5-17E92B0F4E61}" type="presOf" srcId="{16DDC50F-8E5E-4CD6-AB8E-0E268B458FD3}" destId="{3F5DFD20-2693-4508-AF95-97F7635A6A8E}" srcOrd="0" destOrd="0" presId="urn:microsoft.com/office/officeart/2005/8/layout/default"/>
    <dgm:cxn modelId="{8965F145-2D54-4F26-9B41-A5B468312674}" type="presOf" srcId="{70A1A697-160B-4CC2-AF48-6188743B0E74}" destId="{EB10A4E0-9BAA-4E09-92D2-E2A7FA9F175C}" srcOrd="0" destOrd="0" presId="urn:microsoft.com/office/officeart/2005/8/layout/default"/>
    <dgm:cxn modelId="{6341DB72-048E-4457-91BB-8A2166D77328}" srcId="{DECE1486-BD06-44E9-BF16-A41B5A27F6C7}" destId="{E65218C6-784B-480B-AD00-9E18EDE598FE}" srcOrd="4" destOrd="0" parTransId="{6813B41B-1935-445B-A58A-7CF03F30499D}" sibTransId="{BB890C12-FCE6-402D-953E-A198E7B4957D}"/>
    <dgm:cxn modelId="{DF532A7D-E77D-4FB4-9A5E-EB0A6F6423E0}" type="presOf" srcId="{B2400576-4B38-4864-9CC7-CCDA805515DF}" destId="{516F051A-E7ED-41D2-9891-868E86C4EF52}" srcOrd="0" destOrd="0" presId="urn:microsoft.com/office/officeart/2005/8/layout/default"/>
    <dgm:cxn modelId="{3507EF85-7FF5-4A71-96FF-F633AEBDA76A}" srcId="{DECE1486-BD06-44E9-BF16-A41B5A27F6C7}" destId="{6A073070-FDF8-4CE0-ADF7-4B67CA120413}" srcOrd="1" destOrd="0" parTransId="{E37109AA-DE8F-4AC5-A465-619F2131FCE7}" sibTransId="{BD7CFBB0-4BFB-4FCD-BB12-DD811BAFD899}"/>
    <dgm:cxn modelId="{008CB388-8EE7-4679-B01E-73E2E4DD2AA4}" srcId="{DECE1486-BD06-44E9-BF16-A41B5A27F6C7}" destId="{BE159FFB-B5F9-44EA-B0AB-5695D966A7C6}" srcOrd="6" destOrd="0" parTransId="{0BCE446D-B93B-459D-9FCE-6AF8BD011E89}" sibTransId="{3C279DCF-1425-4A4D-AA56-01BF716FC46D}"/>
    <dgm:cxn modelId="{AC204397-5D8C-4682-9AE6-E5DA35C6C7F3}" type="presOf" srcId="{E65218C6-784B-480B-AD00-9E18EDE598FE}" destId="{10CF0C76-D6FB-408A-82F7-63890BB7D948}" srcOrd="0" destOrd="0" presId="urn:microsoft.com/office/officeart/2005/8/layout/default"/>
    <dgm:cxn modelId="{99B8DAA1-35B9-4119-ACAE-B4F31E378D10}" srcId="{DECE1486-BD06-44E9-BF16-A41B5A27F6C7}" destId="{3AADC68F-E3A6-4484-922E-6073096DEA5E}" srcOrd="7" destOrd="0" parTransId="{87F4CF12-47AF-4815-8771-D6FDDCC7784F}" sibTransId="{4E32A272-A3D9-4B8C-89A8-FEFBD0FFC1C2}"/>
    <dgm:cxn modelId="{ECC540B4-B10B-48E3-8E4F-57CEE38CA4DC}" srcId="{DECE1486-BD06-44E9-BF16-A41B5A27F6C7}" destId="{70A1A697-160B-4CC2-AF48-6188743B0E74}" srcOrd="2" destOrd="0" parTransId="{2601BE5E-8AEE-48F1-AC82-7ADDB6AF8A1D}" sibTransId="{0740F98F-4313-4800-8F9D-849107BDD131}"/>
    <dgm:cxn modelId="{F8D21CC1-D44E-42A2-9A2B-A26FF97E67E4}" srcId="{DECE1486-BD06-44E9-BF16-A41B5A27F6C7}" destId="{B2400576-4B38-4864-9CC7-CCDA805515DF}" srcOrd="3" destOrd="0" parTransId="{32BB9A58-20F5-4025-BBA1-D95ECCB633D8}" sibTransId="{2251D1A0-9C81-4376-92E9-F93178A03232}"/>
    <dgm:cxn modelId="{97517DC6-1A81-44C6-AD7D-F84C7D4C1A69}" type="presOf" srcId="{DECE1486-BD06-44E9-BF16-A41B5A27F6C7}" destId="{80A4D3E6-FA23-47AA-8CBA-EC35BA6B1ECD}" srcOrd="0" destOrd="0" presId="urn:microsoft.com/office/officeart/2005/8/layout/default"/>
    <dgm:cxn modelId="{B02DA7C8-6160-4126-9B16-6142138E0384}" srcId="{DECE1486-BD06-44E9-BF16-A41B5A27F6C7}" destId="{A3D9EBF6-D40B-44E7-A48E-40DBE0491F30}" srcOrd="5" destOrd="0" parTransId="{D958469D-59E9-4AF2-B7A2-45B8729595CD}" sibTransId="{D677EDB0-6520-4E73-9347-598CB8F852E6}"/>
    <dgm:cxn modelId="{594EF4CD-5979-4E3A-AC46-605647F62FBA}" type="presOf" srcId="{6A073070-FDF8-4CE0-ADF7-4B67CA120413}" destId="{77A7C0D3-497C-48E4-8DDC-89BF8882341F}" srcOrd="0" destOrd="0" presId="urn:microsoft.com/office/officeart/2005/8/layout/default"/>
    <dgm:cxn modelId="{CA4E47E7-103E-4301-ABE2-A5F7CCEB8B6A}" type="presOf" srcId="{BE159FFB-B5F9-44EA-B0AB-5695D966A7C6}" destId="{37F8C037-0C99-4044-BFA3-D308273306B5}" srcOrd="0" destOrd="0" presId="urn:microsoft.com/office/officeart/2005/8/layout/default"/>
    <dgm:cxn modelId="{9AB12867-804C-4D7C-86DB-3AF280A61330}" type="presParOf" srcId="{80A4D3E6-FA23-47AA-8CBA-EC35BA6B1ECD}" destId="{3F5DFD20-2693-4508-AF95-97F7635A6A8E}" srcOrd="0" destOrd="0" presId="urn:microsoft.com/office/officeart/2005/8/layout/default"/>
    <dgm:cxn modelId="{81A0D15E-8A9C-4A5E-A922-1A3DEBDEC51B}" type="presParOf" srcId="{80A4D3E6-FA23-47AA-8CBA-EC35BA6B1ECD}" destId="{9E5425EC-6B78-401C-81D3-F688A7028F1E}" srcOrd="1" destOrd="0" presId="urn:microsoft.com/office/officeart/2005/8/layout/default"/>
    <dgm:cxn modelId="{F0191029-2EF1-4570-9F7F-A5D0D0F6E9B0}" type="presParOf" srcId="{80A4D3E6-FA23-47AA-8CBA-EC35BA6B1ECD}" destId="{77A7C0D3-497C-48E4-8DDC-89BF8882341F}" srcOrd="2" destOrd="0" presId="urn:microsoft.com/office/officeart/2005/8/layout/default"/>
    <dgm:cxn modelId="{EB8A3427-BDC1-4068-BED1-EA98C644FAB8}" type="presParOf" srcId="{80A4D3E6-FA23-47AA-8CBA-EC35BA6B1ECD}" destId="{95F894E0-4907-40DE-8515-6D8F6C196C52}" srcOrd="3" destOrd="0" presId="urn:microsoft.com/office/officeart/2005/8/layout/default"/>
    <dgm:cxn modelId="{D71C99A2-A5EE-4530-BA80-56898C6C150F}" type="presParOf" srcId="{80A4D3E6-FA23-47AA-8CBA-EC35BA6B1ECD}" destId="{EB10A4E0-9BAA-4E09-92D2-E2A7FA9F175C}" srcOrd="4" destOrd="0" presId="urn:microsoft.com/office/officeart/2005/8/layout/default"/>
    <dgm:cxn modelId="{6BF5A4D9-4F59-49BE-9808-C74A13F74C51}" type="presParOf" srcId="{80A4D3E6-FA23-47AA-8CBA-EC35BA6B1ECD}" destId="{D1537D70-9499-4477-BD31-6B9EC128D292}" srcOrd="5" destOrd="0" presId="urn:microsoft.com/office/officeart/2005/8/layout/default"/>
    <dgm:cxn modelId="{80930A33-2429-47FF-99F3-CF15F42C0877}" type="presParOf" srcId="{80A4D3E6-FA23-47AA-8CBA-EC35BA6B1ECD}" destId="{516F051A-E7ED-41D2-9891-868E86C4EF52}" srcOrd="6" destOrd="0" presId="urn:microsoft.com/office/officeart/2005/8/layout/default"/>
    <dgm:cxn modelId="{FF34316B-7855-47CE-9AC4-5981F69A5C70}" type="presParOf" srcId="{80A4D3E6-FA23-47AA-8CBA-EC35BA6B1ECD}" destId="{F6F1E95D-352A-45AC-945D-4A8E66EE868B}" srcOrd="7" destOrd="0" presId="urn:microsoft.com/office/officeart/2005/8/layout/default"/>
    <dgm:cxn modelId="{01291928-6CC9-47F3-BE5F-38844FFCC15B}" type="presParOf" srcId="{80A4D3E6-FA23-47AA-8CBA-EC35BA6B1ECD}" destId="{10CF0C76-D6FB-408A-82F7-63890BB7D948}" srcOrd="8" destOrd="0" presId="urn:microsoft.com/office/officeart/2005/8/layout/default"/>
    <dgm:cxn modelId="{9FB63F3E-559B-4A4F-87D0-2DD4F38FE517}" type="presParOf" srcId="{80A4D3E6-FA23-47AA-8CBA-EC35BA6B1ECD}" destId="{16EA4C3D-7959-41E2-8650-B9078280D14E}" srcOrd="9" destOrd="0" presId="urn:microsoft.com/office/officeart/2005/8/layout/default"/>
    <dgm:cxn modelId="{DD276E1B-D80D-4511-BB9F-788582866BDC}" type="presParOf" srcId="{80A4D3E6-FA23-47AA-8CBA-EC35BA6B1ECD}" destId="{D0DCDD3F-C6E3-433E-8D82-A6FD8DB53CD8}" srcOrd="10" destOrd="0" presId="urn:microsoft.com/office/officeart/2005/8/layout/default"/>
    <dgm:cxn modelId="{B39D1ADC-82A9-40F3-B105-BD73EB1172C0}" type="presParOf" srcId="{80A4D3E6-FA23-47AA-8CBA-EC35BA6B1ECD}" destId="{D83CDB97-1EE0-414D-861C-925220B2AAEF}" srcOrd="11" destOrd="0" presId="urn:microsoft.com/office/officeart/2005/8/layout/default"/>
    <dgm:cxn modelId="{A20500A3-19E8-4186-9CC8-67A5B66D3088}" type="presParOf" srcId="{80A4D3E6-FA23-47AA-8CBA-EC35BA6B1ECD}" destId="{37F8C037-0C99-4044-BFA3-D308273306B5}" srcOrd="12" destOrd="0" presId="urn:microsoft.com/office/officeart/2005/8/layout/default"/>
    <dgm:cxn modelId="{EDE6E615-1317-4610-B2B7-BEAC07DF5B26}" type="presParOf" srcId="{80A4D3E6-FA23-47AA-8CBA-EC35BA6B1ECD}" destId="{2B4EBC07-52C7-4799-A7F8-A3C28CD098F7}" srcOrd="13" destOrd="0" presId="urn:microsoft.com/office/officeart/2005/8/layout/default"/>
    <dgm:cxn modelId="{189F44D5-3304-4920-ACFD-E6E525E5FE0A}" type="presParOf" srcId="{80A4D3E6-FA23-47AA-8CBA-EC35BA6B1ECD}" destId="{9688D7BB-BBFC-4A70-B294-DB0345CDC2C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D5B5DE-6CF4-4610-8AEC-4781CBE4FEDF}" type="doc">
      <dgm:prSet loTypeId="urn:microsoft.com/office/officeart/2005/8/layout/cycle2" loCatId="cycle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E4EB414-C66C-4574-B6A8-A1A99D187A9C}">
      <dgm:prSet/>
      <dgm:spPr/>
      <dgm:t>
        <a:bodyPr/>
        <a:lstStyle/>
        <a:p>
          <a:r>
            <a:rPr lang="en-US"/>
            <a:t>Cursus metus aliquam eleifend mi in nulla posuere</a:t>
          </a:r>
        </a:p>
      </dgm:t>
    </dgm:pt>
    <dgm:pt modelId="{9D2FE514-1308-4067-8F72-9DEC00136357}" type="parTrans" cxnId="{858F79EE-5933-462C-88C9-EDB2ECDDE017}">
      <dgm:prSet/>
      <dgm:spPr/>
      <dgm:t>
        <a:bodyPr/>
        <a:lstStyle/>
        <a:p>
          <a:endParaRPr lang="en-US"/>
        </a:p>
      </dgm:t>
    </dgm:pt>
    <dgm:pt modelId="{A3CB10B8-7653-4FAB-BE00-13A7BD068F2F}" type="sibTrans" cxnId="{858F79EE-5933-462C-88C9-EDB2ECDDE017}">
      <dgm:prSet/>
      <dgm:spPr/>
      <dgm:t>
        <a:bodyPr/>
        <a:lstStyle/>
        <a:p>
          <a:endParaRPr lang="en-US"/>
        </a:p>
      </dgm:t>
    </dgm:pt>
    <dgm:pt modelId="{F1672B30-F9A3-42F8-B3E2-14478D4957A3}">
      <dgm:prSet/>
      <dgm:spPr/>
      <dgm:t>
        <a:bodyPr/>
        <a:lstStyle/>
        <a:p>
          <a:r>
            <a:rPr lang="en-US"/>
            <a:t>Fringilla urna porttitor rhoncus dolor purus non enim</a:t>
          </a:r>
        </a:p>
      </dgm:t>
    </dgm:pt>
    <dgm:pt modelId="{CB53438C-BD72-4AA8-8D0A-0AF42D75519D}" type="parTrans" cxnId="{0C5655C8-95C6-41FE-A9B2-D10E9DAD907D}">
      <dgm:prSet/>
      <dgm:spPr/>
      <dgm:t>
        <a:bodyPr/>
        <a:lstStyle/>
        <a:p>
          <a:endParaRPr lang="en-US"/>
        </a:p>
      </dgm:t>
    </dgm:pt>
    <dgm:pt modelId="{DD8AC553-5125-49CD-AA23-98B6368344C1}" type="sibTrans" cxnId="{0C5655C8-95C6-41FE-A9B2-D10E9DAD907D}">
      <dgm:prSet/>
      <dgm:spPr/>
      <dgm:t>
        <a:bodyPr/>
        <a:lstStyle/>
        <a:p>
          <a:endParaRPr lang="en-US"/>
        </a:p>
      </dgm:t>
    </dgm:pt>
    <dgm:pt modelId="{45EF320A-55BF-45EA-A41C-7EBB082A8C2F}">
      <dgm:prSet/>
      <dgm:spPr/>
      <dgm:t>
        <a:bodyPr/>
        <a:lstStyle/>
        <a:p>
          <a:r>
            <a:rPr lang="en-US"/>
            <a:t>Egestas fringilla phasellus faucibus scelerisque eleifend donec</a:t>
          </a:r>
        </a:p>
      </dgm:t>
    </dgm:pt>
    <dgm:pt modelId="{B82C4BC4-ECE5-4031-B441-2E95499600EA}" type="parTrans" cxnId="{5DF46C98-A71F-4F5B-8EF2-AB1D4741727F}">
      <dgm:prSet/>
      <dgm:spPr/>
      <dgm:t>
        <a:bodyPr/>
        <a:lstStyle/>
        <a:p>
          <a:endParaRPr lang="en-US"/>
        </a:p>
      </dgm:t>
    </dgm:pt>
    <dgm:pt modelId="{91ED773C-4227-466E-8706-BF917D61C7DD}" type="sibTrans" cxnId="{5DF46C98-A71F-4F5B-8EF2-AB1D4741727F}">
      <dgm:prSet/>
      <dgm:spPr/>
      <dgm:t>
        <a:bodyPr/>
        <a:lstStyle/>
        <a:p>
          <a:endParaRPr lang="en-US"/>
        </a:p>
      </dgm:t>
    </dgm:pt>
    <dgm:pt modelId="{E7FB9EED-58F2-4E0E-867C-11EE34562418}">
      <dgm:prSet/>
      <dgm:spPr/>
      <dgm:t>
        <a:bodyPr/>
        <a:lstStyle/>
        <a:p>
          <a:r>
            <a:rPr lang="en-US"/>
            <a:t>Lobortis mattis aliquam faucibus purus in massa tempor nec</a:t>
          </a:r>
        </a:p>
      </dgm:t>
    </dgm:pt>
    <dgm:pt modelId="{4625AE3A-9C87-40D2-B735-2B71023A050A}" type="parTrans" cxnId="{2240C1BF-D6B2-4A02-8C8A-2AB06623AEAF}">
      <dgm:prSet/>
      <dgm:spPr/>
      <dgm:t>
        <a:bodyPr/>
        <a:lstStyle/>
        <a:p>
          <a:endParaRPr lang="en-US"/>
        </a:p>
      </dgm:t>
    </dgm:pt>
    <dgm:pt modelId="{36FA0E25-2113-42E8-B0B7-6D2C6F500C2C}" type="sibTrans" cxnId="{2240C1BF-D6B2-4A02-8C8A-2AB06623AEAF}">
      <dgm:prSet/>
      <dgm:spPr/>
      <dgm:t>
        <a:bodyPr/>
        <a:lstStyle/>
        <a:p>
          <a:endParaRPr lang="en-US"/>
        </a:p>
      </dgm:t>
    </dgm:pt>
    <dgm:pt modelId="{4EA55993-5D96-4A59-B655-0ED2A87A365A}">
      <dgm:prSet/>
      <dgm:spPr/>
      <dgm:t>
        <a:bodyPr/>
        <a:lstStyle/>
        <a:p>
          <a:r>
            <a:rPr lang="en-US"/>
            <a:t>Faucibus pulvinar elementum integer enim neque volutpat ac tincidunt vitae</a:t>
          </a:r>
        </a:p>
      </dgm:t>
    </dgm:pt>
    <dgm:pt modelId="{EE0E7CE3-0039-4799-A997-E6D7A6AD61AF}" type="parTrans" cxnId="{208AD183-7384-40D4-B096-802210887F49}">
      <dgm:prSet/>
      <dgm:spPr/>
      <dgm:t>
        <a:bodyPr/>
        <a:lstStyle/>
        <a:p>
          <a:endParaRPr lang="en-US"/>
        </a:p>
      </dgm:t>
    </dgm:pt>
    <dgm:pt modelId="{1DB02672-6082-4DE3-BDEB-766343AE1344}" type="sibTrans" cxnId="{208AD183-7384-40D4-B096-802210887F49}">
      <dgm:prSet/>
      <dgm:spPr/>
      <dgm:t>
        <a:bodyPr/>
        <a:lstStyle/>
        <a:p>
          <a:endParaRPr lang="en-US"/>
        </a:p>
      </dgm:t>
    </dgm:pt>
    <dgm:pt modelId="{2338B0B1-480D-48D6-B5EC-C0E06F11FB72}">
      <dgm:prSet/>
      <dgm:spPr/>
      <dgm:t>
        <a:bodyPr/>
        <a:lstStyle/>
        <a:p>
          <a:r>
            <a:rPr lang="en-US"/>
            <a:t>Massa ultricies mi quis hendrerit dolor magna eget</a:t>
          </a:r>
        </a:p>
      </dgm:t>
    </dgm:pt>
    <dgm:pt modelId="{5D5F4245-882E-4B06-833D-4D0CCA9A4834}" type="parTrans" cxnId="{1E556076-9E9B-449A-8FF9-A9DFDD69BC85}">
      <dgm:prSet/>
      <dgm:spPr/>
      <dgm:t>
        <a:bodyPr/>
        <a:lstStyle/>
        <a:p>
          <a:endParaRPr lang="en-US"/>
        </a:p>
      </dgm:t>
    </dgm:pt>
    <dgm:pt modelId="{E89C40FA-510E-4A3E-AB14-6E9D05E1064E}" type="sibTrans" cxnId="{1E556076-9E9B-449A-8FF9-A9DFDD69BC85}">
      <dgm:prSet/>
      <dgm:spPr/>
      <dgm:t>
        <a:bodyPr/>
        <a:lstStyle/>
        <a:p>
          <a:endParaRPr lang="en-US"/>
        </a:p>
      </dgm:t>
    </dgm:pt>
    <dgm:pt modelId="{125749D3-5FD0-487B-8252-6D825E56F1D0}">
      <dgm:prSet/>
      <dgm:spPr/>
      <dgm:t>
        <a:bodyPr/>
        <a:lstStyle/>
        <a:p>
          <a:r>
            <a:rPr lang="en-US"/>
            <a:t>Gravida rutrum quisque non tellus orci ac</a:t>
          </a:r>
        </a:p>
      </dgm:t>
    </dgm:pt>
    <dgm:pt modelId="{5DF239A4-A61E-4D04-B4E2-2F2468BA3656}" type="parTrans" cxnId="{9EB4DCAA-DDCE-49A7-883F-7E3CFB3AF117}">
      <dgm:prSet/>
      <dgm:spPr/>
      <dgm:t>
        <a:bodyPr/>
        <a:lstStyle/>
        <a:p>
          <a:endParaRPr lang="en-US"/>
        </a:p>
      </dgm:t>
    </dgm:pt>
    <dgm:pt modelId="{DEAA9BCE-0505-4DA1-9800-D74F22C7C39D}" type="sibTrans" cxnId="{9EB4DCAA-DDCE-49A7-883F-7E3CFB3AF117}">
      <dgm:prSet/>
      <dgm:spPr/>
      <dgm:t>
        <a:bodyPr/>
        <a:lstStyle/>
        <a:p>
          <a:endParaRPr lang="en-US"/>
        </a:p>
      </dgm:t>
    </dgm:pt>
    <dgm:pt modelId="{60E6DC8F-CF54-42CD-B5A3-CBA8869FDBF6}">
      <dgm:prSet/>
      <dgm:spPr/>
      <dgm:t>
        <a:bodyPr/>
        <a:lstStyle/>
        <a:p>
          <a:r>
            <a:rPr lang="en-US"/>
            <a:t>Feugiat scelerisque varius morbi enim nunc faucibus a</a:t>
          </a:r>
        </a:p>
      </dgm:t>
    </dgm:pt>
    <dgm:pt modelId="{43DB353D-1A58-4F53-9D68-3BD739C5EFD5}" type="parTrans" cxnId="{EB6801C9-D4D9-4177-9AE0-A72CBD65C40C}">
      <dgm:prSet/>
      <dgm:spPr/>
      <dgm:t>
        <a:bodyPr/>
        <a:lstStyle/>
        <a:p>
          <a:endParaRPr lang="en-US"/>
        </a:p>
      </dgm:t>
    </dgm:pt>
    <dgm:pt modelId="{D2B281CE-97A2-4048-9ED2-07DBBA4C2637}" type="sibTrans" cxnId="{EB6801C9-D4D9-4177-9AE0-A72CBD65C40C}">
      <dgm:prSet/>
      <dgm:spPr/>
      <dgm:t>
        <a:bodyPr/>
        <a:lstStyle/>
        <a:p>
          <a:endParaRPr lang="en-US"/>
        </a:p>
      </dgm:t>
    </dgm:pt>
    <dgm:pt modelId="{4C43C76A-186F-460C-B0BE-59D5B47A25C3}" type="pres">
      <dgm:prSet presAssocID="{26D5B5DE-6CF4-4610-8AEC-4781CBE4FEDF}" presName="cycle" presStyleCnt="0">
        <dgm:presLayoutVars>
          <dgm:dir/>
          <dgm:resizeHandles val="exact"/>
        </dgm:presLayoutVars>
      </dgm:prSet>
      <dgm:spPr/>
    </dgm:pt>
    <dgm:pt modelId="{C703462A-6245-480E-8EE2-0DE691A47885}" type="pres">
      <dgm:prSet presAssocID="{7E4EB414-C66C-4574-B6A8-A1A99D187A9C}" presName="node" presStyleLbl="node1" presStyleIdx="0" presStyleCnt="8">
        <dgm:presLayoutVars>
          <dgm:bulletEnabled val="1"/>
        </dgm:presLayoutVars>
      </dgm:prSet>
      <dgm:spPr/>
    </dgm:pt>
    <dgm:pt modelId="{57C22447-6441-4C97-B70F-26A5691985D0}" type="pres">
      <dgm:prSet presAssocID="{A3CB10B8-7653-4FAB-BE00-13A7BD068F2F}" presName="sibTrans" presStyleLbl="sibTrans2D1" presStyleIdx="0" presStyleCnt="8"/>
      <dgm:spPr/>
    </dgm:pt>
    <dgm:pt modelId="{3CE62624-B7C0-4C14-9311-36DE4508C4B7}" type="pres">
      <dgm:prSet presAssocID="{A3CB10B8-7653-4FAB-BE00-13A7BD068F2F}" presName="connectorText" presStyleLbl="sibTrans2D1" presStyleIdx="0" presStyleCnt="8"/>
      <dgm:spPr/>
    </dgm:pt>
    <dgm:pt modelId="{5A40F575-1FF9-487B-819D-E25AFD8330BA}" type="pres">
      <dgm:prSet presAssocID="{F1672B30-F9A3-42F8-B3E2-14478D4957A3}" presName="node" presStyleLbl="node1" presStyleIdx="1" presStyleCnt="8">
        <dgm:presLayoutVars>
          <dgm:bulletEnabled val="1"/>
        </dgm:presLayoutVars>
      </dgm:prSet>
      <dgm:spPr/>
    </dgm:pt>
    <dgm:pt modelId="{50788D18-D007-4165-B35E-C7658E1E2FF4}" type="pres">
      <dgm:prSet presAssocID="{DD8AC553-5125-49CD-AA23-98B6368344C1}" presName="sibTrans" presStyleLbl="sibTrans2D1" presStyleIdx="1" presStyleCnt="8"/>
      <dgm:spPr/>
    </dgm:pt>
    <dgm:pt modelId="{E0D14A71-07A6-4F12-84C0-02762D38D736}" type="pres">
      <dgm:prSet presAssocID="{DD8AC553-5125-49CD-AA23-98B6368344C1}" presName="connectorText" presStyleLbl="sibTrans2D1" presStyleIdx="1" presStyleCnt="8"/>
      <dgm:spPr/>
    </dgm:pt>
    <dgm:pt modelId="{BF04C625-4369-4C70-902E-5D168C76D04A}" type="pres">
      <dgm:prSet presAssocID="{45EF320A-55BF-45EA-A41C-7EBB082A8C2F}" presName="node" presStyleLbl="node1" presStyleIdx="2" presStyleCnt="8">
        <dgm:presLayoutVars>
          <dgm:bulletEnabled val="1"/>
        </dgm:presLayoutVars>
      </dgm:prSet>
      <dgm:spPr/>
    </dgm:pt>
    <dgm:pt modelId="{AC77F82F-0B5D-4FF0-AFE6-8DC2F4A1BE50}" type="pres">
      <dgm:prSet presAssocID="{91ED773C-4227-466E-8706-BF917D61C7DD}" presName="sibTrans" presStyleLbl="sibTrans2D1" presStyleIdx="2" presStyleCnt="8"/>
      <dgm:spPr/>
    </dgm:pt>
    <dgm:pt modelId="{AD2AC4BC-99BA-4D13-9914-BE19CAE39194}" type="pres">
      <dgm:prSet presAssocID="{91ED773C-4227-466E-8706-BF917D61C7DD}" presName="connectorText" presStyleLbl="sibTrans2D1" presStyleIdx="2" presStyleCnt="8"/>
      <dgm:spPr/>
    </dgm:pt>
    <dgm:pt modelId="{89BBD7E0-AAC9-41E0-A1C8-2A47B4BC8891}" type="pres">
      <dgm:prSet presAssocID="{E7FB9EED-58F2-4E0E-867C-11EE34562418}" presName="node" presStyleLbl="node1" presStyleIdx="3" presStyleCnt="8">
        <dgm:presLayoutVars>
          <dgm:bulletEnabled val="1"/>
        </dgm:presLayoutVars>
      </dgm:prSet>
      <dgm:spPr/>
    </dgm:pt>
    <dgm:pt modelId="{D87E2580-F252-4A5C-A534-0DB6DC1AB1F6}" type="pres">
      <dgm:prSet presAssocID="{36FA0E25-2113-42E8-B0B7-6D2C6F500C2C}" presName="sibTrans" presStyleLbl="sibTrans2D1" presStyleIdx="3" presStyleCnt="8"/>
      <dgm:spPr/>
    </dgm:pt>
    <dgm:pt modelId="{8118E89D-0BE6-41E3-B711-217BA5092066}" type="pres">
      <dgm:prSet presAssocID="{36FA0E25-2113-42E8-B0B7-6D2C6F500C2C}" presName="connectorText" presStyleLbl="sibTrans2D1" presStyleIdx="3" presStyleCnt="8"/>
      <dgm:spPr/>
    </dgm:pt>
    <dgm:pt modelId="{8A7DDBF4-3D15-4DAC-801F-A61A60BBF208}" type="pres">
      <dgm:prSet presAssocID="{4EA55993-5D96-4A59-B655-0ED2A87A365A}" presName="node" presStyleLbl="node1" presStyleIdx="4" presStyleCnt="8">
        <dgm:presLayoutVars>
          <dgm:bulletEnabled val="1"/>
        </dgm:presLayoutVars>
      </dgm:prSet>
      <dgm:spPr/>
    </dgm:pt>
    <dgm:pt modelId="{BA789925-AF40-4164-99E9-A8F381535345}" type="pres">
      <dgm:prSet presAssocID="{1DB02672-6082-4DE3-BDEB-766343AE1344}" presName="sibTrans" presStyleLbl="sibTrans2D1" presStyleIdx="4" presStyleCnt="8"/>
      <dgm:spPr/>
    </dgm:pt>
    <dgm:pt modelId="{FB1847EA-4725-4CFD-A421-D24F96030B82}" type="pres">
      <dgm:prSet presAssocID="{1DB02672-6082-4DE3-BDEB-766343AE1344}" presName="connectorText" presStyleLbl="sibTrans2D1" presStyleIdx="4" presStyleCnt="8"/>
      <dgm:spPr/>
    </dgm:pt>
    <dgm:pt modelId="{0765E878-522D-4B7B-96A7-BBD2D4214082}" type="pres">
      <dgm:prSet presAssocID="{2338B0B1-480D-48D6-B5EC-C0E06F11FB72}" presName="node" presStyleLbl="node1" presStyleIdx="5" presStyleCnt="8">
        <dgm:presLayoutVars>
          <dgm:bulletEnabled val="1"/>
        </dgm:presLayoutVars>
      </dgm:prSet>
      <dgm:spPr/>
    </dgm:pt>
    <dgm:pt modelId="{C9B02734-C803-4651-8742-824F7D8E7F87}" type="pres">
      <dgm:prSet presAssocID="{E89C40FA-510E-4A3E-AB14-6E9D05E1064E}" presName="sibTrans" presStyleLbl="sibTrans2D1" presStyleIdx="5" presStyleCnt="8"/>
      <dgm:spPr/>
    </dgm:pt>
    <dgm:pt modelId="{D53F86C5-AAD0-447B-9F53-7BBCF16FEFAC}" type="pres">
      <dgm:prSet presAssocID="{E89C40FA-510E-4A3E-AB14-6E9D05E1064E}" presName="connectorText" presStyleLbl="sibTrans2D1" presStyleIdx="5" presStyleCnt="8"/>
      <dgm:spPr/>
    </dgm:pt>
    <dgm:pt modelId="{9A45B3FB-4081-4F07-9627-A8DB21AE0BEC}" type="pres">
      <dgm:prSet presAssocID="{125749D3-5FD0-487B-8252-6D825E56F1D0}" presName="node" presStyleLbl="node1" presStyleIdx="6" presStyleCnt="8">
        <dgm:presLayoutVars>
          <dgm:bulletEnabled val="1"/>
        </dgm:presLayoutVars>
      </dgm:prSet>
      <dgm:spPr/>
    </dgm:pt>
    <dgm:pt modelId="{43153F60-2ED0-4A89-939D-0C34D72B3F39}" type="pres">
      <dgm:prSet presAssocID="{DEAA9BCE-0505-4DA1-9800-D74F22C7C39D}" presName="sibTrans" presStyleLbl="sibTrans2D1" presStyleIdx="6" presStyleCnt="8"/>
      <dgm:spPr/>
    </dgm:pt>
    <dgm:pt modelId="{A45BD73D-09E7-43B0-BDA0-A64E932698DE}" type="pres">
      <dgm:prSet presAssocID="{DEAA9BCE-0505-4DA1-9800-D74F22C7C39D}" presName="connectorText" presStyleLbl="sibTrans2D1" presStyleIdx="6" presStyleCnt="8"/>
      <dgm:spPr/>
    </dgm:pt>
    <dgm:pt modelId="{B2E5FCA6-8087-4276-9BE8-42BC4FB8D707}" type="pres">
      <dgm:prSet presAssocID="{60E6DC8F-CF54-42CD-B5A3-CBA8869FDBF6}" presName="node" presStyleLbl="node1" presStyleIdx="7" presStyleCnt="8">
        <dgm:presLayoutVars>
          <dgm:bulletEnabled val="1"/>
        </dgm:presLayoutVars>
      </dgm:prSet>
      <dgm:spPr/>
    </dgm:pt>
    <dgm:pt modelId="{95F964DB-92E5-4F86-B008-12CB77B29EFB}" type="pres">
      <dgm:prSet presAssocID="{D2B281CE-97A2-4048-9ED2-07DBBA4C2637}" presName="sibTrans" presStyleLbl="sibTrans2D1" presStyleIdx="7" presStyleCnt="8"/>
      <dgm:spPr/>
    </dgm:pt>
    <dgm:pt modelId="{26EE01D7-7A27-4324-9968-F65534A6C4C4}" type="pres">
      <dgm:prSet presAssocID="{D2B281CE-97A2-4048-9ED2-07DBBA4C2637}" presName="connectorText" presStyleLbl="sibTrans2D1" presStyleIdx="7" presStyleCnt="8"/>
      <dgm:spPr/>
    </dgm:pt>
  </dgm:ptLst>
  <dgm:cxnLst>
    <dgm:cxn modelId="{6E106F09-38AF-425A-A2E3-07A2A6208984}" type="presOf" srcId="{91ED773C-4227-466E-8706-BF917D61C7DD}" destId="{AC77F82F-0B5D-4FF0-AFE6-8DC2F4A1BE50}" srcOrd="0" destOrd="0" presId="urn:microsoft.com/office/officeart/2005/8/layout/cycle2"/>
    <dgm:cxn modelId="{EEC4AB09-DBC4-494C-80E0-E9C97AD269FC}" type="presOf" srcId="{D2B281CE-97A2-4048-9ED2-07DBBA4C2637}" destId="{26EE01D7-7A27-4324-9968-F65534A6C4C4}" srcOrd="1" destOrd="0" presId="urn:microsoft.com/office/officeart/2005/8/layout/cycle2"/>
    <dgm:cxn modelId="{01BC6810-FBF4-4B85-8F16-F343E64677A9}" type="presOf" srcId="{E7FB9EED-58F2-4E0E-867C-11EE34562418}" destId="{89BBD7E0-AAC9-41E0-A1C8-2A47B4BC8891}" srcOrd="0" destOrd="0" presId="urn:microsoft.com/office/officeart/2005/8/layout/cycle2"/>
    <dgm:cxn modelId="{E80FB111-11DE-435E-B532-E8068D4C1231}" type="presOf" srcId="{DD8AC553-5125-49CD-AA23-98B6368344C1}" destId="{E0D14A71-07A6-4F12-84C0-02762D38D736}" srcOrd="1" destOrd="0" presId="urn:microsoft.com/office/officeart/2005/8/layout/cycle2"/>
    <dgm:cxn modelId="{AB10EB13-5719-477C-B6B5-22254442F443}" type="presOf" srcId="{A3CB10B8-7653-4FAB-BE00-13A7BD068F2F}" destId="{57C22447-6441-4C97-B70F-26A5691985D0}" srcOrd="0" destOrd="0" presId="urn:microsoft.com/office/officeart/2005/8/layout/cycle2"/>
    <dgm:cxn modelId="{4A3F662A-82CA-4015-8B08-6614833F9DBA}" type="presOf" srcId="{1DB02672-6082-4DE3-BDEB-766343AE1344}" destId="{FB1847EA-4725-4CFD-A421-D24F96030B82}" srcOrd="1" destOrd="0" presId="urn:microsoft.com/office/officeart/2005/8/layout/cycle2"/>
    <dgm:cxn modelId="{55813E3B-8A71-4828-BD59-EA258F78FAB9}" type="presOf" srcId="{7E4EB414-C66C-4574-B6A8-A1A99D187A9C}" destId="{C703462A-6245-480E-8EE2-0DE691A47885}" srcOrd="0" destOrd="0" presId="urn:microsoft.com/office/officeart/2005/8/layout/cycle2"/>
    <dgm:cxn modelId="{8D97EE3D-7576-47C1-B906-9C86698383D8}" type="presOf" srcId="{26D5B5DE-6CF4-4610-8AEC-4781CBE4FEDF}" destId="{4C43C76A-186F-460C-B0BE-59D5B47A25C3}" srcOrd="0" destOrd="0" presId="urn:microsoft.com/office/officeart/2005/8/layout/cycle2"/>
    <dgm:cxn modelId="{DA82A75E-60A9-43FD-8B88-1289551459DC}" type="presOf" srcId="{A3CB10B8-7653-4FAB-BE00-13A7BD068F2F}" destId="{3CE62624-B7C0-4C14-9311-36DE4508C4B7}" srcOrd="1" destOrd="0" presId="urn:microsoft.com/office/officeart/2005/8/layout/cycle2"/>
    <dgm:cxn modelId="{8ECD2B5F-B5A0-4F68-86D3-DEC5A9F9615D}" type="presOf" srcId="{36FA0E25-2113-42E8-B0B7-6D2C6F500C2C}" destId="{8118E89D-0BE6-41E3-B711-217BA5092066}" srcOrd="1" destOrd="0" presId="urn:microsoft.com/office/officeart/2005/8/layout/cycle2"/>
    <dgm:cxn modelId="{CFAB5368-2499-4CCF-BD90-E3A2DF9C5106}" type="presOf" srcId="{E89C40FA-510E-4A3E-AB14-6E9D05E1064E}" destId="{C9B02734-C803-4651-8742-824F7D8E7F87}" srcOrd="0" destOrd="0" presId="urn:microsoft.com/office/officeart/2005/8/layout/cycle2"/>
    <dgm:cxn modelId="{1E556076-9E9B-449A-8FF9-A9DFDD69BC85}" srcId="{26D5B5DE-6CF4-4610-8AEC-4781CBE4FEDF}" destId="{2338B0B1-480D-48D6-B5EC-C0E06F11FB72}" srcOrd="5" destOrd="0" parTransId="{5D5F4245-882E-4B06-833D-4D0CCA9A4834}" sibTransId="{E89C40FA-510E-4A3E-AB14-6E9D05E1064E}"/>
    <dgm:cxn modelId="{208AD183-7384-40D4-B096-802210887F49}" srcId="{26D5B5DE-6CF4-4610-8AEC-4781CBE4FEDF}" destId="{4EA55993-5D96-4A59-B655-0ED2A87A365A}" srcOrd="4" destOrd="0" parTransId="{EE0E7CE3-0039-4799-A997-E6D7A6AD61AF}" sibTransId="{1DB02672-6082-4DE3-BDEB-766343AE1344}"/>
    <dgm:cxn modelId="{E5C34E95-2D12-492A-B33F-CD5DEFFF6072}" type="presOf" srcId="{2338B0B1-480D-48D6-B5EC-C0E06F11FB72}" destId="{0765E878-522D-4B7B-96A7-BBD2D4214082}" srcOrd="0" destOrd="0" presId="urn:microsoft.com/office/officeart/2005/8/layout/cycle2"/>
    <dgm:cxn modelId="{8997F095-A2C8-4B63-AECB-5F1DC09313FC}" type="presOf" srcId="{4EA55993-5D96-4A59-B655-0ED2A87A365A}" destId="{8A7DDBF4-3D15-4DAC-801F-A61A60BBF208}" srcOrd="0" destOrd="0" presId="urn:microsoft.com/office/officeart/2005/8/layout/cycle2"/>
    <dgm:cxn modelId="{75C76A96-FAA8-475A-95FD-781BE7911108}" type="presOf" srcId="{1DB02672-6082-4DE3-BDEB-766343AE1344}" destId="{BA789925-AF40-4164-99E9-A8F381535345}" srcOrd="0" destOrd="0" presId="urn:microsoft.com/office/officeart/2005/8/layout/cycle2"/>
    <dgm:cxn modelId="{5DF46C98-A71F-4F5B-8EF2-AB1D4741727F}" srcId="{26D5B5DE-6CF4-4610-8AEC-4781CBE4FEDF}" destId="{45EF320A-55BF-45EA-A41C-7EBB082A8C2F}" srcOrd="2" destOrd="0" parTransId="{B82C4BC4-ECE5-4031-B441-2E95499600EA}" sibTransId="{91ED773C-4227-466E-8706-BF917D61C7DD}"/>
    <dgm:cxn modelId="{8F00D89A-83BD-4F7A-B312-553CD212AC0F}" type="presOf" srcId="{DEAA9BCE-0505-4DA1-9800-D74F22C7C39D}" destId="{A45BD73D-09E7-43B0-BDA0-A64E932698DE}" srcOrd="1" destOrd="0" presId="urn:microsoft.com/office/officeart/2005/8/layout/cycle2"/>
    <dgm:cxn modelId="{654519AA-15F2-45AB-AB22-DC3495B176BE}" type="presOf" srcId="{E89C40FA-510E-4A3E-AB14-6E9D05E1064E}" destId="{D53F86C5-AAD0-447B-9F53-7BBCF16FEFAC}" srcOrd="1" destOrd="0" presId="urn:microsoft.com/office/officeart/2005/8/layout/cycle2"/>
    <dgm:cxn modelId="{9EB4DCAA-DDCE-49A7-883F-7E3CFB3AF117}" srcId="{26D5B5DE-6CF4-4610-8AEC-4781CBE4FEDF}" destId="{125749D3-5FD0-487B-8252-6D825E56F1D0}" srcOrd="6" destOrd="0" parTransId="{5DF239A4-A61E-4D04-B4E2-2F2468BA3656}" sibTransId="{DEAA9BCE-0505-4DA1-9800-D74F22C7C39D}"/>
    <dgm:cxn modelId="{4FF9C3AB-8192-4C24-AE3D-B06A2B7D5C62}" type="presOf" srcId="{F1672B30-F9A3-42F8-B3E2-14478D4957A3}" destId="{5A40F575-1FF9-487B-819D-E25AFD8330BA}" srcOrd="0" destOrd="0" presId="urn:microsoft.com/office/officeart/2005/8/layout/cycle2"/>
    <dgm:cxn modelId="{2240C1BF-D6B2-4A02-8C8A-2AB06623AEAF}" srcId="{26D5B5DE-6CF4-4610-8AEC-4781CBE4FEDF}" destId="{E7FB9EED-58F2-4E0E-867C-11EE34562418}" srcOrd="3" destOrd="0" parTransId="{4625AE3A-9C87-40D2-B735-2B71023A050A}" sibTransId="{36FA0E25-2113-42E8-B0B7-6D2C6F500C2C}"/>
    <dgm:cxn modelId="{3F43E9C0-E052-4BFB-9344-3D8E71F0280F}" type="presOf" srcId="{91ED773C-4227-466E-8706-BF917D61C7DD}" destId="{AD2AC4BC-99BA-4D13-9914-BE19CAE39194}" srcOrd="1" destOrd="0" presId="urn:microsoft.com/office/officeart/2005/8/layout/cycle2"/>
    <dgm:cxn modelId="{51B5A0C4-FCC3-4FF4-AC25-2BC0294D31F0}" type="presOf" srcId="{D2B281CE-97A2-4048-9ED2-07DBBA4C2637}" destId="{95F964DB-92E5-4F86-B008-12CB77B29EFB}" srcOrd="0" destOrd="0" presId="urn:microsoft.com/office/officeart/2005/8/layout/cycle2"/>
    <dgm:cxn modelId="{0C5655C8-95C6-41FE-A9B2-D10E9DAD907D}" srcId="{26D5B5DE-6CF4-4610-8AEC-4781CBE4FEDF}" destId="{F1672B30-F9A3-42F8-B3E2-14478D4957A3}" srcOrd="1" destOrd="0" parTransId="{CB53438C-BD72-4AA8-8D0A-0AF42D75519D}" sibTransId="{DD8AC553-5125-49CD-AA23-98B6368344C1}"/>
    <dgm:cxn modelId="{EB6801C9-D4D9-4177-9AE0-A72CBD65C40C}" srcId="{26D5B5DE-6CF4-4610-8AEC-4781CBE4FEDF}" destId="{60E6DC8F-CF54-42CD-B5A3-CBA8869FDBF6}" srcOrd="7" destOrd="0" parTransId="{43DB353D-1A58-4F53-9D68-3BD739C5EFD5}" sibTransId="{D2B281CE-97A2-4048-9ED2-07DBBA4C2637}"/>
    <dgm:cxn modelId="{03F132CC-AD57-4C6A-8831-A8BC6E59A380}" type="presOf" srcId="{36FA0E25-2113-42E8-B0B7-6D2C6F500C2C}" destId="{D87E2580-F252-4A5C-A534-0DB6DC1AB1F6}" srcOrd="0" destOrd="0" presId="urn:microsoft.com/office/officeart/2005/8/layout/cycle2"/>
    <dgm:cxn modelId="{3B57C1DC-1B84-4591-9B51-DFFD9D15C171}" type="presOf" srcId="{60E6DC8F-CF54-42CD-B5A3-CBA8869FDBF6}" destId="{B2E5FCA6-8087-4276-9BE8-42BC4FB8D707}" srcOrd="0" destOrd="0" presId="urn:microsoft.com/office/officeart/2005/8/layout/cycle2"/>
    <dgm:cxn modelId="{858F79EE-5933-462C-88C9-EDB2ECDDE017}" srcId="{26D5B5DE-6CF4-4610-8AEC-4781CBE4FEDF}" destId="{7E4EB414-C66C-4574-B6A8-A1A99D187A9C}" srcOrd="0" destOrd="0" parTransId="{9D2FE514-1308-4067-8F72-9DEC00136357}" sibTransId="{A3CB10B8-7653-4FAB-BE00-13A7BD068F2F}"/>
    <dgm:cxn modelId="{81D01AEF-AE63-47C2-818A-E597528EF5BA}" type="presOf" srcId="{DD8AC553-5125-49CD-AA23-98B6368344C1}" destId="{50788D18-D007-4165-B35E-C7658E1E2FF4}" srcOrd="0" destOrd="0" presId="urn:microsoft.com/office/officeart/2005/8/layout/cycle2"/>
    <dgm:cxn modelId="{E38324F3-042B-486B-ABCB-B0D635B4BAF4}" type="presOf" srcId="{45EF320A-55BF-45EA-A41C-7EBB082A8C2F}" destId="{BF04C625-4369-4C70-902E-5D168C76D04A}" srcOrd="0" destOrd="0" presId="urn:microsoft.com/office/officeart/2005/8/layout/cycle2"/>
    <dgm:cxn modelId="{A780C6F9-5956-4B5C-86DA-0988A011791A}" type="presOf" srcId="{125749D3-5FD0-487B-8252-6D825E56F1D0}" destId="{9A45B3FB-4081-4F07-9627-A8DB21AE0BEC}" srcOrd="0" destOrd="0" presId="urn:microsoft.com/office/officeart/2005/8/layout/cycle2"/>
    <dgm:cxn modelId="{8A3B0FFB-ACD5-4E08-8727-E535F946ED14}" type="presOf" srcId="{DEAA9BCE-0505-4DA1-9800-D74F22C7C39D}" destId="{43153F60-2ED0-4A89-939D-0C34D72B3F39}" srcOrd="0" destOrd="0" presId="urn:microsoft.com/office/officeart/2005/8/layout/cycle2"/>
    <dgm:cxn modelId="{D8B98D6C-EF8D-4BEA-82BC-16D803A9544C}" type="presParOf" srcId="{4C43C76A-186F-460C-B0BE-59D5B47A25C3}" destId="{C703462A-6245-480E-8EE2-0DE691A47885}" srcOrd="0" destOrd="0" presId="urn:microsoft.com/office/officeart/2005/8/layout/cycle2"/>
    <dgm:cxn modelId="{3F8662E3-6CBA-4C8D-B0E0-18C03EE0F6A1}" type="presParOf" srcId="{4C43C76A-186F-460C-B0BE-59D5B47A25C3}" destId="{57C22447-6441-4C97-B70F-26A5691985D0}" srcOrd="1" destOrd="0" presId="urn:microsoft.com/office/officeart/2005/8/layout/cycle2"/>
    <dgm:cxn modelId="{8C867128-8A46-4398-907F-3DCB9E3EEBB9}" type="presParOf" srcId="{57C22447-6441-4C97-B70F-26A5691985D0}" destId="{3CE62624-B7C0-4C14-9311-36DE4508C4B7}" srcOrd="0" destOrd="0" presId="urn:microsoft.com/office/officeart/2005/8/layout/cycle2"/>
    <dgm:cxn modelId="{AB808D93-DA65-4663-97FD-1C4738F5619B}" type="presParOf" srcId="{4C43C76A-186F-460C-B0BE-59D5B47A25C3}" destId="{5A40F575-1FF9-487B-819D-E25AFD8330BA}" srcOrd="2" destOrd="0" presId="urn:microsoft.com/office/officeart/2005/8/layout/cycle2"/>
    <dgm:cxn modelId="{CDDE17DB-5E0C-4077-A7F2-3C2640DB27F0}" type="presParOf" srcId="{4C43C76A-186F-460C-B0BE-59D5B47A25C3}" destId="{50788D18-D007-4165-B35E-C7658E1E2FF4}" srcOrd="3" destOrd="0" presId="urn:microsoft.com/office/officeart/2005/8/layout/cycle2"/>
    <dgm:cxn modelId="{12DF229D-A6B6-4E68-9BCF-2BDFBE59A423}" type="presParOf" srcId="{50788D18-D007-4165-B35E-C7658E1E2FF4}" destId="{E0D14A71-07A6-4F12-84C0-02762D38D736}" srcOrd="0" destOrd="0" presId="urn:microsoft.com/office/officeart/2005/8/layout/cycle2"/>
    <dgm:cxn modelId="{F0556753-0601-4E74-80D5-C526A92B0660}" type="presParOf" srcId="{4C43C76A-186F-460C-B0BE-59D5B47A25C3}" destId="{BF04C625-4369-4C70-902E-5D168C76D04A}" srcOrd="4" destOrd="0" presId="urn:microsoft.com/office/officeart/2005/8/layout/cycle2"/>
    <dgm:cxn modelId="{AF522692-169F-4927-B639-994F4046BB72}" type="presParOf" srcId="{4C43C76A-186F-460C-B0BE-59D5B47A25C3}" destId="{AC77F82F-0B5D-4FF0-AFE6-8DC2F4A1BE50}" srcOrd="5" destOrd="0" presId="urn:microsoft.com/office/officeart/2005/8/layout/cycle2"/>
    <dgm:cxn modelId="{1761D4B8-9E3E-4047-AC23-F670AEFB7079}" type="presParOf" srcId="{AC77F82F-0B5D-4FF0-AFE6-8DC2F4A1BE50}" destId="{AD2AC4BC-99BA-4D13-9914-BE19CAE39194}" srcOrd="0" destOrd="0" presId="urn:microsoft.com/office/officeart/2005/8/layout/cycle2"/>
    <dgm:cxn modelId="{2F790642-24D4-43BA-860E-E919EEC3E96B}" type="presParOf" srcId="{4C43C76A-186F-460C-B0BE-59D5B47A25C3}" destId="{89BBD7E0-AAC9-41E0-A1C8-2A47B4BC8891}" srcOrd="6" destOrd="0" presId="urn:microsoft.com/office/officeart/2005/8/layout/cycle2"/>
    <dgm:cxn modelId="{7B12556E-921A-4ECF-AAAA-9CAF4C8549C9}" type="presParOf" srcId="{4C43C76A-186F-460C-B0BE-59D5B47A25C3}" destId="{D87E2580-F252-4A5C-A534-0DB6DC1AB1F6}" srcOrd="7" destOrd="0" presId="urn:microsoft.com/office/officeart/2005/8/layout/cycle2"/>
    <dgm:cxn modelId="{732C6387-737F-4DBE-8D4D-50D55609417F}" type="presParOf" srcId="{D87E2580-F252-4A5C-A534-0DB6DC1AB1F6}" destId="{8118E89D-0BE6-41E3-B711-217BA5092066}" srcOrd="0" destOrd="0" presId="urn:microsoft.com/office/officeart/2005/8/layout/cycle2"/>
    <dgm:cxn modelId="{20B710DF-F167-45F1-8F78-FE3C775DCB2F}" type="presParOf" srcId="{4C43C76A-186F-460C-B0BE-59D5B47A25C3}" destId="{8A7DDBF4-3D15-4DAC-801F-A61A60BBF208}" srcOrd="8" destOrd="0" presId="urn:microsoft.com/office/officeart/2005/8/layout/cycle2"/>
    <dgm:cxn modelId="{1D7CF5FF-37DC-4711-8BA6-4EEAAED6824E}" type="presParOf" srcId="{4C43C76A-186F-460C-B0BE-59D5B47A25C3}" destId="{BA789925-AF40-4164-99E9-A8F381535345}" srcOrd="9" destOrd="0" presId="urn:microsoft.com/office/officeart/2005/8/layout/cycle2"/>
    <dgm:cxn modelId="{7605D456-BB03-44E1-B9E5-339C4D09C91B}" type="presParOf" srcId="{BA789925-AF40-4164-99E9-A8F381535345}" destId="{FB1847EA-4725-4CFD-A421-D24F96030B82}" srcOrd="0" destOrd="0" presId="urn:microsoft.com/office/officeart/2005/8/layout/cycle2"/>
    <dgm:cxn modelId="{B0AFC7BB-F7B4-4FAF-9A7B-559573A72FA0}" type="presParOf" srcId="{4C43C76A-186F-460C-B0BE-59D5B47A25C3}" destId="{0765E878-522D-4B7B-96A7-BBD2D4214082}" srcOrd="10" destOrd="0" presId="urn:microsoft.com/office/officeart/2005/8/layout/cycle2"/>
    <dgm:cxn modelId="{15D006D3-CAA9-49E3-A97F-0714BA0439A4}" type="presParOf" srcId="{4C43C76A-186F-460C-B0BE-59D5B47A25C3}" destId="{C9B02734-C803-4651-8742-824F7D8E7F87}" srcOrd="11" destOrd="0" presId="urn:microsoft.com/office/officeart/2005/8/layout/cycle2"/>
    <dgm:cxn modelId="{653281B6-79B9-4D71-B898-E9BEB5638BD9}" type="presParOf" srcId="{C9B02734-C803-4651-8742-824F7D8E7F87}" destId="{D53F86C5-AAD0-447B-9F53-7BBCF16FEFAC}" srcOrd="0" destOrd="0" presId="urn:microsoft.com/office/officeart/2005/8/layout/cycle2"/>
    <dgm:cxn modelId="{980AB8B8-5F67-47D5-9E22-31BFC9482694}" type="presParOf" srcId="{4C43C76A-186F-460C-B0BE-59D5B47A25C3}" destId="{9A45B3FB-4081-4F07-9627-A8DB21AE0BEC}" srcOrd="12" destOrd="0" presId="urn:microsoft.com/office/officeart/2005/8/layout/cycle2"/>
    <dgm:cxn modelId="{D34D5A31-5D2E-4D06-AA69-D63E6ED87534}" type="presParOf" srcId="{4C43C76A-186F-460C-B0BE-59D5B47A25C3}" destId="{43153F60-2ED0-4A89-939D-0C34D72B3F39}" srcOrd="13" destOrd="0" presId="urn:microsoft.com/office/officeart/2005/8/layout/cycle2"/>
    <dgm:cxn modelId="{6CC545FE-8904-4764-BB88-50614C3E612F}" type="presParOf" srcId="{43153F60-2ED0-4A89-939D-0C34D72B3F39}" destId="{A45BD73D-09E7-43B0-BDA0-A64E932698DE}" srcOrd="0" destOrd="0" presId="urn:microsoft.com/office/officeart/2005/8/layout/cycle2"/>
    <dgm:cxn modelId="{2BFB4228-06D4-4B9B-A7B9-2CF9BBA26E64}" type="presParOf" srcId="{4C43C76A-186F-460C-B0BE-59D5B47A25C3}" destId="{B2E5FCA6-8087-4276-9BE8-42BC4FB8D707}" srcOrd="14" destOrd="0" presId="urn:microsoft.com/office/officeart/2005/8/layout/cycle2"/>
    <dgm:cxn modelId="{6CC8FDB6-FEE0-480C-8F48-1F55FD77C802}" type="presParOf" srcId="{4C43C76A-186F-460C-B0BE-59D5B47A25C3}" destId="{95F964DB-92E5-4F86-B008-12CB77B29EFB}" srcOrd="15" destOrd="0" presId="urn:microsoft.com/office/officeart/2005/8/layout/cycle2"/>
    <dgm:cxn modelId="{47534F3F-7A7B-452B-890F-4EB2EB8E8D1D}" type="presParOf" srcId="{95F964DB-92E5-4F86-B008-12CB77B29EFB}" destId="{26EE01D7-7A27-4324-9968-F65534A6C4C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A2CD7BB-1DA8-4225-88C3-FEA748995A01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DAE876-5BA2-4DA9-9DFF-68D94A72204B}">
      <dgm:prSet/>
      <dgm:spPr/>
      <dgm:t>
        <a:bodyPr/>
        <a:lstStyle/>
        <a:p>
          <a:r>
            <a:rPr lang="en-US"/>
            <a:t>Eu mi bibendum neque egestas congue quisque</a:t>
          </a:r>
        </a:p>
      </dgm:t>
    </dgm:pt>
    <dgm:pt modelId="{664938CC-5188-439F-B836-56EF06CD2C7B}" type="parTrans" cxnId="{2E6A26E1-B0E0-4B58-BB55-ED9FB4EA9182}">
      <dgm:prSet/>
      <dgm:spPr/>
      <dgm:t>
        <a:bodyPr/>
        <a:lstStyle/>
        <a:p>
          <a:endParaRPr lang="en-US"/>
        </a:p>
      </dgm:t>
    </dgm:pt>
    <dgm:pt modelId="{338985D5-2219-4131-8A3D-144EE551C1D1}" type="sibTrans" cxnId="{2E6A26E1-B0E0-4B58-BB55-ED9FB4EA9182}">
      <dgm:prSet/>
      <dgm:spPr/>
      <dgm:t>
        <a:bodyPr/>
        <a:lstStyle/>
        <a:p>
          <a:endParaRPr lang="en-US"/>
        </a:p>
      </dgm:t>
    </dgm:pt>
    <dgm:pt modelId="{DEE5AAD9-2BB4-4640-8877-F848E4439691}">
      <dgm:prSet/>
      <dgm:spPr/>
      <dgm:t>
        <a:bodyPr/>
        <a:lstStyle/>
        <a:p>
          <a:r>
            <a:rPr lang="en-US"/>
            <a:t>Nulla facilisi morbi tempus iaculis urna id volutpat</a:t>
          </a:r>
        </a:p>
      </dgm:t>
    </dgm:pt>
    <dgm:pt modelId="{D3BAEDA6-8020-4664-9D3D-158BE9CB357D}" type="parTrans" cxnId="{EA5BF15D-4E4F-453E-8F6A-A3B897CD8623}">
      <dgm:prSet/>
      <dgm:spPr/>
      <dgm:t>
        <a:bodyPr/>
        <a:lstStyle/>
        <a:p>
          <a:endParaRPr lang="en-US"/>
        </a:p>
      </dgm:t>
    </dgm:pt>
    <dgm:pt modelId="{E6744096-C04E-423C-86FA-672F6085326E}" type="sibTrans" cxnId="{EA5BF15D-4E4F-453E-8F6A-A3B897CD8623}">
      <dgm:prSet/>
      <dgm:spPr/>
      <dgm:t>
        <a:bodyPr/>
        <a:lstStyle/>
        <a:p>
          <a:endParaRPr lang="en-US"/>
        </a:p>
      </dgm:t>
    </dgm:pt>
    <dgm:pt modelId="{18FFF1DC-654A-4167-BF76-46E200042FAD}">
      <dgm:prSet/>
      <dgm:spPr/>
      <dgm:t>
        <a:bodyPr/>
        <a:lstStyle/>
        <a:p>
          <a:r>
            <a:rPr lang="en-US"/>
            <a:t>Sed felis eget velit aliquet sagittis</a:t>
          </a:r>
        </a:p>
      </dgm:t>
    </dgm:pt>
    <dgm:pt modelId="{5C28331B-D954-4B59-87DE-D818BEC5523D}" type="parTrans" cxnId="{AF296A99-44EE-470C-8DAB-35B2080B5E63}">
      <dgm:prSet/>
      <dgm:spPr/>
      <dgm:t>
        <a:bodyPr/>
        <a:lstStyle/>
        <a:p>
          <a:endParaRPr lang="en-US"/>
        </a:p>
      </dgm:t>
    </dgm:pt>
    <dgm:pt modelId="{2A8C80FD-ED04-43A7-9B2C-6BFBD1A85A46}" type="sibTrans" cxnId="{AF296A99-44EE-470C-8DAB-35B2080B5E63}">
      <dgm:prSet/>
      <dgm:spPr/>
      <dgm:t>
        <a:bodyPr/>
        <a:lstStyle/>
        <a:p>
          <a:endParaRPr lang="en-US"/>
        </a:p>
      </dgm:t>
    </dgm:pt>
    <dgm:pt modelId="{286194DD-5040-47B5-B526-86722C19EAC2}">
      <dgm:prSet/>
      <dgm:spPr/>
      <dgm:t>
        <a:bodyPr/>
        <a:lstStyle/>
        <a:p>
          <a:r>
            <a:rPr lang="en-US"/>
            <a:t>Facilisi etiam dignissim diam quis</a:t>
          </a:r>
        </a:p>
      </dgm:t>
    </dgm:pt>
    <dgm:pt modelId="{D490BD92-AFEE-44BC-9788-CAE7D834FA94}" type="parTrans" cxnId="{E5917E0C-F5CD-4390-B9F4-5251A6434C04}">
      <dgm:prSet/>
      <dgm:spPr/>
      <dgm:t>
        <a:bodyPr/>
        <a:lstStyle/>
        <a:p>
          <a:endParaRPr lang="en-US"/>
        </a:p>
      </dgm:t>
    </dgm:pt>
    <dgm:pt modelId="{25CD762D-DE95-441F-A4D8-D6A347B9A30E}" type="sibTrans" cxnId="{E5917E0C-F5CD-4390-B9F4-5251A6434C04}">
      <dgm:prSet/>
      <dgm:spPr/>
      <dgm:t>
        <a:bodyPr/>
        <a:lstStyle/>
        <a:p>
          <a:endParaRPr lang="en-US"/>
        </a:p>
      </dgm:t>
    </dgm:pt>
    <dgm:pt modelId="{CCF526A9-7142-41D1-897F-7236142E5292}" type="pres">
      <dgm:prSet presAssocID="{BA2CD7BB-1DA8-4225-88C3-FEA748995A01}" presName="matrix" presStyleCnt="0">
        <dgm:presLayoutVars>
          <dgm:chMax val="1"/>
          <dgm:dir/>
          <dgm:resizeHandles val="exact"/>
        </dgm:presLayoutVars>
      </dgm:prSet>
      <dgm:spPr/>
    </dgm:pt>
    <dgm:pt modelId="{8394E82A-A165-4D1E-AD76-8083A37EC5D0}" type="pres">
      <dgm:prSet presAssocID="{BA2CD7BB-1DA8-4225-88C3-FEA748995A01}" presName="diamond" presStyleLbl="bgShp" presStyleIdx="0" presStyleCnt="1"/>
      <dgm:spPr/>
    </dgm:pt>
    <dgm:pt modelId="{A35D2CBC-88CD-42BC-AA13-ABA43E19A72A}" type="pres">
      <dgm:prSet presAssocID="{BA2CD7BB-1DA8-4225-88C3-FEA748995A0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88CCD8A-9C02-4099-926D-A4E36DB015AC}" type="pres">
      <dgm:prSet presAssocID="{BA2CD7BB-1DA8-4225-88C3-FEA748995A0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AFE13E4-50C5-4F57-9F06-433497E127C7}" type="pres">
      <dgm:prSet presAssocID="{BA2CD7BB-1DA8-4225-88C3-FEA748995A0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5DC4E1E-A034-44A1-9891-8D6082F2072E}" type="pres">
      <dgm:prSet presAssocID="{BA2CD7BB-1DA8-4225-88C3-FEA748995A0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5917E0C-F5CD-4390-B9F4-5251A6434C04}" srcId="{BA2CD7BB-1DA8-4225-88C3-FEA748995A01}" destId="{286194DD-5040-47B5-B526-86722C19EAC2}" srcOrd="3" destOrd="0" parTransId="{D490BD92-AFEE-44BC-9788-CAE7D834FA94}" sibTransId="{25CD762D-DE95-441F-A4D8-D6A347B9A30E}"/>
    <dgm:cxn modelId="{EA5BF15D-4E4F-453E-8F6A-A3B897CD8623}" srcId="{BA2CD7BB-1DA8-4225-88C3-FEA748995A01}" destId="{DEE5AAD9-2BB4-4640-8877-F848E4439691}" srcOrd="1" destOrd="0" parTransId="{D3BAEDA6-8020-4664-9D3D-158BE9CB357D}" sibTransId="{E6744096-C04E-423C-86FA-672F6085326E}"/>
    <dgm:cxn modelId="{91ED8144-59F5-4977-8C3E-5D133390326B}" type="presOf" srcId="{F3DAE876-5BA2-4DA9-9DFF-68D94A72204B}" destId="{A35D2CBC-88CD-42BC-AA13-ABA43E19A72A}" srcOrd="0" destOrd="0" presId="urn:microsoft.com/office/officeart/2005/8/layout/matrix3"/>
    <dgm:cxn modelId="{3C59D994-FE17-4F49-B444-18BC2F483408}" type="presOf" srcId="{286194DD-5040-47B5-B526-86722C19EAC2}" destId="{25DC4E1E-A034-44A1-9891-8D6082F2072E}" srcOrd="0" destOrd="0" presId="urn:microsoft.com/office/officeart/2005/8/layout/matrix3"/>
    <dgm:cxn modelId="{AF296A99-44EE-470C-8DAB-35B2080B5E63}" srcId="{BA2CD7BB-1DA8-4225-88C3-FEA748995A01}" destId="{18FFF1DC-654A-4167-BF76-46E200042FAD}" srcOrd="2" destOrd="0" parTransId="{5C28331B-D954-4B59-87DE-D818BEC5523D}" sibTransId="{2A8C80FD-ED04-43A7-9B2C-6BFBD1A85A46}"/>
    <dgm:cxn modelId="{EB48DEA2-9BB4-4DB3-906F-3F35AB89F5A3}" type="presOf" srcId="{BA2CD7BB-1DA8-4225-88C3-FEA748995A01}" destId="{CCF526A9-7142-41D1-897F-7236142E5292}" srcOrd="0" destOrd="0" presId="urn:microsoft.com/office/officeart/2005/8/layout/matrix3"/>
    <dgm:cxn modelId="{9E8530A5-4623-4CF8-9B12-FFCE9A0229A4}" type="presOf" srcId="{18FFF1DC-654A-4167-BF76-46E200042FAD}" destId="{5AFE13E4-50C5-4F57-9F06-433497E127C7}" srcOrd="0" destOrd="0" presId="urn:microsoft.com/office/officeart/2005/8/layout/matrix3"/>
    <dgm:cxn modelId="{2E6A26E1-B0E0-4B58-BB55-ED9FB4EA9182}" srcId="{BA2CD7BB-1DA8-4225-88C3-FEA748995A01}" destId="{F3DAE876-5BA2-4DA9-9DFF-68D94A72204B}" srcOrd="0" destOrd="0" parTransId="{664938CC-5188-439F-B836-56EF06CD2C7B}" sibTransId="{338985D5-2219-4131-8A3D-144EE551C1D1}"/>
    <dgm:cxn modelId="{6A4CE2EE-88E3-4B22-BE6A-E9CB628D2110}" type="presOf" srcId="{DEE5AAD9-2BB4-4640-8877-F848E4439691}" destId="{388CCD8A-9C02-4099-926D-A4E36DB015AC}" srcOrd="0" destOrd="0" presId="urn:microsoft.com/office/officeart/2005/8/layout/matrix3"/>
    <dgm:cxn modelId="{52E1AA23-8255-4AF3-A7D1-02139BF4D37C}" type="presParOf" srcId="{CCF526A9-7142-41D1-897F-7236142E5292}" destId="{8394E82A-A165-4D1E-AD76-8083A37EC5D0}" srcOrd="0" destOrd="0" presId="urn:microsoft.com/office/officeart/2005/8/layout/matrix3"/>
    <dgm:cxn modelId="{8424E492-4D56-4ABE-8543-C334C9C22DE7}" type="presParOf" srcId="{CCF526A9-7142-41D1-897F-7236142E5292}" destId="{A35D2CBC-88CD-42BC-AA13-ABA43E19A72A}" srcOrd="1" destOrd="0" presId="urn:microsoft.com/office/officeart/2005/8/layout/matrix3"/>
    <dgm:cxn modelId="{0081694B-26D7-4A61-B46C-C2D91E997FD5}" type="presParOf" srcId="{CCF526A9-7142-41D1-897F-7236142E5292}" destId="{388CCD8A-9C02-4099-926D-A4E36DB015AC}" srcOrd="2" destOrd="0" presId="urn:microsoft.com/office/officeart/2005/8/layout/matrix3"/>
    <dgm:cxn modelId="{1F7D1C67-532C-4C4E-94DD-27456FAFE428}" type="presParOf" srcId="{CCF526A9-7142-41D1-897F-7236142E5292}" destId="{5AFE13E4-50C5-4F57-9F06-433497E127C7}" srcOrd="3" destOrd="0" presId="urn:microsoft.com/office/officeart/2005/8/layout/matrix3"/>
    <dgm:cxn modelId="{2A154D3D-9D97-4A12-9061-3AF6CC307A9D}" type="presParOf" srcId="{CCF526A9-7142-41D1-897F-7236142E5292}" destId="{25DC4E1E-A034-44A1-9891-8D6082F2072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CBE02EF-A99C-4814-9F8F-B350C7AE9BDE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84699E-5940-4F86-89D7-E41C92483BA6}">
      <dgm:prSet/>
      <dgm:spPr/>
      <dgm:t>
        <a:bodyPr/>
        <a:lstStyle/>
        <a:p>
          <a:r>
            <a:rPr lang="en-US"/>
            <a:t>Egestas sed risus pretium</a:t>
          </a:r>
        </a:p>
      </dgm:t>
    </dgm:pt>
    <dgm:pt modelId="{DE08A360-F42A-486A-97D0-30EF5E5F0A19}" type="parTrans" cxnId="{ADDC2DAF-C8CA-4145-9F2D-73E34759E9EC}">
      <dgm:prSet/>
      <dgm:spPr/>
      <dgm:t>
        <a:bodyPr/>
        <a:lstStyle/>
        <a:p>
          <a:endParaRPr lang="en-US"/>
        </a:p>
      </dgm:t>
    </dgm:pt>
    <dgm:pt modelId="{C600CDFB-7715-4BDE-9A32-8190BBC29D0A}" type="sibTrans" cxnId="{ADDC2DAF-C8CA-4145-9F2D-73E34759E9EC}">
      <dgm:prSet/>
      <dgm:spPr/>
      <dgm:t>
        <a:bodyPr/>
        <a:lstStyle/>
        <a:p>
          <a:endParaRPr lang="en-US"/>
        </a:p>
      </dgm:t>
    </dgm:pt>
    <dgm:pt modelId="{C4CCEBAB-5ACC-4DC5-A6E7-1DF0E7656A88}">
      <dgm:prSet/>
      <dgm:spPr/>
      <dgm:t>
        <a:bodyPr/>
        <a:lstStyle/>
        <a:p>
          <a:r>
            <a:rPr lang="en-US"/>
            <a:t>Eleifend donec pretium vulputate sapien nec sagittis aliquam malesuada</a:t>
          </a:r>
        </a:p>
      </dgm:t>
    </dgm:pt>
    <dgm:pt modelId="{6E515D56-4E3C-4D56-8B34-00AD9683C3B2}" type="parTrans" cxnId="{D9B5A44E-9A08-4E71-A716-78699BB94198}">
      <dgm:prSet/>
      <dgm:spPr/>
      <dgm:t>
        <a:bodyPr/>
        <a:lstStyle/>
        <a:p>
          <a:endParaRPr lang="en-US"/>
        </a:p>
      </dgm:t>
    </dgm:pt>
    <dgm:pt modelId="{9C12624A-A741-4A9A-A03F-0A113B94ACF3}" type="sibTrans" cxnId="{D9B5A44E-9A08-4E71-A716-78699BB94198}">
      <dgm:prSet/>
      <dgm:spPr/>
      <dgm:t>
        <a:bodyPr/>
        <a:lstStyle/>
        <a:p>
          <a:endParaRPr lang="en-US"/>
        </a:p>
      </dgm:t>
    </dgm:pt>
    <dgm:pt modelId="{BAD63D31-03EF-469D-9C4E-B7D4CC059259}">
      <dgm:prSet/>
      <dgm:spPr/>
      <dgm:t>
        <a:bodyPr/>
        <a:lstStyle/>
        <a:p>
          <a:r>
            <a:rPr lang="en-US"/>
            <a:t>Tellus mauris a diam maecenas</a:t>
          </a:r>
        </a:p>
      </dgm:t>
    </dgm:pt>
    <dgm:pt modelId="{D3407952-9393-4F57-BBFA-080006079B78}" type="parTrans" cxnId="{34112749-B271-4E80-9500-AAB4980CAC6B}">
      <dgm:prSet/>
      <dgm:spPr/>
      <dgm:t>
        <a:bodyPr/>
        <a:lstStyle/>
        <a:p>
          <a:endParaRPr lang="en-US"/>
        </a:p>
      </dgm:t>
    </dgm:pt>
    <dgm:pt modelId="{80791450-9E98-440D-B97F-A1C9D54254A3}" type="sibTrans" cxnId="{34112749-B271-4E80-9500-AAB4980CAC6B}">
      <dgm:prSet/>
      <dgm:spPr/>
      <dgm:t>
        <a:bodyPr/>
        <a:lstStyle/>
        <a:p>
          <a:endParaRPr lang="en-US"/>
        </a:p>
      </dgm:t>
    </dgm:pt>
    <dgm:pt modelId="{6C6C4D08-B031-4580-AC1E-2D52727520B8}" type="pres">
      <dgm:prSet presAssocID="{FCBE02EF-A99C-4814-9F8F-B350C7AE9BDE}" presName="outerComposite" presStyleCnt="0">
        <dgm:presLayoutVars>
          <dgm:chMax val="5"/>
          <dgm:dir/>
          <dgm:resizeHandles val="exact"/>
        </dgm:presLayoutVars>
      </dgm:prSet>
      <dgm:spPr/>
    </dgm:pt>
    <dgm:pt modelId="{33ACFBA7-624E-4D44-8180-6306AD75DA9C}" type="pres">
      <dgm:prSet presAssocID="{FCBE02EF-A99C-4814-9F8F-B350C7AE9BDE}" presName="dummyMaxCanvas" presStyleCnt="0">
        <dgm:presLayoutVars/>
      </dgm:prSet>
      <dgm:spPr/>
    </dgm:pt>
    <dgm:pt modelId="{A261F07F-A394-43F7-895F-2F277202D975}" type="pres">
      <dgm:prSet presAssocID="{FCBE02EF-A99C-4814-9F8F-B350C7AE9BDE}" presName="ThreeNodes_1" presStyleLbl="node1" presStyleIdx="0" presStyleCnt="3">
        <dgm:presLayoutVars>
          <dgm:bulletEnabled val="1"/>
        </dgm:presLayoutVars>
      </dgm:prSet>
      <dgm:spPr/>
    </dgm:pt>
    <dgm:pt modelId="{9979919B-4AB6-4A1C-8AD8-08B73440DD6E}" type="pres">
      <dgm:prSet presAssocID="{FCBE02EF-A99C-4814-9F8F-B350C7AE9BDE}" presName="ThreeNodes_2" presStyleLbl="node1" presStyleIdx="1" presStyleCnt="3">
        <dgm:presLayoutVars>
          <dgm:bulletEnabled val="1"/>
        </dgm:presLayoutVars>
      </dgm:prSet>
      <dgm:spPr/>
    </dgm:pt>
    <dgm:pt modelId="{D4110AE2-54B2-43FA-83BB-05B270281F8C}" type="pres">
      <dgm:prSet presAssocID="{FCBE02EF-A99C-4814-9F8F-B350C7AE9BDE}" presName="ThreeNodes_3" presStyleLbl="node1" presStyleIdx="2" presStyleCnt="3">
        <dgm:presLayoutVars>
          <dgm:bulletEnabled val="1"/>
        </dgm:presLayoutVars>
      </dgm:prSet>
      <dgm:spPr/>
    </dgm:pt>
    <dgm:pt modelId="{878611FE-F8AA-4C7E-86C7-EBF57B997BEE}" type="pres">
      <dgm:prSet presAssocID="{FCBE02EF-A99C-4814-9F8F-B350C7AE9BDE}" presName="ThreeConn_1-2" presStyleLbl="fgAccFollowNode1" presStyleIdx="0" presStyleCnt="2">
        <dgm:presLayoutVars>
          <dgm:bulletEnabled val="1"/>
        </dgm:presLayoutVars>
      </dgm:prSet>
      <dgm:spPr/>
    </dgm:pt>
    <dgm:pt modelId="{5C0449DE-CFD2-428C-874C-14B66F2B9D43}" type="pres">
      <dgm:prSet presAssocID="{FCBE02EF-A99C-4814-9F8F-B350C7AE9BDE}" presName="ThreeConn_2-3" presStyleLbl="fgAccFollowNode1" presStyleIdx="1" presStyleCnt="2">
        <dgm:presLayoutVars>
          <dgm:bulletEnabled val="1"/>
        </dgm:presLayoutVars>
      </dgm:prSet>
      <dgm:spPr/>
    </dgm:pt>
    <dgm:pt modelId="{2DD8EB8C-64D0-4CF8-8749-3AADE097B3EA}" type="pres">
      <dgm:prSet presAssocID="{FCBE02EF-A99C-4814-9F8F-B350C7AE9BDE}" presName="ThreeNodes_1_text" presStyleLbl="node1" presStyleIdx="2" presStyleCnt="3">
        <dgm:presLayoutVars>
          <dgm:bulletEnabled val="1"/>
        </dgm:presLayoutVars>
      </dgm:prSet>
      <dgm:spPr/>
    </dgm:pt>
    <dgm:pt modelId="{6826A20F-E9E5-4B46-B1CC-53854DCDB24A}" type="pres">
      <dgm:prSet presAssocID="{FCBE02EF-A99C-4814-9F8F-B350C7AE9BDE}" presName="ThreeNodes_2_text" presStyleLbl="node1" presStyleIdx="2" presStyleCnt="3">
        <dgm:presLayoutVars>
          <dgm:bulletEnabled val="1"/>
        </dgm:presLayoutVars>
      </dgm:prSet>
      <dgm:spPr/>
    </dgm:pt>
    <dgm:pt modelId="{195CCA4B-D657-4AC0-9A1A-4AB680BAB64B}" type="pres">
      <dgm:prSet presAssocID="{FCBE02EF-A99C-4814-9F8F-B350C7AE9BD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CBA6B05-0E97-4CF6-B9B3-D2E2D6CCC68D}" type="presOf" srcId="{BAD63D31-03EF-469D-9C4E-B7D4CC059259}" destId="{D4110AE2-54B2-43FA-83BB-05B270281F8C}" srcOrd="0" destOrd="0" presId="urn:microsoft.com/office/officeart/2005/8/layout/vProcess5"/>
    <dgm:cxn modelId="{B2FAED0D-F54E-4F8C-8135-65832E8FE3D9}" type="presOf" srcId="{3684699E-5940-4F86-89D7-E41C92483BA6}" destId="{A261F07F-A394-43F7-895F-2F277202D975}" srcOrd="0" destOrd="0" presId="urn:microsoft.com/office/officeart/2005/8/layout/vProcess5"/>
    <dgm:cxn modelId="{926A5119-ECA5-4882-B941-D4AD3D78443C}" type="presOf" srcId="{C600CDFB-7715-4BDE-9A32-8190BBC29D0A}" destId="{878611FE-F8AA-4C7E-86C7-EBF57B997BEE}" srcOrd="0" destOrd="0" presId="urn:microsoft.com/office/officeart/2005/8/layout/vProcess5"/>
    <dgm:cxn modelId="{8184B05D-1E93-45C2-A215-972070C14FBA}" type="presOf" srcId="{3684699E-5940-4F86-89D7-E41C92483BA6}" destId="{2DD8EB8C-64D0-4CF8-8749-3AADE097B3EA}" srcOrd="1" destOrd="0" presId="urn:microsoft.com/office/officeart/2005/8/layout/vProcess5"/>
    <dgm:cxn modelId="{34112749-B271-4E80-9500-AAB4980CAC6B}" srcId="{FCBE02EF-A99C-4814-9F8F-B350C7AE9BDE}" destId="{BAD63D31-03EF-469D-9C4E-B7D4CC059259}" srcOrd="2" destOrd="0" parTransId="{D3407952-9393-4F57-BBFA-080006079B78}" sibTransId="{80791450-9E98-440D-B97F-A1C9D54254A3}"/>
    <dgm:cxn modelId="{D9B5A44E-9A08-4E71-A716-78699BB94198}" srcId="{FCBE02EF-A99C-4814-9F8F-B350C7AE9BDE}" destId="{C4CCEBAB-5ACC-4DC5-A6E7-1DF0E7656A88}" srcOrd="1" destOrd="0" parTransId="{6E515D56-4E3C-4D56-8B34-00AD9683C3B2}" sibTransId="{9C12624A-A741-4A9A-A03F-0A113B94ACF3}"/>
    <dgm:cxn modelId="{CD9F2EAA-1354-4DBE-A353-92FC4EDA7ADC}" type="presOf" srcId="{C4CCEBAB-5ACC-4DC5-A6E7-1DF0E7656A88}" destId="{9979919B-4AB6-4A1C-8AD8-08B73440DD6E}" srcOrd="0" destOrd="0" presId="urn:microsoft.com/office/officeart/2005/8/layout/vProcess5"/>
    <dgm:cxn modelId="{ADDC2DAF-C8CA-4145-9F2D-73E34759E9EC}" srcId="{FCBE02EF-A99C-4814-9F8F-B350C7AE9BDE}" destId="{3684699E-5940-4F86-89D7-E41C92483BA6}" srcOrd="0" destOrd="0" parTransId="{DE08A360-F42A-486A-97D0-30EF5E5F0A19}" sibTransId="{C600CDFB-7715-4BDE-9A32-8190BBC29D0A}"/>
    <dgm:cxn modelId="{B9989EAF-95E1-4B37-B3C8-8D6BAB18306A}" type="presOf" srcId="{C4CCEBAB-5ACC-4DC5-A6E7-1DF0E7656A88}" destId="{6826A20F-E9E5-4B46-B1CC-53854DCDB24A}" srcOrd="1" destOrd="0" presId="urn:microsoft.com/office/officeart/2005/8/layout/vProcess5"/>
    <dgm:cxn modelId="{47C013B1-0825-4F05-AB56-82B0A601DCD7}" type="presOf" srcId="{BAD63D31-03EF-469D-9C4E-B7D4CC059259}" destId="{195CCA4B-D657-4AC0-9A1A-4AB680BAB64B}" srcOrd="1" destOrd="0" presId="urn:microsoft.com/office/officeart/2005/8/layout/vProcess5"/>
    <dgm:cxn modelId="{C2C405E3-B8D6-4D2D-8AEC-0721956D3097}" type="presOf" srcId="{FCBE02EF-A99C-4814-9F8F-B350C7AE9BDE}" destId="{6C6C4D08-B031-4580-AC1E-2D52727520B8}" srcOrd="0" destOrd="0" presId="urn:microsoft.com/office/officeart/2005/8/layout/vProcess5"/>
    <dgm:cxn modelId="{31546EF0-223E-4CE1-8562-B0B429F25899}" type="presOf" srcId="{9C12624A-A741-4A9A-A03F-0A113B94ACF3}" destId="{5C0449DE-CFD2-428C-874C-14B66F2B9D43}" srcOrd="0" destOrd="0" presId="urn:microsoft.com/office/officeart/2005/8/layout/vProcess5"/>
    <dgm:cxn modelId="{7ACEC22D-F2E6-4D2A-92C0-77D2483C8AB8}" type="presParOf" srcId="{6C6C4D08-B031-4580-AC1E-2D52727520B8}" destId="{33ACFBA7-624E-4D44-8180-6306AD75DA9C}" srcOrd="0" destOrd="0" presId="urn:microsoft.com/office/officeart/2005/8/layout/vProcess5"/>
    <dgm:cxn modelId="{1B118B18-42B3-4BDF-A180-2CC0955E3A87}" type="presParOf" srcId="{6C6C4D08-B031-4580-AC1E-2D52727520B8}" destId="{A261F07F-A394-43F7-895F-2F277202D975}" srcOrd="1" destOrd="0" presId="urn:microsoft.com/office/officeart/2005/8/layout/vProcess5"/>
    <dgm:cxn modelId="{0CC2E35A-DA01-496F-9C89-31EAFEBC6E76}" type="presParOf" srcId="{6C6C4D08-B031-4580-AC1E-2D52727520B8}" destId="{9979919B-4AB6-4A1C-8AD8-08B73440DD6E}" srcOrd="2" destOrd="0" presId="urn:microsoft.com/office/officeart/2005/8/layout/vProcess5"/>
    <dgm:cxn modelId="{8AAA63FA-B476-4725-B941-D73DA4380FCB}" type="presParOf" srcId="{6C6C4D08-B031-4580-AC1E-2D52727520B8}" destId="{D4110AE2-54B2-43FA-83BB-05B270281F8C}" srcOrd="3" destOrd="0" presId="urn:microsoft.com/office/officeart/2005/8/layout/vProcess5"/>
    <dgm:cxn modelId="{6A8AB0D4-7256-4149-B230-5E6B68FA8C5B}" type="presParOf" srcId="{6C6C4D08-B031-4580-AC1E-2D52727520B8}" destId="{878611FE-F8AA-4C7E-86C7-EBF57B997BEE}" srcOrd="4" destOrd="0" presId="urn:microsoft.com/office/officeart/2005/8/layout/vProcess5"/>
    <dgm:cxn modelId="{2BCE77EB-05A4-4A4C-992F-A8C019BCDFCB}" type="presParOf" srcId="{6C6C4D08-B031-4580-AC1E-2D52727520B8}" destId="{5C0449DE-CFD2-428C-874C-14B66F2B9D43}" srcOrd="5" destOrd="0" presId="urn:microsoft.com/office/officeart/2005/8/layout/vProcess5"/>
    <dgm:cxn modelId="{FCED32B3-7D11-4FA7-B44D-EA0DE572446A}" type="presParOf" srcId="{6C6C4D08-B031-4580-AC1E-2D52727520B8}" destId="{2DD8EB8C-64D0-4CF8-8749-3AADE097B3EA}" srcOrd="6" destOrd="0" presId="urn:microsoft.com/office/officeart/2005/8/layout/vProcess5"/>
    <dgm:cxn modelId="{2B71ECF6-1B77-4BA6-BC00-D1D62BBD48B7}" type="presParOf" srcId="{6C6C4D08-B031-4580-AC1E-2D52727520B8}" destId="{6826A20F-E9E5-4B46-B1CC-53854DCDB24A}" srcOrd="7" destOrd="0" presId="urn:microsoft.com/office/officeart/2005/8/layout/vProcess5"/>
    <dgm:cxn modelId="{48F7D989-2F5C-4A87-8997-654BC3FB365F}" type="presParOf" srcId="{6C6C4D08-B031-4580-AC1E-2D52727520B8}" destId="{195CCA4B-D657-4AC0-9A1A-4AB680BAB64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070167E-8199-4161-9BD7-DA491D30F658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AD824E-5659-4C5A-8F24-73EA2E1AFEE9}">
      <dgm:prSet/>
      <dgm:spPr/>
      <dgm:t>
        <a:bodyPr/>
        <a:lstStyle/>
        <a:p>
          <a:r>
            <a:rPr lang="en-US"/>
            <a:t>Aliquam nulla facilisi cras fermentum odio eu feugiat pretium</a:t>
          </a:r>
        </a:p>
      </dgm:t>
    </dgm:pt>
    <dgm:pt modelId="{BB8EA6A0-928E-4021-834D-BBF0BBB1EAE2}" type="parTrans" cxnId="{7770D137-D2A4-4AF9-9B5C-15987141B521}">
      <dgm:prSet/>
      <dgm:spPr/>
      <dgm:t>
        <a:bodyPr/>
        <a:lstStyle/>
        <a:p>
          <a:endParaRPr lang="en-US"/>
        </a:p>
      </dgm:t>
    </dgm:pt>
    <dgm:pt modelId="{C3A6166D-6F21-46F3-A64E-503A2D64338F}" type="sibTrans" cxnId="{7770D137-D2A4-4AF9-9B5C-15987141B521}">
      <dgm:prSet/>
      <dgm:spPr/>
      <dgm:t>
        <a:bodyPr/>
        <a:lstStyle/>
        <a:p>
          <a:endParaRPr lang="en-US"/>
        </a:p>
      </dgm:t>
    </dgm:pt>
    <dgm:pt modelId="{1E4AA60F-7981-41D9-82B5-987923F70ADC}">
      <dgm:prSet/>
      <dgm:spPr/>
      <dgm:t>
        <a:bodyPr/>
        <a:lstStyle/>
        <a:p>
          <a:r>
            <a:rPr lang="en-US"/>
            <a:t>Lacus viverra vitae congue eu</a:t>
          </a:r>
        </a:p>
      </dgm:t>
    </dgm:pt>
    <dgm:pt modelId="{65D89F89-55A1-4FDE-BBD3-50C5D47A3F9A}" type="parTrans" cxnId="{8A315F0B-B106-4AFE-8DF4-C449CC248544}">
      <dgm:prSet/>
      <dgm:spPr/>
      <dgm:t>
        <a:bodyPr/>
        <a:lstStyle/>
        <a:p>
          <a:endParaRPr lang="en-US"/>
        </a:p>
      </dgm:t>
    </dgm:pt>
    <dgm:pt modelId="{1A2FC47C-6728-43A3-A62D-F3E535015D13}" type="sibTrans" cxnId="{8A315F0B-B106-4AFE-8DF4-C449CC248544}">
      <dgm:prSet/>
      <dgm:spPr/>
      <dgm:t>
        <a:bodyPr/>
        <a:lstStyle/>
        <a:p>
          <a:endParaRPr lang="en-US"/>
        </a:p>
      </dgm:t>
    </dgm:pt>
    <dgm:pt modelId="{3923967C-FA1E-4D05-989C-C7858F7A3DC1}">
      <dgm:prSet/>
      <dgm:spPr/>
      <dgm:t>
        <a:bodyPr/>
        <a:lstStyle/>
        <a:p>
          <a:r>
            <a:rPr lang="en-US"/>
            <a:t>Est ante in nibh mauris cursus mattis molestie</a:t>
          </a:r>
        </a:p>
      </dgm:t>
    </dgm:pt>
    <dgm:pt modelId="{37B37951-D72C-4658-8B4B-DC801638364F}" type="parTrans" cxnId="{B19FD574-EC18-432F-BDA7-69FBC8BBC95B}">
      <dgm:prSet/>
      <dgm:spPr/>
      <dgm:t>
        <a:bodyPr/>
        <a:lstStyle/>
        <a:p>
          <a:endParaRPr lang="en-US"/>
        </a:p>
      </dgm:t>
    </dgm:pt>
    <dgm:pt modelId="{CE990905-4657-4561-83A7-6A995AD551F5}" type="sibTrans" cxnId="{B19FD574-EC18-432F-BDA7-69FBC8BBC95B}">
      <dgm:prSet/>
      <dgm:spPr/>
      <dgm:t>
        <a:bodyPr/>
        <a:lstStyle/>
        <a:p>
          <a:endParaRPr lang="en-US"/>
        </a:p>
      </dgm:t>
    </dgm:pt>
    <dgm:pt modelId="{FE6A0D1C-715C-40B9-94DD-5F43C2158716}">
      <dgm:prSet/>
      <dgm:spPr/>
      <dgm:t>
        <a:bodyPr/>
        <a:lstStyle/>
        <a:p>
          <a:r>
            <a:rPr lang="en-US"/>
            <a:t>Fermentum posuere urna nec tincidunt praesent semper</a:t>
          </a:r>
        </a:p>
      </dgm:t>
    </dgm:pt>
    <dgm:pt modelId="{1AB40A2B-23DC-4CD0-B08E-49CFD4F6CB1B}" type="parTrans" cxnId="{9AD98A75-76F5-45A7-9A48-DBBBC29B5FA2}">
      <dgm:prSet/>
      <dgm:spPr/>
      <dgm:t>
        <a:bodyPr/>
        <a:lstStyle/>
        <a:p>
          <a:endParaRPr lang="en-US"/>
        </a:p>
      </dgm:t>
    </dgm:pt>
    <dgm:pt modelId="{68C257FA-B098-4B2B-8E1F-46803289744A}" type="sibTrans" cxnId="{9AD98A75-76F5-45A7-9A48-DBBBC29B5FA2}">
      <dgm:prSet/>
      <dgm:spPr/>
      <dgm:t>
        <a:bodyPr/>
        <a:lstStyle/>
        <a:p>
          <a:endParaRPr lang="en-US"/>
        </a:p>
      </dgm:t>
    </dgm:pt>
    <dgm:pt modelId="{2DAA6DDC-A95E-4546-8D9C-D406C4433B5C}">
      <dgm:prSet/>
      <dgm:spPr/>
      <dgm:t>
        <a:bodyPr/>
        <a:lstStyle/>
        <a:p>
          <a:r>
            <a:rPr lang="en-US"/>
            <a:t>Lobortis mattis aliquam faucibus purus in massa tempor nec</a:t>
          </a:r>
        </a:p>
      </dgm:t>
    </dgm:pt>
    <dgm:pt modelId="{AED61B77-373F-4879-8036-68AA11BA37E7}" type="parTrans" cxnId="{7FA77837-6E37-4C72-A47B-89D514871365}">
      <dgm:prSet/>
      <dgm:spPr/>
      <dgm:t>
        <a:bodyPr/>
        <a:lstStyle/>
        <a:p>
          <a:endParaRPr lang="en-US"/>
        </a:p>
      </dgm:t>
    </dgm:pt>
    <dgm:pt modelId="{5D5AFD09-8A9A-4ABC-9E27-F210BCC8274B}" type="sibTrans" cxnId="{7FA77837-6E37-4C72-A47B-89D514871365}">
      <dgm:prSet/>
      <dgm:spPr/>
      <dgm:t>
        <a:bodyPr/>
        <a:lstStyle/>
        <a:p>
          <a:endParaRPr lang="en-US"/>
        </a:p>
      </dgm:t>
    </dgm:pt>
    <dgm:pt modelId="{6531C02B-01E9-45BB-8B20-CF71C4B9BF29}" type="pres">
      <dgm:prSet presAssocID="{B070167E-8199-4161-9BD7-DA491D30F658}" presName="outerComposite" presStyleCnt="0">
        <dgm:presLayoutVars>
          <dgm:chMax val="5"/>
          <dgm:dir/>
          <dgm:resizeHandles val="exact"/>
        </dgm:presLayoutVars>
      </dgm:prSet>
      <dgm:spPr/>
    </dgm:pt>
    <dgm:pt modelId="{5413F6D0-EE15-4846-8169-65163AF7D3AD}" type="pres">
      <dgm:prSet presAssocID="{B070167E-8199-4161-9BD7-DA491D30F658}" presName="dummyMaxCanvas" presStyleCnt="0">
        <dgm:presLayoutVars/>
      </dgm:prSet>
      <dgm:spPr/>
    </dgm:pt>
    <dgm:pt modelId="{316C3011-F4E7-4B14-AF98-E6253132A817}" type="pres">
      <dgm:prSet presAssocID="{B070167E-8199-4161-9BD7-DA491D30F658}" presName="FiveNodes_1" presStyleLbl="node1" presStyleIdx="0" presStyleCnt="5">
        <dgm:presLayoutVars>
          <dgm:bulletEnabled val="1"/>
        </dgm:presLayoutVars>
      </dgm:prSet>
      <dgm:spPr/>
    </dgm:pt>
    <dgm:pt modelId="{2C23B759-9D7D-4A7D-87A0-6B43474A5560}" type="pres">
      <dgm:prSet presAssocID="{B070167E-8199-4161-9BD7-DA491D30F658}" presName="FiveNodes_2" presStyleLbl="node1" presStyleIdx="1" presStyleCnt="5">
        <dgm:presLayoutVars>
          <dgm:bulletEnabled val="1"/>
        </dgm:presLayoutVars>
      </dgm:prSet>
      <dgm:spPr/>
    </dgm:pt>
    <dgm:pt modelId="{3675E95A-F5F9-4A16-9F1C-173553670EF9}" type="pres">
      <dgm:prSet presAssocID="{B070167E-8199-4161-9BD7-DA491D30F658}" presName="FiveNodes_3" presStyleLbl="node1" presStyleIdx="2" presStyleCnt="5">
        <dgm:presLayoutVars>
          <dgm:bulletEnabled val="1"/>
        </dgm:presLayoutVars>
      </dgm:prSet>
      <dgm:spPr/>
    </dgm:pt>
    <dgm:pt modelId="{FCEBA6CA-CE93-4EA6-8B78-69FD9B027857}" type="pres">
      <dgm:prSet presAssocID="{B070167E-8199-4161-9BD7-DA491D30F658}" presName="FiveNodes_4" presStyleLbl="node1" presStyleIdx="3" presStyleCnt="5">
        <dgm:presLayoutVars>
          <dgm:bulletEnabled val="1"/>
        </dgm:presLayoutVars>
      </dgm:prSet>
      <dgm:spPr/>
    </dgm:pt>
    <dgm:pt modelId="{833CFB34-288F-4228-A286-341EBEFC9094}" type="pres">
      <dgm:prSet presAssocID="{B070167E-8199-4161-9BD7-DA491D30F658}" presName="FiveNodes_5" presStyleLbl="node1" presStyleIdx="4" presStyleCnt="5">
        <dgm:presLayoutVars>
          <dgm:bulletEnabled val="1"/>
        </dgm:presLayoutVars>
      </dgm:prSet>
      <dgm:spPr/>
    </dgm:pt>
    <dgm:pt modelId="{FF133871-490E-4B68-A294-6C9BE24800A7}" type="pres">
      <dgm:prSet presAssocID="{B070167E-8199-4161-9BD7-DA491D30F658}" presName="FiveConn_1-2" presStyleLbl="fgAccFollowNode1" presStyleIdx="0" presStyleCnt="4">
        <dgm:presLayoutVars>
          <dgm:bulletEnabled val="1"/>
        </dgm:presLayoutVars>
      </dgm:prSet>
      <dgm:spPr/>
    </dgm:pt>
    <dgm:pt modelId="{87750481-3155-43F5-B42A-377195B82341}" type="pres">
      <dgm:prSet presAssocID="{B070167E-8199-4161-9BD7-DA491D30F658}" presName="FiveConn_2-3" presStyleLbl="fgAccFollowNode1" presStyleIdx="1" presStyleCnt="4">
        <dgm:presLayoutVars>
          <dgm:bulletEnabled val="1"/>
        </dgm:presLayoutVars>
      </dgm:prSet>
      <dgm:spPr/>
    </dgm:pt>
    <dgm:pt modelId="{719023E4-8609-4A5E-B40F-65666253A357}" type="pres">
      <dgm:prSet presAssocID="{B070167E-8199-4161-9BD7-DA491D30F658}" presName="FiveConn_3-4" presStyleLbl="fgAccFollowNode1" presStyleIdx="2" presStyleCnt="4">
        <dgm:presLayoutVars>
          <dgm:bulletEnabled val="1"/>
        </dgm:presLayoutVars>
      </dgm:prSet>
      <dgm:spPr/>
    </dgm:pt>
    <dgm:pt modelId="{577B227C-5DB8-448A-9B0D-05CD0D34735B}" type="pres">
      <dgm:prSet presAssocID="{B070167E-8199-4161-9BD7-DA491D30F658}" presName="FiveConn_4-5" presStyleLbl="fgAccFollowNode1" presStyleIdx="3" presStyleCnt="4">
        <dgm:presLayoutVars>
          <dgm:bulletEnabled val="1"/>
        </dgm:presLayoutVars>
      </dgm:prSet>
      <dgm:spPr/>
    </dgm:pt>
    <dgm:pt modelId="{96124254-99E6-4E2F-B730-2D41B3C31D2D}" type="pres">
      <dgm:prSet presAssocID="{B070167E-8199-4161-9BD7-DA491D30F658}" presName="FiveNodes_1_text" presStyleLbl="node1" presStyleIdx="4" presStyleCnt="5">
        <dgm:presLayoutVars>
          <dgm:bulletEnabled val="1"/>
        </dgm:presLayoutVars>
      </dgm:prSet>
      <dgm:spPr/>
    </dgm:pt>
    <dgm:pt modelId="{3FC3F211-B925-492A-9631-1CB93DDEB027}" type="pres">
      <dgm:prSet presAssocID="{B070167E-8199-4161-9BD7-DA491D30F658}" presName="FiveNodes_2_text" presStyleLbl="node1" presStyleIdx="4" presStyleCnt="5">
        <dgm:presLayoutVars>
          <dgm:bulletEnabled val="1"/>
        </dgm:presLayoutVars>
      </dgm:prSet>
      <dgm:spPr/>
    </dgm:pt>
    <dgm:pt modelId="{5AB34E6B-9335-4660-AEA1-46D7D8B6B6E1}" type="pres">
      <dgm:prSet presAssocID="{B070167E-8199-4161-9BD7-DA491D30F658}" presName="FiveNodes_3_text" presStyleLbl="node1" presStyleIdx="4" presStyleCnt="5">
        <dgm:presLayoutVars>
          <dgm:bulletEnabled val="1"/>
        </dgm:presLayoutVars>
      </dgm:prSet>
      <dgm:spPr/>
    </dgm:pt>
    <dgm:pt modelId="{F8BBB6DB-FC6C-4500-84DD-27A096D05AFC}" type="pres">
      <dgm:prSet presAssocID="{B070167E-8199-4161-9BD7-DA491D30F658}" presName="FiveNodes_4_text" presStyleLbl="node1" presStyleIdx="4" presStyleCnt="5">
        <dgm:presLayoutVars>
          <dgm:bulletEnabled val="1"/>
        </dgm:presLayoutVars>
      </dgm:prSet>
      <dgm:spPr/>
    </dgm:pt>
    <dgm:pt modelId="{0C11ACF7-7FE1-4378-85E6-2EEE9C81B322}" type="pres">
      <dgm:prSet presAssocID="{B070167E-8199-4161-9BD7-DA491D30F65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94A5003-24E9-41CE-A8E3-F854C172D09F}" type="presOf" srcId="{3923967C-FA1E-4D05-989C-C7858F7A3DC1}" destId="{5AB34E6B-9335-4660-AEA1-46D7D8B6B6E1}" srcOrd="1" destOrd="0" presId="urn:microsoft.com/office/officeart/2005/8/layout/vProcess5"/>
    <dgm:cxn modelId="{8A315F0B-B106-4AFE-8DF4-C449CC248544}" srcId="{B070167E-8199-4161-9BD7-DA491D30F658}" destId="{1E4AA60F-7981-41D9-82B5-987923F70ADC}" srcOrd="1" destOrd="0" parTransId="{65D89F89-55A1-4FDE-BBD3-50C5D47A3F9A}" sibTransId="{1A2FC47C-6728-43A3-A62D-F3E535015D13}"/>
    <dgm:cxn modelId="{F273D20F-4F43-449F-B1AB-EC219BF3111B}" type="presOf" srcId="{1A2FC47C-6728-43A3-A62D-F3E535015D13}" destId="{87750481-3155-43F5-B42A-377195B82341}" srcOrd="0" destOrd="0" presId="urn:microsoft.com/office/officeart/2005/8/layout/vProcess5"/>
    <dgm:cxn modelId="{0A5FAF1F-AED7-4E4C-BDFA-60D23FE8821F}" type="presOf" srcId="{3923967C-FA1E-4D05-989C-C7858F7A3DC1}" destId="{3675E95A-F5F9-4A16-9F1C-173553670EF9}" srcOrd="0" destOrd="0" presId="urn:microsoft.com/office/officeart/2005/8/layout/vProcess5"/>
    <dgm:cxn modelId="{869E752E-1694-4530-B23F-CBDEA9FB4571}" type="presOf" srcId="{C3A6166D-6F21-46F3-A64E-503A2D64338F}" destId="{FF133871-490E-4B68-A294-6C9BE24800A7}" srcOrd="0" destOrd="0" presId="urn:microsoft.com/office/officeart/2005/8/layout/vProcess5"/>
    <dgm:cxn modelId="{16DFBF30-6261-460E-9BE7-0006F09335BC}" type="presOf" srcId="{1E4AA60F-7981-41D9-82B5-987923F70ADC}" destId="{2C23B759-9D7D-4A7D-87A0-6B43474A5560}" srcOrd="0" destOrd="0" presId="urn:microsoft.com/office/officeart/2005/8/layout/vProcess5"/>
    <dgm:cxn modelId="{7FA77837-6E37-4C72-A47B-89D514871365}" srcId="{B070167E-8199-4161-9BD7-DA491D30F658}" destId="{2DAA6DDC-A95E-4546-8D9C-D406C4433B5C}" srcOrd="4" destOrd="0" parTransId="{AED61B77-373F-4879-8036-68AA11BA37E7}" sibTransId="{5D5AFD09-8A9A-4ABC-9E27-F210BCC8274B}"/>
    <dgm:cxn modelId="{7770D137-D2A4-4AF9-9B5C-15987141B521}" srcId="{B070167E-8199-4161-9BD7-DA491D30F658}" destId="{75AD824E-5659-4C5A-8F24-73EA2E1AFEE9}" srcOrd="0" destOrd="0" parTransId="{BB8EA6A0-928E-4021-834D-BBF0BBB1EAE2}" sibTransId="{C3A6166D-6F21-46F3-A64E-503A2D64338F}"/>
    <dgm:cxn modelId="{E58A543D-E709-4BB8-BBC2-353E80B59D26}" type="presOf" srcId="{FE6A0D1C-715C-40B9-94DD-5F43C2158716}" destId="{FCEBA6CA-CE93-4EA6-8B78-69FD9B027857}" srcOrd="0" destOrd="0" presId="urn:microsoft.com/office/officeart/2005/8/layout/vProcess5"/>
    <dgm:cxn modelId="{CD816650-3E32-4C82-A479-650ED358519F}" type="presOf" srcId="{B070167E-8199-4161-9BD7-DA491D30F658}" destId="{6531C02B-01E9-45BB-8B20-CF71C4B9BF29}" srcOrd="0" destOrd="0" presId="urn:microsoft.com/office/officeart/2005/8/layout/vProcess5"/>
    <dgm:cxn modelId="{E83B1174-2D1C-416C-8F0A-155DA4BFD7EC}" type="presOf" srcId="{75AD824E-5659-4C5A-8F24-73EA2E1AFEE9}" destId="{96124254-99E6-4E2F-B730-2D41B3C31D2D}" srcOrd="1" destOrd="0" presId="urn:microsoft.com/office/officeart/2005/8/layout/vProcess5"/>
    <dgm:cxn modelId="{B19FD574-EC18-432F-BDA7-69FBC8BBC95B}" srcId="{B070167E-8199-4161-9BD7-DA491D30F658}" destId="{3923967C-FA1E-4D05-989C-C7858F7A3DC1}" srcOrd="2" destOrd="0" parTransId="{37B37951-D72C-4658-8B4B-DC801638364F}" sibTransId="{CE990905-4657-4561-83A7-6A995AD551F5}"/>
    <dgm:cxn modelId="{9AD98A75-76F5-45A7-9A48-DBBBC29B5FA2}" srcId="{B070167E-8199-4161-9BD7-DA491D30F658}" destId="{FE6A0D1C-715C-40B9-94DD-5F43C2158716}" srcOrd="3" destOrd="0" parTransId="{1AB40A2B-23DC-4CD0-B08E-49CFD4F6CB1B}" sibTransId="{68C257FA-B098-4B2B-8E1F-46803289744A}"/>
    <dgm:cxn modelId="{A2103882-9F2A-4225-900A-6C944CAB42C4}" type="presOf" srcId="{2DAA6DDC-A95E-4546-8D9C-D406C4433B5C}" destId="{833CFB34-288F-4228-A286-341EBEFC9094}" srcOrd="0" destOrd="0" presId="urn:microsoft.com/office/officeart/2005/8/layout/vProcess5"/>
    <dgm:cxn modelId="{C5AB6D92-F65B-40FA-B137-2CE5D09C81CF}" type="presOf" srcId="{CE990905-4657-4561-83A7-6A995AD551F5}" destId="{719023E4-8609-4A5E-B40F-65666253A357}" srcOrd="0" destOrd="0" presId="urn:microsoft.com/office/officeart/2005/8/layout/vProcess5"/>
    <dgm:cxn modelId="{BCE2C3AF-EB8F-4140-82B7-6F7340DBAE50}" type="presOf" srcId="{FE6A0D1C-715C-40B9-94DD-5F43C2158716}" destId="{F8BBB6DB-FC6C-4500-84DD-27A096D05AFC}" srcOrd="1" destOrd="0" presId="urn:microsoft.com/office/officeart/2005/8/layout/vProcess5"/>
    <dgm:cxn modelId="{2D841ABA-A3F4-449E-98D0-2A47B4284DC0}" type="presOf" srcId="{2DAA6DDC-A95E-4546-8D9C-D406C4433B5C}" destId="{0C11ACF7-7FE1-4378-85E6-2EEE9C81B322}" srcOrd="1" destOrd="0" presId="urn:microsoft.com/office/officeart/2005/8/layout/vProcess5"/>
    <dgm:cxn modelId="{0CDFD2C4-8FD5-405C-84CC-A8A0D0638615}" type="presOf" srcId="{68C257FA-B098-4B2B-8E1F-46803289744A}" destId="{577B227C-5DB8-448A-9B0D-05CD0D34735B}" srcOrd="0" destOrd="0" presId="urn:microsoft.com/office/officeart/2005/8/layout/vProcess5"/>
    <dgm:cxn modelId="{7C3673CA-EFBD-42BE-93A5-3A3453293474}" type="presOf" srcId="{1E4AA60F-7981-41D9-82B5-987923F70ADC}" destId="{3FC3F211-B925-492A-9631-1CB93DDEB027}" srcOrd="1" destOrd="0" presId="urn:microsoft.com/office/officeart/2005/8/layout/vProcess5"/>
    <dgm:cxn modelId="{D038A9E3-E7C4-4E41-B81C-AB22DD5CCFC5}" type="presOf" srcId="{75AD824E-5659-4C5A-8F24-73EA2E1AFEE9}" destId="{316C3011-F4E7-4B14-AF98-E6253132A817}" srcOrd="0" destOrd="0" presId="urn:microsoft.com/office/officeart/2005/8/layout/vProcess5"/>
    <dgm:cxn modelId="{44CB2F8E-B4E7-40C4-BC86-BCAE6F06228D}" type="presParOf" srcId="{6531C02B-01E9-45BB-8B20-CF71C4B9BF29}" destId="{5413F6D0-EE15-4846-8169-65163AF7D3AD}" srcOrd="0" destOrd="0" presId="urn:microsoft.com/office/officeart/2005/8/layout/vProcess5"/>
    <dgm:cxn modelId="{93C12C89-5B1D-4EBE-86CA-D67E9A1B4DB5}" type="presParOf" srcId="{6531C02B-01E9-45BB-8B20-CF71C4B9BF29}" destId="{316C3011-F4E7-4B14-AF98-E6253132A817}" srcOrd="1" destOrd="0" presId="urn:microsoft.com/office/officeart/2005/8/layout/vProcess5"/>
    <dgm:cxn modelId="{507C88A9-478A-4C34-95DD-8A33D7DCB8C3}" type="presParOf" srcId="{6531C02B-01E9-45BB-8B20-CF71C4B9BF29}" destId="{2C23B759-9D7D-4A7D-87A0-6B43474A5560}" srcOrd="2" destOrd="0" presId="urn:microsoft.com/office/officeart/2005/8/layout/vProcess5"/>
    <dgm:cxn modelId="{1971CF50-A8FA-40CF-9671-EBECEB1E4DBC}" type="presParOf" srcId="{6531C02B-01E9-45BB-8B20-CF71C4B9BF29}" destId="{3675E95A-F5F9-4A16-9F1C-173553670EF9}" srcOrd="3" destOrd="0" presId="urn:microsoft.com/office/officeart/2005/8/layout/vProcess5"/>
    <dgm:cxn modelId="{686A442A-53A5-4908-9547-BB29F5B38F82}" type="presParOf" srcId="{6531C02B-01E9-45BB-8B20-CF71C4B9BF29}" destId="{FCEBA6CA-CE93-4EA6-8B78-69FD9B027857}" srcOrd="4" destOrd="0" presId="urn:microsoft.com/office/officeart/2005/8/layout/vProcess5"/>
    <dgm:cxn modelId="{90C1CCE4-B04D-4174-A179-5DDB995BAB5A}" type="presParOf" srcId="{6531C02B-01E9-45BB-8B20-CF71C4B9BF29}" destId="{833CFB34-288F-4228-A286-341EBEFC9094}" srcOrd="5" destOrd="0" presId="urn:microsoft.com/office/officeart/2005/8/layout/vProcess5"/>
    <dgm:cxn modelId="{3CEB0C96-F486-4034-B157-51B4BF81B8AA}" type="presParOf" srcId="{6531C02B-01E9-45BB-8B20-CF71C4B9BF29}" destId="{FF133871-490E-4B68-A294-6C9BE24800A7}" srcOrd="6" destOrd="0" presId="urn:microsoft.com/office/officeart/2005/8/layout/vProcess5"/>
    <dgm:cxn modelId="{35D0BBC0-074D-4213-9E46-3614EB385226}" type="presParOf" srcId="{6531C02B-01E9-45BB-8B20-CF71C4B9BF29}" destId="{87750481-3155-43F5-B42A-377195B82341}" srcOrd="7" destOrd="0" presId="urn:microsoft.com/office/officeart/2005/8/layout/vProcess5"/>
    <dgm:cxn modelId="{EC4A293F-2523-4A08-8BA2-12E104FBE8CE}" type="presParOf" srcId="{6531C02B-01E9-45BB-8B20-CF71C4B9BF29}" destId="{719023E4-8609-4A5E-B40F-65666253A357}" srcOrd="8" destOrd="0" presId="urn:microsoft.com/office/officeart/2005/8/layout/vProcess5"/>
    <dgm:cxn modelId="{B3D63505-379E-4AF6-8E98-5EDF6C68722F}" type="presParOf" srcId="{6531C02B-01E9-45BB-8B20-CF71C4B9BF29}" destId="{577B227C-5DB8-448A-9B0D-05CD0D34735B}" srcOrd="9" destOrd="0" presId="urn:microsoft.com/office/officeart/2005/8/layout/vProcess5"/>
    <dgm:cxn modelId="{BE11579D-7E7A-4FEE-9074-C1E444860648}" type="presParOf" srcId="{6531C02B-01E9-45BB-8B20-CF71C4B9BF29}" destId="{96124254-99E6-4E2F-B730-2D41B3C31D2D}" srcOrd="10" destOrd="0" presId="urn:microsoft.com/office/officeart/2005/8/layout/vProcess5"/>
    <dgm:cxn modelId="{9315B190-D617-4729-8ED7-2719DCC71B46}" type="presParOf" srcId="{6531C02B-01E9-45BB-8B20-CF71C4B9BF29}" destId="{3FC3F211-B925-492A-9631-1CB93DDEB027}" srcOrd="11" destOrd="0" presId="urn:microsoft.com/office/officeart/2005/8/layout/vProcess5"/>
    <dgm:cxn modelId="{0904298A-5DD8-4CC0-A8E5-5914EB9EACA5}" type="presParOf" srcId="{6531C02B-01E9-45BB-8B20-CF71C4B9BF29}" destId="{5AB34E6B-9335-4660-AEA1-46D7D8B6B6E1}" srcOrd="12" destOrd="0" presId="urn:microsoft.com/office/officeart/2005/8/layout/vProcess5"/>
    <dgm:cxn modelId="{8BA5FA23-6B94-469C-8348-90D2FA48547B}" type="presParOf" srcId="{6531C02B-01E9-45BB-8B20-CF71C4B9BF29}" destId="{F8BBB6DB-FC6C-4500-84DD-27A096D05AFC}" srcOrd="13" destOrd="0" presId="urn:microsoft.com/office/officeart/2005/8/layout/vProcess5"/>
    <dgm:cxn modelId="{0F2AD24C-62F7-4BAB-8310-A79E92015040}" type="presParOf" srcId="{6531C02B-01E9-45BB-8B20-CF71C4B9BF29}" destId="{0C11ACF7-7FE1-4378-85E6-2EEE9C81B32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410C0C0-FA2D-490D-9032-C2931A2F29BE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525FA9-6262-4994-807A-9D4E3C835C42}">
      <dgm:prSet/>
      <dgm:spPr/>
      <dgm:t>
        <a:bodyPr/>
        <a:lstStyle/>
        <a:p>
          <a:r>
            <a:rPr lang="en-US"/>
            <a:t>Faucibus in ornare quam viverra orci sagittis eu volutpat</a:t>
          </a:r>
        </a:p>
      </dgm:t>
    </dgm:pt>
    <dgm:pt modelId="{015A661F-1235-4E39-B03C-9C6C757CFE7C}" type="parTrans" cxnId="{6A41AAA3-F96B-400F-9398-013D6F4BCBBB}">
      <dgm:prSet/>
      <dgm:spPr/>
      <dgm:t>
        <a:bodyPr/>
        <a:lstStyle/>
        <a:p>
          <a:endParaRPr lang="en-US"/>
        </a:p>
      </dgm:t>
    </dgm:pt>
    <dgm:pt modelId="{F9E6F748-683D-45FD-A75A-1A5B8DB4327E}" type="sibTrans" cxnId="{6A41AAA3-F96B-400F-9398-013D6F4BCBBB}">
      <dgm:prSet/>
      <dgm:spPr/>
      <dgm:t>
        <a:bodyPr/>
        <a:lstStyle/>
        <a:p>
          <a:endParaRPr lang="en-US"/>
        </a:p>
      </dgm:t>
    </dgm:pt>
    <dgm:pt modelId="{BECEED18-2EF9-4D28-8872-D25614D8A0D5}">
      <dgm:prSet/>
      <dgm:spPr/>
      <dgm:t>
        <a:bodyPr/>
        <a:lstStyle/>
        <a:p>
          <a:r>
            <a:rPr lang="en-US"/>
            <a:t>Sagittis orci a scelerisque purus semper</a:t>
          </a:r>
        </a:p>
      </dgm:t>
    </dgm:pt>
    <dgm:pt modelId="{C6844186-7713-4182-89D6-97DA04E7B5A2}" type="parTrans" cxnId="{79D6481A-64DC-4791-9CBE-B2676C3811C4}">
      <dgm:prSet/>
      <dgm:spPr/>
      <dgm:t>
        <a:bodyPr/>
        <a:lstStyle/>
        <a:p>
          <a:endParaRPr lang="en-US"/>
        </a:p>
      </dgm:t>
    </dgm:pt>
    <dgm:pt modelId="{1BC3FEC7-89E3-415A-9E28-7CB381E227C0}" type="sibTrans" cxnId="{79D6481A-64DC-4791-9CBE-B2676C3811C4}">
      <dgm:prSet/>
      <dgm:spPr/>
      <dgm:t>
        <a:bodyPr/>
        <a:lstStyle/>
        <a:p>
          <a:endParaRPr lang="en-US"/>
        </a:p>
      </dgm:t>
    </dgm:pt>
    <dgm:pt modelId="{CC158570-2EFC-4BB3-9CA3-420BA90819AE}">
      <dgm:prSet/>
      <dgm:spPr/>
      <dgm:t>
        <a:bodyPr/>
        <a:lstStyle/>
        <a:p>
          <a:r>
            <a:rPr lang="en-US"/>
            <a:t>Mauris in aliquam sem fringilla ut morbi tincidunt augue interdum</a:t>
          </a:r>
        </a:p>
      </dgm:t>
    </dgm:pt>
    <dgm:pt modelId="{EDABA949-9A80-4B39-B7C6-AB8E1D840E09}" type="parTrans" cxnId="{6E64A372-1ED6-45B2-95A8-71332746650A}">
      <dgm:prSet/>
      <dgm:spPr/>
      <dgm:t>
        <a:bodyPr/>
        <a:lstStyle/>
        <a:p>
          <a:endParaRPr lang="en-US"/>
        </a:p>
      </dgm:t>
    </dgm:pt>
    <dgm:pt modelId="{121155DF-7E58-4679-8483-5C2CAEF78556}" type="sibTrans" cxnId="{6E64A372-1ED6-45B2-95A8-71332746650A}">
      <dgm:prSet/>
      <dgm:spPr/>
      <dgm:t>
        <a:bodyPr/>
        <a:lstStyle/>
        <a:p>
          <a:endParaRPr lang="en-US"/>
        </a:p>
      </dgm:t>
    </dgm:pt>
    <dgm:pt modelId="{8A360BAD-B041-4E46-81A4-C91169F95A49}">
      <dgm:prSet/>
      <dgm:spPr/>
      <dgm:t>
        <a:bodyPr/>
        <a:lstStyle/>
        <a:p>
          <a:r>
            <a:rPr lang="en-US"/>
            <a:t>Lorem ipsum dolor sit amet consectetur adipiscing elit pellentesque habitant</a:t>
          </a:r>
        </a:p>
      </dgm:t>
    </dgm:pt>
    <dgm:pt modelId="{41D08581-6446-43D4-8AD1-4209197727F8}" type="parTrans" cxnId="{C12C8C66-42BC-4C9F-B093-3C92151B83C3}">
      <dgm:prSet/>
      <dgm:spPr/>
      <dgm:t>
        <a:bodyPr/>
        <a:lstStyle/>
        <a:p>
          <a:endParaRPr lang="en-US"/>
        </a:p>
      </dgm:t>
    </dgm:pt>
    <dgm:pt modelId="{4FE0BB78-9D23-47A3-B29F-078BF9C0BE80}" type="sibTrans" cxnId="{C12C8C66-42BC-4C9F-B093-3C92151B83C3}">
      <dgm:prSet/>
      <dgm:spPr/>
      <dgm:t>
        <a:bodyPr/>
        <a:lstStyle/>
        <a:p>
          <a:endParaRPr lang="en-US"/>
        </a:p>
      </dgm:t>
    </dgm:pt>
    <dgm:pt modelId="{0E16C8C0-EB90-41F6-9542-521BC23F71D2}" type="pres">
      <dgm:prSet presAssocID="{A410C0C0-FA2D-490D-9032-C2931A2F29BE}" presName="outerComposite" presStyleCnt="0">
        <dgm:presLayoutVars>
          <dgm:chMax val="5"/>
          <dgm:dir/>
          <dgm:resizeHandles val="exact"/>
        </dgm:presLayoutVars>
      </dgm:prSet>
      <dgm:spPr/>
    </dgm:pt>
    <dgm:pt modelId="{081D5235-BE27-4667-9A4A-5916BD181C18}" type="pres">
      <dgm:prSet presAssocID="{A410C0C0-FA2D-490D-9032-C2931A2F29BE}" presName="dummyMaxCanvas" presStyleCnt="0">
        <dgm:presLayoutVars/>
      </dgm:prSet>
      <dgm:spPr/>
    </dgm:pt>
    <dgm:pt modelId="{8F4A5A7F-6651-49E0-84FD-F9CA0B77775A}" type="pres">
      <dgm:prSet presAssocID="{A410C0C0-FA2D-490D-9032-C2931A2F29BE}" presName="FourNodes_1" presStyleLbl="node1" presStyleIdx="0" presStyleCnt="4">
        <dgm:presLayoutVars>
          <dgm:bulletEnabled val="1"/>
        </dgm:presLayoutVars>
      </dgm:prSet>
      <dgm:spPr/>
    </dgm:pt>
    <dgm:pt modelId="{20627730-1ECA-40B6-A782-FA67BEF7A7FB}" type="pres">
      <dgm:prSet presAssocID="{A410C0C0-FA2D-490D-9032-C2931A2F29BE}" presName="FourNodes_2" presStyleLbl="node1" presStyleIdx="1" presStyleCnt="4">
        <dgm:presLayoutVars>
          <dgm:bulletEnabled val="1"/>
        </dgm:presLayoutVars>
      </dgm:prSet>
      <dgm:spPr/>
    </dgm:pt>
    <dgm:pt modelId="{252458C9-43B5-41A6-A665-64173E3363FE}" type="pres">
      <dgm:prSet presAssocID="{A410C0C0-FA2D-490D-9032-C2931A2F29BE}" presName="FourNodes_3" presStyleLbl="node1" presStyleIdx="2" presStyleCnt="4">
        <dgm:presLayoutVars>
          <dgm:bulletEnabled val="1"/>
        </dgm:presLayoutVars>
      </dgm:prSet>
      <dgm:spPr/>
    </dgm:pt>
    <dgm:pt modelId="{73900C58-DFC0-4C91-83C1-D14211B3BD09}" type="pres">
      <dgm:prSet presAssocID="{A410C0C0-FA2D-490D-9032-C2931A2F29BE}" presName="FourNodes_4" presStyleLbl="node1" presStyleIdx="3" presStyleCnt="4">
        <dgm:presLayoutVars>
          <dgm:bulletEnabled val="1"/>
        </dgm:presLayoutVars>
      </dgm:prSet>
      <dgm:spPr/>
    </dgm:pt>
    <dgm:pt modelId="{54E1E4EC-4CE5-4CA8-A446-A74FB2B00FF6}" type="pres">
      <dgm:prSet presAssocID="{A410C0C0-FA2D-490D-9032-C2931A2F29BE}" presName="FourConn_1-2" presStyleLbl="fgAccFollowNode1" presStyleIdx="0" presStyleCnt="3">
        <dgm:presLayoutVars>
          <dgm:bulletEnabled val="1"/>
        </dgm:presLayoutVars>
      </dgm:prSet>
      <dgm:spPr/>
    </dgm:pt>
    <dgm:pt modelId="{711F16C5-4E6A-4F98-A926-D84E49FDEA1F}" type="pres">
      <dgm:prSet presAssocID="{A410C0C0-FA2D-490D-9032-C2931A2F29BE}" presName="FourConn_2-3" presStyleLbl="fgAccFollowNode1" presStyleIdx="1" presStyleCnt="3">
        <dgm:presLayoutVars>
          <dgm:bulletEnabled val="1"/>
        </dgm:presLayoutVars>
      </dgm:prSet>
      <dgm:spPr/>
    </dgm:pt>
    <dgm:pt modelId="{06B4EBF2-36CA-4DB7-9A45-9CF4C20CC471}" type="pres">
      <dgm:prSet presAssocID="{A410C0C0-FA2D-490D-9032-C2931A2F29BE}" presName="FourConn_3-4" presStyleLbl="fgAccFollowNode1" presStyleIdx="2" presStyleCnt="3">
        <dgm:presLayoutVars>
          <dgm:bulletEnabled val="1"/>
        </dgm:presLayoutVars>
      </dgm:prSet>
      <dgm:spPr/>
    </dgm:pt>
    <dgm:pt modelId="{5960AB68-0CE6-4E9A-B1E8-CBD3DB2E695E}" type="pres">
      <dgm:prSet presAssocID="{A410C0C0-FA2D-490D-9032-C2931A2F29BE}" presName="FourNodes_1_text" presStyleLbl="node1" presStyleIdx="3" presStyleCnt="4">
        <dgm:presLayoutVars>
          <dgm:bulletEnabled val="1"/>
        </dgm:presLayoutVars>
      </dgm:prSet>
      <dgm:spPr/>
    </dgm:pt>
    <dgm:pt modelId="{F3E52458-0A7A-4E61-A8C7-588E2B8BF07B}" type="pres">
      <dgm:prSet presAssocID="{A410C0C0-FA2D-490D-9032-C2931A2F29BE}" presName="FourNodes_2_text" presStyleLbl="node1" presStyleIdx="3" presStyleCnt="4">
        <dgm:presLayoutVars>
          <dgm:bulletEnabled val="1"/>
        </dgm:presLayoutVars>
      </dgm:prSet>
      <dgm:spPr/>
    </dgm:pt>
    <dgm:pt modelId="{0A168747-C462-448F-9052-AB7F0A263335}" type="pres">
      <dgm:prSet presAssocID="{A410C0C0-FA2D-490D-9032-C2931A2F29BE}" presName="FourNodes_3_text" presStyleLbl="node1" presStyleIdx="3" presStyleCnt="4">
        <dgm:presLayoutVars>
          <dgm:bulletEnabled val="1"/>
        </dgm:presLayoutVars>
      </dgm:prSet>
      <dgm:spPr/>
    </dgm:pt>
    <dgm:pt modelId="{37BE46C4-8A03-4D46-A11F-FD4A9484A0E2}" type="pres">
      <dgm:prSet presAssocID="{A410C0C0-FA2D-490D-9032-C2931A2F29B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9D6481A-64DC-4791-9CBE-B2676C3811C4}" srcId="{A410C0C0-FA2D-490D-9032-C2931A2F29BE}" destId="{BECEED18-2EF9-4D28-8872-D25614D8A0D5}" srcOrd="1" destOrd="0" parTransId="{C6844186-7713-4182-89D6-97DA04E7B5A2}" sibTransId="{1BC3FEC7-89E3-415A-9E28-7CB381E227C0}"/>
    <dgm:cxn modelId="{835D9420-A763-4B16-B832-29749139BCBB}" type="presOf" srcId="{CC158570-2EFC-4BB3-9CA3-420BA90819AE}" destId="{252458C9-43B5-41A6-A665-64173E3363FE}" srcOrd="0" destOrd="0" presId="urn:microsoft.com/office/officeart/2005/8/layout/vProcess5"/>
    <dgm:cxn modelId="{40CA2324-3B32-4F7E-9304-DFF032F434E8}" type="presOf" srcId="{BECEED18-2EF9-4D28-8872-D25614D8A0D5}" destId="{F3E52458-0A7A-4E61-A8C7-588E2B8BF07B}" srcOrd="1" destOrd="0" presId="urn:microsoft.com/office/officeart/2005/8/layout/vProcess5"/>
    <dgm:cxn modelId="{6D000734-4598-43A6-A1D1-03C0BFF877FC}" type="presOf" srcId="{CC158570-2EFC-4BB3-9CA3-420BA90819AE}" destId="{0A168747-C462-448F-9052-AB7F0A263335}" srcOrd="1" destOrd="0" presId="urn:microsoft.com/office/officeart/2005/8/layout/vProcess5"/>
    <dgm:cxn modelId="{48BB7837-8E2B-4F5F-B358-50ED0677799C}" type="presOf" srcId="{33525FA9-6262-4994-807A-9D4E3C835C42}" destId="{8F4A5A7F-6651-49E0-84FD-F9CA0B77775A}" srcOrd="0" destOrd="0" presId="urn:microsoft.com/office/officeart/2005/8/layout/vProcess5"/>
    <dgm:cxn modelId="{3A61215E-DFA7-4617-B232-0E1C198CA154}" type="presOf" srcId="{33525FA9-6262-4994-807A-9D4E3C835C42}" destId="{5960AB68-0CE6-4E9A-B1E8-CBD3DB2E695E}" srcOrd="1" destOrd="0" presId="urn:microsoft.com/office/officeart/2005/8/layout/vProcess5"/>
    <dgm:cxn modelId="{21684066-3DFD-43A2-ADAA-3C897A24D853}" type="presOf" srcId="{8A360BAD-B041-4E46-81A4-C91169F95A49}" destId="{37BE46C4-8A03-4D46-A11F-FD4A9484A0E2}" srcOrd="1" destOrd="0" presId="urn:microsoft.com/office/officeart/2005/8/layout/vProcess5"/>
    <dgm:cxn modelId="{C12C8C66-42BC-4C9F-B093-3C92151B83C3}" srcId="{A410C0C0-FA2D-490D-9032-C2931A2F29BE}" destId="{8A360BAD-B041-4E46-81A4-C91169F95A49}" srcOrd="3" destOrd="0" parTransId="{41D08581-6446-43D4-8AD1-4209197727F8}" sibTransId="{4FE0BB78-9D23-47A3-B29F-078BF9C0BE80}"/>
    <dgm:cxn modelId="{6E64A372-1ED6-45B2-95A8-71332746650A}" srcId="{A410C0C0-FA2D-490D-9032-C2931A2F29BE}" destId="{CC158570-2EFC-4BB3-9CA3-420BA90819AE}" srcOrd="2" destOrd="0" parTransId="{EDABA949-9A80-4B39-B7C6-AB8E1D840E09}" sibTransId="{121155DF-7E58-4679-8483-5C2CAEF78556}"/>
    <dgm:cxn modelId="{17BA4996-4648-46CD-A022-ADA735DA0BAB}" type="presOf" srcId="{8A360BAD-B041-4E46-81A4-C91169F95A49}" destId="{73900C58-DFC0-4C91-83C1-D14211B3BD09}" srcOrd="0" destOrd="0" presId="urn:microsoft.com/office/officeart/2005/8/layout/vProcess5"/>
    <dgm:cxn modelId="{F6F290A1-105B-4D32-8C12-C17AFDC5FD58}" type="presOf" srcId="{BECEED18-2EF9-4D28-8872-D25614D8A0D5}" destId="{20627730-1ECA-40B6-A782-FA67BEF7A7FB}" srcOrd="0" destOrd="0" presId="urn:microsoft.com/office/officeart/2005/8/layout/vProcess5"/>
    <dgm:cxn modelId="{0D0D3FA2-BB78-4031-969F-CDB530FCB9B5}" type="presOf" srcId="{121155DF-7E58-4679-8483-5C2CAEF78556}" destId="{06B4EBF2-36CA-4DB7-9A45-9CF4C20CC471}" srcOrd="0" destOrd="0" presId="urn:microsoft.com/office/officeart/2005/8/layout/vProcess5"/>
    <dgm:cxn modelId="{6A41AAA3-F96B-400F-9398-013D6F4BCBBB}" srcId="{A410C0C0-FA2D-490D-9032-C2931A2F29BE}" destId="{33525FA9-6262-4994-807A-9D4E3C835C42}" srcOrd="0" destOrd="0" parTransId="{015A661F-1235-4E39-B03C-9C6C757CFE7C}" sibTransId="{F9E6F748-683D-45FD-A75A-1A5B8DB4327E}"/>
    <dgm:cxn modelId="{2E5746B8-F43C-4DC3-A22F-66B8FBD8B649}" type="presOf" srcId="{A410C0C0-FA2D-490D-9032-C2931A2F29BE}" destId="{0E16C8C0-EB90-41F6-9542-521BC23F71D2}" srcOrd="0" destOrd="0" presId="urn:microsoft.com/office/officeart/2005/8/layout/vProcess5"/>
    <dgm:cxn modelId="{377113BF-4A2B-428B-BD3D-09BC66B6467B}" type="presOf" srcId="{1BC3FEC7-89E3-415A-9E28-7CB381E227C0}" destId="{711F16C5-4E6A-4F98-A926-D84E49FDEA1F}" srcOrd="0" destOrd="0" presId="urn:microsoft.com/office/officeart/2005/8/layout/vProcess5"/>
    <dgm:cxn modelId="{54EDF8C3-6AE7-428B-BE6F-D53882A76F98}" type="presOf" srcId="{F9E6F748-683D-45FD-A75A-1A5B8DB4327E}" destId="{54E1E4EC-4CE5-4CA8-A446-A74FB2B00FF6}" srcOrd="0" destOrd="0" presId="urn:microsoft.com/office/officeart/2005/8/layout/vProcess5"/>
    <dgm:cxn modelId="{8EDEB52D-07D7-4A5C-A9CA-94623A24CACE}" type="presParOf" srcId="{0E16C8C0-EB90-41F6-9542-521BC23F71D2}" destId="{081D5235-BE27-4667-9A4A-5916BD181C18}" srcOrd="0" destOrd="0" presId="urn:microsoft.com/office/officeart/2005/8/layout/vProcess5"/>
    <dgm:cxn modelId="{2A82FB21-8CFA-4B50-875F-06EBDF560193}" type="presParOf" srcId="{0E16C8C0-EB90-41F6-9542-521BC23F71D2}" destId="{8F4A5A7F-6651-49E0-84FD-F9CA0B77775A}" srcOrd="1" destOrd="0" presId="urn:microsoft.com/office/officeart/2005/8/layout/vProcess5"/>
    <dgm:cxn modelId="{CFEA22C7-FA79-40C2-8E51-787F6361C461}" type="presParOf" srcId="{0E16C8C0-EB90-41F6-9542-521BC23F71D2}" destId="{20627730-1ECA-40B6-A782-FA67BEF7A7FB}" srcOrd="2" destOrd="0" presId="urn:microsoft.com/office/officeart/2005/8/layout/vProcess5"/>
    <dgm:cxn modelId="{7050B2FF-F171-498A-8F39-FAA0AF331BF2}" type="presParOf" srcId="{0E16C8C0-EB90-41F6-9542-521BC23F71D2}" destId="{252458C9-43B5-41A6-A665-64173E3363FE}" srcOrd="3" destOrd="0" presId="urn:microsoft.com/office/officeart/2005/8/layout/vProcess5"/>
    <dgm:cxn modelId="{D5223E72-DEED-4681-9FA1-8C417E3E1FF4}" type="presParOf" srcId="{0E16C8C0-EB90-41F6-9542-521BC23F71D2}" destId="{73900C58-DFC0-4C91-83C1-D14211B3BD09}" srcOrd="4" destOrd="0" presId="urn:microsoft.com/office/officeart/2005/8/layout/vProcess5"/>
    <dgm:cxn modelId="{6570B1CE-5DED-46CC-9580-C806D0963A1B}" type="presParOf" srcId="{0E16C8C0-EB90-41F6-9542-521BC23F71D2}" destId="{54E1E4EC-4CE5-4CA8-A446-A74FB2B00FF6}" srcOrd="5" destOrd="0" presId="urn:microsoft.com/office/officeart/2005/8/layout/vProcess5"/>
    <dgm:cxn modelId="{6C5AB989-A4FA-4054-8299-520DED834701}" type="presParOf" srcId="{0E16C8C0-EB90-41F6-9542-521BC23F71D2}" destId="{711F16C5-4E6A-4F98-A926-D84E49FDEA1F}" srcOrd="6" destOrd="0" presId="urn:microsoft.com/office/officeart/2005/8/layout/vProcess5"/>
    <dgm:cxn modelId="{0A36A4F1-7C94-44D1-9529-E5655AB73A6E}" type="presParOf" srcId="{0E16C8C0-EB90-41F6-9542-521BC23F71D2}" destId="{06B4EBF2-36CA-4DB7-9A45-9CF4C20CC471}" srcOrd="7" destOrd="0" presId="urn:microsoft.com/office/officeart/2005/8/layout/vProcess5"/>
    <dgm:cxn modelId="{CD8524DB-2147-4D67-A6CC-676C5DC3928E}" type="presParOf" srcId="{0E16C8C0-EB90-41F6-9542-521BC23F71D2}" destId="{5960AB68-0CE6-4E9A-B1E8-CBD3DB2E695E}" srcOrd="8" destOrd="0" presId="urn:microsoft.com/office/officeart/2005/8/layout/vProcess5"/>
    <dgm:cxn modelId="{526371EE-457E-48E4-875B-5583783AE30F}" type="presParOf" srcId="{0E16C8C0-EB90-41F6-9542-521BC23F71D2}" destId="{F3E52458-0A7A-4E61-A8C7-588E2B8BF07B}" srcOrd="9" destOrd="0" presId="urn:microsoft.com/office/officeart/2005/8/layout/vProcess5"/>
    <dgm:cxn modelId="{28A7D471-CB6B-4EE6-B8A3-0217D8E9ADA4}" type="presParOf" srcId="{0E16C8C0-EB90-41F6-9542-521BC23F71D2}" destId="{0A168747-C462-448F-9052-AB7F0A263335}" srcOrd="10" destOrd="0" presId="urn:microsoft.com/office/officeart/2005/8/layout/vProcess5"/>
    <dgm:cxn modelId="{4CA65FE6-A316-4BEF-98FE-A8B892209B2A}" type="presParOf" srcId="{0E16C8C0-EB90-41F6-9542-521BC23F71D2}" destId="{37BE46C4-8A03-4D46-A11F-FD4A9484A0E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44A4214-A3AE-43BD-B94D-55448D881EEC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F803C2-4ADC-4E62-8277-0D6F0CD5F134}">
      <dgm:prSet/>
      <dgm:spPr/>
      <dgm:t>
        <a:bodyPr/>
        <a:lstStyle/>
        <a:p>
          <a:r>
            <a:rPr lang="en-US"/>
            <a:t>Pellentesque elit eget gravida cum sociis natoque penatibus et magnis</a:t>
          </a:r>
        </a:p>
      </dgm:t>
    </dgm:pt>
    <dgm:pt modelId="{5231677D-9DBA-4CB3-9530-116AAF1F961A}" type="parTrans" cxnId="{D968D12A-BDED-4868-8A6A-EF2DE806C837}">
      <dgm:prSet/>
      <dgm:spPr/>
      <dgm:t>
        <a:bodyPr/>
        <a:lstStyle/>
        <a:p>
          <a:endParaRPr lang="en-US"/>
        </a:p>
      </dgm:t>
    </dgm:pt>
    <dgm:pt modelId="{F7F3C03A-98D9-434A-AF4C-E1B9DA0BE9DC}" type="sibTrans" cxnId="{D968D12A-BDED-4868-8A6A-EF2DE806C837}">
      <dgm:prSet/>
      <dgm:spPr/>
      <dgm:t>
        <a:bodyPr/>
        <a:lstStyle/>
        <a:p>
          <a:endParaRPr lang="en-US"/>
        </a:p>
      </dgm:t>
    </dgm:pt>
    <dgm:pt modelId="{CF275CCF-42AA-48FC-A30B-A2380EC7B55E}">
      <dgm:prSet/>
      <dgm:spPr/>
      <dgm:t>
        <a:bodyPr/>
        <a:lstStyle/>
        <a:p>
          <a:r>
            <a:rPr lang="en-US"/>
            <a:t>Varius sit amet mattis vulputate enim nulla aliquet</a:t>
          </a:r>
        </a:p>
      </dgm:t>
    </dgm:pt>
    <dgm:pt modelId="{1F5142CC-05C9-47B2-A436-C063BED35030}" type="parTrans" cxnId="{F9912377-8DEE-4E25-917B-6AD0D496157F}">
      <dgm:prSet/>
      <dgm:spPr/>
      <dgm:t>
        <a:bodyPr/>
        <a:lstStyle/>
        <a:p>
          <a:endParaRPr lang="en-US"/>
        </a:p>
      </dgm:t>
    </dgm:pt>
    <dgm:pt modelId="{49D0EE0A-3B7F-49C4-8161-75B84EFA9458}" type="sibTrans" cxnId="{F9912377-8DEE-4E25-917B-6AD0D496157F}">
      <dgm:prSet/>
      <dgm:spPr/>
      <dgm:t>
        <a:bodyPr/>
        <a:lstStyle/>
        <a:p>
          <a:endParaRPr lang="en-US"/>
        </a:p>
      </dgm:t>
    </dgm:pt>
    <dgm:pt modelId="{7A9FFB0D-4C87-41A5-A97B-85546C57668C}">
      <dgm:prSet/>
      <dgm:spPr/>
      <dgm:t>
        <a:bodyPr/>
        <a:lstStyle/>
        <a:p>
          <a:r>
            <a:rPr lang="en-US"/>
            <a:t>Cras semper auctor neque vitae tempus quam</a:t>
          </a:r>
        </a:p>
      </dgm:t>
    </dgm:pt>
    <dgm:pt modelId="{352B3A55-0930-43EF-8ACA-AF8B0BD6A7C9}" type="parTrans" cxnId="{6DE6082E-86D3-4629-88B9-3065586D51FF}">
      <dgm:prSet/>
      <dgm:spPr/>
      <dgm:t>
        <a:bodyPr/>
        <a:lstStyle/>
        <a:p>
          <a:endParaRPr lang="en-US"/>
        </a:p>
      </dgm:t>
    </dgm:pt>
    <dgm:pt modelId="{0F9C0592-A27E-46D6-9B13-5584EC625BEB}" type="sibTrans" cxnId="{6DE6082E-86D3-4629-88B9-3065586D51FF}">
      <dgm:prSet/>
      <dgm:spPr/>
      <dgm:t>
        <a:bodyPr/>
        <a:lstStyle/>
        <a:p>
          <a:endParaRPr lang="en-US"/>
        </a:p>
      </dgm:t>
    </dgm:pt>
    <dgm:pt modelId="{3B2FFF2E-CC16-454D-8C36-3345030599FC}">
      <dgm:prSet/>
      <dgm:spPr/>
      <dgm:t>
        <a:bodyPr/>
        <a:lstStyle/>
        <a:p>
          <a:r>
            <a:rPr lang="en-US"/>
            <a:t>Aliquam etiam erat velit scelerisque in dictum non consectetur</a:t>
          </a:r>
        </a:p>
      </dgm:t>
    </dgm:pt>
    <dgm:pt modelId="{E2A024C9-F50D-4ED7-8688-766EDA621AEA}" type="parTrans" cxnId="{D52392B6-AC0F-480B-906A-AC9BA7F405A0}">
      <dgm:prSet/>
      <dgm:spPr/>
      <dgm:t>
        <a:bodyPr/>
        <a:lstStyle/>
        <a:p>
          <a:endParaRPr lang="en-US"/>
        </a:p>
      </dgm:t>
    </dgm:pt>
    <dgm:pt modelId="{95B6AC26-0877-4053-B6F3-3A9771080696}" type="sibTrans" cxnId="{D52392B6-AC0F-480B-906A-AC9BA7F405A0}">
      <dgm:prSet/>
      <dgm:spPr/>
      <dgm:t>
        <a:bodyPr/>
        <a:lstStyle/>
        <a:p>
          <a:endParaRPr lang="en-US"/>
        </a:p>
      </dgm:t>
    </dgm:pt>
    <dgm:pt modelId="{8712233D-CD83-48D0-A4DC-627471662D0C}">
      <dgm:prSet/>
      <dgm:spPr/>
      <dgm:t>
        <a:bodyPr/>
        <a:lstStyle/>
        <a:p>
          <a:r>
            <a:rPr lang="en-US"/>
            <a:t>Lorem ipsum dolor sit amet consectetur adipiscing elit pellentesque habitant</a:t>
          </a:r>
        </a:p>
      </dgm:t>
    </dgm:pt>
    <dgm:pt modelId="{E68A12CB-E554-4AD7-8F9F-6A44195031FB}" type="parTrans" cxnId="{8E4CE5E4-ABB4-49EC-97A5-540796EF4B9F}">
      <dgm:prSet/>
      <dgm:spPr/>
      <dgm:t>
        <a:bodyPr/>
        <a:lstStyle/>
        <a:p>
          <a:endParaRPr lang="en-US"/>
        </a:p>
      </dgm:t>
    </dgm:pt>
    <dgm:pt modelId="{51190A94-4E8F-4655-952C-29B76556F4EC}" type="sibTrans" cxnId="{8E4CE5E4-ABB4-49EC-97A5-540796EF4B9F}">
      <dgm:prSet/>
      <dgm:spPr/>
      <dgm:t>
        <a:bodyPr/>
        <a:lstStyle/>
        <a:p>
          <a:endParaRPr lang="en-US"/>
        </a:p>
      </dgm:t>
    </dgm:pt>
    <dgm:pt modelId="{370F9F7C-08B4-4D84-8BD2-4BF7B562F7D6}" type="pres">
      <dgm:prSet presAssocID="{844A4214-A3AE-43BD-B94D-55448D881EEC}" presName="diagram" presStyleCnt="0">
        <dgm:presLayoutVars>
          <dgm:dir/>
          <dgm:resizeHandles val="exact"/>
        </dgm:presLayoutVars>
      </dgm:prSet>
      <dgm:spPr/>
    </dgm:pt>
    <dgm:pt modelId="{606D3F07-6DC8-42CD-8565-3C2EB01250FB}" type="pres">
      <dgm:prSet presAssocID="{03F803C2-4ADC-4E62-8277-0D6F0CD5F134}" presName="node" presStyleLbl="node1" presStyleIdx="0" presStyleCnt="5">
        <dgm:presLayoutVars>
          <dgm:bulletEnabled val="1"/>
        </dgm:presLayoutVars>
      </dgm:prSet>
      <dgm:spPr/>
    </dgm:pt>
    <dgm:pt modelId="{F3C9FEAF-EB8A-437F-9B6E-1B4E07037DA8}" type="pres">
      <dgm:prSet presAssocID="{F7F3C03A-98D9-434A-AF4C-E1B9DA0BE9DC}" presName="sibTrans" presStyleCnt="0"/>
      <dgm:spPr/>
    </dgm:pt>
    <dgm:pt modelId="{F1DDC1D9-DC14-4A11-90AD-313CAE839081}" type="pres">
      <dgm:prSet presAssocID="{CF275CCF-42AA-48FC-A30B-A2380EC7B55E}" presName="node" presStyleLbl="node1" presStyleIdx="1" presStyleCnt="5">
        <dgm:presLayoutVars>
          <dgm:bulletEnabled val="1"/>
        </dgm:presLayoutVars>
      </dgm:prSet>
      <dgm:spPr/>
    </dgm:pt>
    <dgm:pt modelId="{FCE08096-C5B6-43A2-A060-395371284778}" type="pres">
      <dgm:prSet presAssocID="{49D0EE0A-3B7F-49C4-8161-75B84EFA9458}" presName="sibTrans" presStyleCnt="0"/>
      <dgm:spPr/>
    </dgm:pt>
    <dgm:pt modelId="{307138BC-CF50-438B-980C-B6BA9AD3CD94}" type="pres">
      <dgm:prSet presAssocID="{7A9FFB0D-4C87-41A5-A97B-85546C57668C}" presName="node" presStyleLbl="node1" presStyleIdx="2" presStyleCnt="5">
        <dgm:presLayoutVars>
          <dgm:bulletEnabled val="1"/>
        </dgm:presLayoutVars>
      </dgm:prSet>
      <dgm:spPr/>
    </dgm:pt>
    <dgm:pt modelId="{D997C0AB-06F2-4AC8-9717-B63765154174}" type="pres">
      <dgm:prSet presAssocID="{0F9C0592-A27E-46D6-9B13-5584EC625BEB}" presName="sibTrans" presStyleCnt="0"/>
      <dgm:spPr/>
    </dgm:pt>
    <dgm:pt modelId="{DACD79F4-29D8-482B-8E65-CED5BA80D8CE}" type="pres">
      <dgm:prSet presAssocID="{3B2FFF2E-CC16-454D-8C36-3345030599FC}" presName="node" presStyleLbl="node1" presStyleIdx="3" presStyleCnt="5">
        <dgm:presLayoutVars>
          <dgm:bulletEnabled val="1"/>
        </dgm:presLayoutVars>
      </dgm:prSet>
      <dgm:spPr/>
    </dgm:pt>
    <dgm:pt modelId="{BFC184B2-77CC-491A-A7D0-FD7870572CC9}" type="pres">
      <dgm:prSet presAssocID="{95B6AC26-0877-4053-B6F3-3A9771080696}" presName="sibTrans" presStyleCnt="0"/>
      <dgm:spPr/>
    </dgm:pt>
    <dgm:pt modelId="{4AC7728E-43C5-4265-A925-1E6F0BDA19A7}" type="pres">
      <dgm:prSet presAssocID="{8712233D-CD83-48D0-A4DC-627471662D0C}" presName="node" presStyleLbl="node1" presStyleIdx="4" presStyleCnt="5">
        <dgm:presLayoutVars>
          <dgm:bulletEnabled val="1"/>
        </dgm:presLayoutVars>
      </dgm:prSet>
      <dgm:spPr/>
    </dgm:pt>
  </dgm:ptLst>
  <dgm:cxnLst>
    <dgm:cxn modelId="{9AB06411-6737-4FD2-BDAA-A1B057629693}" type="presOf" srcId="{8712233D-CD83-48D0-A4DC-627471662D0C}" destId="{4AC7728E-43C5-4265-A925-1E6F0BDA19A7}" srcOrd="0" destOrd="0" presId="urn:microsoft.com/office/officeart/2005/8/layout/default"/>
    <dgm:cxn modelId="{C3572714-09C9-4C3E-AC06-292B3E8BDB5E}" type="presOf" srcId="{03F803C2-4ADC-4E62-8277-0D6F0CD5F134}" destId="{606D3F07-6DC8-42CD-8565-3C2EB01250FB}" srcOrd="0" destOrd="0" presId="urn:microsoft.com/office/officeart/2005/8/layout/default"/>
    <dgm:cxn modelId="{8892DF27-29AD-4E06-9EF5-010EFB088EBC}" type="presOf" srcId="{844A4214-A3AE-43BD-B94D-55448D881EEC}" destId="{370F9F7C-08B4-4D84-8BD2-4BF7B562F7D6}" srcOrd="0" destOrd="0" presId="urn:microsoft.com/office/officeart/2005/8/layout/default"/>
    <dgm:cxn modelId="{D968D12A-BDED-4868-8A6A-EF2DE806C837}" srcId="{844A4214-A3AE-43BD-B94D-55448D881EEC}" destId="{03F803C2-4ADC-4E62-8277-0D6F0CD5F134}" srcOrd="0" destOrd="0" parTransId="{5231677D-9DBA-4CB3-9530-116AAF1F961A}" sibTransId="{F7F3C03A-98D9-434A-AF4C-E1B9DA0BE9DC}"/>
    <dgm:cxn modelId="{6DE6082E-86D3-4629-88B9-3065586D51FF}" srcId="{844A4214-A3AE-43BD-B94D-55448D881EEC}" destId="{7A9FFB0D-4C87-41A5-A97B-85546C57668C}" srcOrd="2" destOrd="0" parTransId="{352B3A55-0930-43EF-8ACA-AF8B0BD6A7C9}" sibTransId="{0F9C0592-A27E-46D6-9B13-5584EC625BEB}"/>
    <dgm:cxn modelId="{6F610673-57DD-49A5-A316-4FBD46FC1DBE}" type="presOf" srcId="{3B2FFF2E-CC16-454D-8C36-3345030599FC}" destId="{DACD79F4-29D8-482B-8E65-CED5BA80D8CE}" srcOrd="0" destOrd="0" presId="urn:microsoft.com/office/officeart/2005/8/layout/default"/>
    <dgm:cxn modelId="{F9912377-8DEE-4E25-917B-6AD0D496157F}" srcId="{844A4214-A3AE-43BD-B94D-55448D881EEC}" destId="{CF275CCF-42AA-48FC-A30B-A2380EC7B55E}" srcOrd="1" destOrd="0" parTransId="{1F5142CC-05C9-47B2-A436-C063BED35030}" sibTransId="{49D0EE0A-3B7F-49C4-8161-75B84EFA9458}"/>
    <dgm:cxn modelId="{4B447790-63FA-442E-BAE7-95D838773BD4}" type="presOf" srcId="{7A9FFB0D-4C87-41A5-A97B-85546C57668C}" destId="{307138BC-CF50-438B-980C-B6BA9AD3CD94}" srcOrd="0" destOrd="0" presId="urn:microsoft.com/office/officeart/2005/8/layout/default"/>
    <dgm:cxn modelId="{D52392B6-AC0F-480B-906A-AC9BA7F405A0}" srcId="{844A4214-A3AE-43BD-B94D-55448D881EEC}" destId="{3B2FFF2E-CC16-454D-8C36-3345030599FC}" srcOrd="3" destOrd="0" parTransId="{E2A024C9-F50D-4ED7-8688-766EDA621AEA}" sibTransId="{95B6AC26-0877-4053-B6F3-3A9771080696}"/>
    <dgm:cxn modelId="{8E4CE5E4-ABB4-49EC-97A5-540796EF4B9F}" srcId="{844A4214-A3AE-43BD-B94D-55448D881EEC}" destId="{8712233D-CD83-48D0-A4DC-627471662D0C}" srcOrd="4" destOrd="0" parTransId="{E68A12CB-E554-4AD7-8F9F-6A44195031FB}" sibTransId="{51190A94-4E8F-4655-952C-29B76556F4EC}"/>
    <dgm:cxn modelId="{2BCA34F8-B686-4B5B-91E8-E9817351DADA}" type="presOf" srcId="{CF275CCF-42AA-48FC-A30B-A2380EC7B55E}" destId="{F1DDC1D9-DC14-4A11-90AD-313CAE839081}" srcOrd="0" destOrd="0" presId="urn:microsoft.com/office/officeart/2005/8/layout/default"/>
    <dgm:cxn modelId="{C0821A14-00BE-4BFC-BB01-EC170318A5E5}" type="presParOf" srcId="{370F9F7C-08B4-4D84-8BD2-4BF7B562F7D6}" destId="{606D3F07-6DC8-42CD-8565-3C2EB01250FB}" srcOrd="0" destOrd="0" presId="urn:microsoft.com/office/officeart/2005/8/layout/default"/>
    <dgm:cxn modelId="{81E9A80E-682F-4DEF-811F-1056801F6A55}" type="presParOf" srcId="{370F9F7C-08B4-4D84-8BD2-4BF7B562F7D6}" destId="{F3C9FEAF-EB8A-437F-9B6E-1B4E07037DA8}" srcOrd="1" destOrd="0" presId="urn:microsoft.com/office/officeart/2005/8/layout/default"/>
    <dgm:cxn modelId="{ACBE3765-6F95-4B25-BC0C-55F713D130F7}" type="presParOf" srcId="{370F9F7C-08B4-4D84-8BD2-4BF7B562F7D6}" destId="{F1DDC1D9-DC14-4A11-90AD-313CAE839081}" srcOrd="2" destOrd="0" presId="urn:microsoft.com/office/officeart/2005/8/layout/default"/>
    <dgm:cxn modelId="{9C418B32-EFD9-4E2B-A1D8-97FB69E6CA6F}" type="presParOf" srcId="{370F9F7C-08B4-4D84-8BD2-4BF7B562F7D6}" destId="{FCE08096-C5B6-43A2-A060-395371284778}" srcOrd="3" destOrd="0" presId="urn:microsoft.com/office/officeart/2005/8/layout/default"/>
    <dgm:cxn modelId="{7262E927-26C4-48FD-8DCC-8E904242B77C}" type="presParOf" srcId="{370F9F7C-08B4-4D84-8BD2-4BF7B562F7D6}" destId="{307138BC-CF50-438B-980C-B6BA9AD3CD94}" srcOrd="4" destOrd="0" presId="urn:microsoft.com/office/officeart/2005/8/layout/default"/>
    <dgm:cxn modelId="{F021FC0D-B92D-45C6-85A6-CA9651ACCD39}" type="presParOf" srcId="{370F9F7C-08B4-4D84-8BD2-4BF7B562F7D6}" destId="{D997C0AB-06F2-4AC8-9717-B63765154174}" srcOrd="5" destOrd="0" presId="urn:microsoft.com/office/officeart/2005/8/layout/default"/>
    <dgm:cxn modelId="{01878C60-F792-4451-B0EA-5C7D7A47A60C}" type="presParOf" srcId="{370F9F7C-08B4-4D84-8BD2-4BF7B562F7D6}" destId="{DACD79F4-29D8-482B-8E65-CED5BA80D8CE}" srcOrd="6" destOrd="0" presId="urn:microsoft.com/office/officeart/2005/8/layout/default"/>
    <dgm:cxn modelId="{C20788B0-12C5-411D-BA5F-C09A1542EAE6}" type="presParOf" srcId="{370F9F7C-08B4-4D84-8BD2-4BF7B562F7D6}" destId="{BFC184B2-77CC-491A-A7D0-FD7870572CC9}" srcOrd="7" destOrd="0" presId="urn:microsoft.com/office/officeart/2005/8/layout/default"/>
    <dgm:cxn modelId="{46B9D7C0-9344-4920-9489-55B6377250F6}" type="presParOf" srcId="{370F9F7C-08B4-4D84-8BD2-4BF7B562F7D6}" destId="{4AC7728E-43C5-4265-A925-1E6F0BDA19A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F6A3FB-26D1-4F0E-BB8B-3D3D7AEDAA7D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B2E027-6C91-4FA6-8E55-C8F15A311A67}">
      <dgm:prSet/>
      <dgm:spPr/>
      <dgm:t>
        <a:bodyPr/>
        <a:lstStyle/>
        <a:p>
          <a:r>
            <a:rPr lang="en-US"/>
            <a:t>Sed velit dignissim sodales ut eu sem integer vitae</a:t>
          </a:r>
        </a:p>
      </dgm:t>
    </dgm:pt>
    <dgm:pt modelId="{12C893EC-981E-4AA9-83CF-67D7143A2E78}" type="parTrans" cxnId="{1E12049C-0CED-49FE-967A-79212B631A37}">
      <dgm:prSet/>
      <dgm:spPr/>
      <dgm:t>
        <a:bodyPr/>
        <a:lstStyle/>
        <a:p>
          <a:endParaRPr lang="en-US"/>
        </a:p>
      </dgm:t>
    </dgm:pt>
    <dgm:pt modelId="{AB6E81AC-3BD1-4369-AB41-AE32459928FA}" type="sibTrans" cxnId="{1E12049C-0CED-49FE-967A-79212B631A37}">
      <dgm:prSet/>
      <dgm:spPr/>
      <dgm:t>
        <a:bodyPr/>
        <a:lstStyle/>
        <a:p>
          <a:endParaRPr lang="en-US"/>
        </a:p>
      </dgm:t>
    </dgm:pt>
    <dgm:pt modelId="{A67DB105-E6E5-470B-82B7-F942C118F3C7}">
      <dgm:prSet/>
      <dgm:spPr/>
      <dgm:t>
        <a:bodyPr/>
        <a:lstStyle/>
        <a:p>
          <a:r>
            <a:rPr lang="en-US"/>
            <a:t>Felis bibendum ut tristique et egestas quis ipsum suspendisse ultrices</a:t>
          </a:r>
        </a:p>
      </dgm:t>
    </dgm:pt>
    <dgm:pt modelId="{4EECF37B-6074-43B5-8384-40ED24384C54}" type="parTrans" cxnId="{491F475D-2294-483D-AC20-FB2C8ACCF4DF}">
      <dgm:prSet/>
      <dgm:spPr/>
      <dgm:t>
        <a:bodyPr/>
        <a:lstStyle/>
        <a:p>
          <a:endParaRPr lang="en-US"/>
        </a:p>
      </dgm:t>
    </dgm:pt>
    <dgm:pt modelId="{C257EE8F-6FB4-4E2D-BEED-D55B449002D9}" type="sibTrans" cxnId="{491F475D-2294-483D-AC20-FB2C8ACCF4DF}">
      <dgm:prSet/>
      <dgm:spPr/>
      <dgm:t>
        <a:bodyPr/>
        <a:lstStyle/>
        <a:p>
          <a:endParaRPr lang="en-US"/>
        </a:p>
      </dgm:t>
    </dgm:pt>
    <dgm:pt modelId="{21C4B81D-756C-4555-96D2-CFCD11E464A3}">
      <dgm:prSet/>
      <dgm:spPr/>
      <dgm:t>
        <a:bodyPr/>
        <a:lstStyle/>
        <a:p>
          <a:r>
            <a:rPr lang="en-US"/>
            <a:t>Vitae ultricies leo integer malesuada nunc vel risus commodo viverra</a:t>
          </a:r>
        </a:p>
      </dgm:t>
    </dgm:pt>
    <dgm:pt modelId="{55C62600-9FC3-4148-BA9E-C61282398393}" type="parTrans" cxnId="{33846024-C338-4E8C-9736-09763F57BB79}">
      <dgm:prSet/>
      <dgm:spPr/>
      <dgm:t>
        <a:bodyPr/>
        <a:lstStyle/>
        <a:p>
          <a:endParaRPr lang="en-US"/>
        </a:p>
      </dgm:t>
    </dgm:pt>
    <dgm:pt modelId="{D621E87F-8259-48A9-8C03-EA54CAD0FED1}" type="sibTrans" cxnId="{33846024-C338-4E8C-9736-09763F57BB79}">
      <dgm:prSet/>
      <dgm:spPr/>
      <dgm:t>
        <a:bodyPr/>
        <a:lstStyle/>
        <a:p>
          <a:endParaRPr lang="en-US"/>
        </a:p>
      </dgm:t>
    </dgm:pt>
    <dgm:pt modelId="{D33E6EF2-0818-4E92-B8E3-1236A0C28410}">
      <dgm:prSet/>
      <dgm:spPr/>
      <dgm:t>
        <a:bodyPr/>
        <a:lstStyle/>
        <a:p>
          <a:r>
            <a:rPr lang="en-US"/>
            <a:t>Sed faucibus turpis in eu mi bibendum neque</a:t>
          </a:r>
        </a:p>
      </dgm:t>
    </dgm:pt>
    <dgm:pt modelId="{559F8B84-CD5F-41E0-A0A3-F52F314EB415}" type="parTrans" cxnId="{88808787-D8BC-4AC3-9DE6-BA09AC5102EC}">
      <dgm:prSet/>
      <dgm:spPr/>
      <dgm:t>
        <a:bodyPr/>
        <a:lstStyle/>
        <a:p>
          <a:endParaRPr lang="en-US"/>
        </a:p>
      </dgm:t>
    </dgm:pt>
    <dgm:pt modelId="{D43DBD7D-240F-42B4-AC0E-695C0A166937}" type="sibTrans" cxnId="{88808787-D8BC-4AC3-9DE6-BA09AC5102EC}">
      <dgm:prSet/>
      <dgm:spPr/>
      <dgm:t>
        <a:bodyPr/>
        <a:lstStyle/>
        <a:p>
          <a:endParaRPr lang="en-US"/>
        </a:p>
      </dgm:t>
    </dgm:pt>
    <dgm:pt modelId="{98CF4382-D002-460C-89F3-9D4FC3EC913C}">
      <dgm:prSet/>
      <dgm:spPr/>
      <dgm:t>
        <a:bodyPr/>
        <a:lstStyle/>
        <a:p>
          <a:r>
            <a:rPr lang="en-US"/>
            <a:t>Egestas fringilla phasellus faucibus scelerisque eleifend donec pretium</a:t>
          </a:r>
        </a:p>
      </dgm:t>
    </dgm:pt>
    <dgm:pt modelId="{ACC22219-655B-4D05-B22F-9388C9982A01}" type="parTrans" cxnId="{2908B1B4-AEC7-48DD-829B-DC05343179A1}">
      <dgm:prSet/>
      <dgm:spPr/>
      <dgm:t>
        <a:bodyPr/>
        <a:lstStyle/>
        <a:p>
          <a:endParaRPr lang="en-US"/>
        </a:p>
      </dgm:t>
    </dgm:pt>
    <dgm:pt modelId="{E3E97FBF-D429-4687-B171-CC44AF334F88}" type="sibTrans" cxnId="{2908B1B4-AEC7-48DD-829B-DC05343179A1}">
      <dgm:prSet/>
      <dgm:spPr/>
      <dgm:t>
        <a:bodyPr/>
        <a:lstStyle/>
        <a:p>
          <a:endParaRPr lang="en-US"/>
        </a:p>
      </dgm:t>
    </dgm:pt>
    <dgm:pt modelId="{1B2EAF81-5576-401A-A617-9FFBD2D3B4C7}" type="pres">
      <dgm:prSet presAssocID="{C3F6A3FB-26D1-4F0E-BB8B-3D3D7AEDAA7D}" presName="outerComposite" presStyleCnt="0">
        <dgm:presLayoutVars>
          <dgm:chMax val="5"/>
          <dgm:dir/>
          <dgm:resizeHandles val="exact"/>
        </dgm:presLayoutVars>
      </dgm:prSet>
      <dgm:spPr/>
    </dgm:pt>
    <dgm:pt modelId="{C09803CE-767C-4F37-834A-33ADF93DA3F8}" type="pres">
      <dgm:prSet presAssocID="{C3F6A3FB-26D1-4F0E-BB8B-3D3D7AEDAA7D}" presName="dummyMaxCanvas" presStyleCnt="0">
        <dgm:presLayoutVars/>
      </dgm:prSet>
      <dgm:spPr/>
    </dgm:pt>
    <dgm:pt modelId="{C6008D54-FF01-4435-B706-D343EED11762}" type="pres">
      <dgm:prSet presAssocID="{C3F6A3FB-26D1-4F0E-BB8B-3D3D7AEDAA7D}" presName="FiveNodes_1" presStyleLbl="node1" presStyleIdx="0" presStyleCnt="5">
        <dgm:presLayoutVars>
          <dgm:bulletEnabled val="1"/>
        </dgm:presLayoutVars>
      </dgm:prSet>
      <dgm:spPr/>
    </dgm:pt>
    <dgm:pt modelId="{FCE72CDE-295C-436E-9834-5B6C6099F116}" type="pres">
      <dgm:prSet presAssocID="{C3F6A3FB-26D1-4F0E-BB8B-3D3D7AEDAA7D}" presName="FiveNodes_2" presStyleLbl="node1" presStyleIdx="1" presStyleCnt="5">
        <dgm:presLayoutVars>
          <dgm:bulletEnabled val="1"/>
        </dgm:presLayoutVars>
      </dgm:prSet>
      <dgm:spPr/>
    </dgm:pt>
    <dgm:pt modelId="{8FA349CF-3538-47AD-A8A3-A8F36C64DBF6}" type="pres">
      <dgm:prSet presAssocID="{C3F6A3FB-26D1-4F0E-BB8B-3D3D7AEDAA7D}" presName="FiveNodes_3" presStyleLbl="node1" presStyleIdx="2" presStyleCnt="5">
        <dgm:presLayoutVars>
          <dgm:bulletEnabled val="1"/>
        </dgm:presLayoutVars>
      </dgm:prSet>
      <dgm:spPr/>
    </dgm:pt>
    <dgm:pt modelId="{EF92F4FA-8A13-400B-A946-4C5E4FCE340E}" type="pres">
      <dgm:prSet presAssocID="{C3F6A3FB-26D1-4F0E-BB8B-3D3D7AEDAA7D}" presName="FiveNodes_4" presStyleLbl="node1" presStyleIdx="3" presStyleCnt="5">
        <dgm:presLayoutVars>
          <dgm:bulletEnabled val="1"/>
        </dgm:presLayoutVars>
      </dgm:prSet>
      <dgm:spPr/>
    </dgm:pt>
    <dgm:pt modelId="{09F81463-0744-42FF-95FD-124F7B0682F0}" type="pres">
      <dgm:prSet presAssocID="{C3F6A3FB-26D1-4F0E-BB8B-3D3D7AEDAA7D}" presName="FiveNodes_5" presStyleLbl="node1" presStyleIdx="4" presStyleCnt="5">
        <dgm:presLayoutVars>
          <dgm:bulletEnabled val="1"/>
        </dgm:presLayoutVars>
      </dgm:prSet>
      <dgm:spPr/>
    </dgm:pt>
    <dgm:pt modelId="{036D294F-D0D6-485B-9C9F-A241AE1AD7DC}" type="pres">
      <dgm:prSet presAssocID="{C3F6A3FB-26D1-4F0E-BB8B-3D3D7AEDAA7D}" presName="FiveConn_1-2" presStyleLbl="fgAccFollowNode1" presStyleIdx="0" presStyleCnt="4">
        <dgm:presLayoutVars>
          <dgm:bulletEnabled val="1"/>
        </dgm:presLayoutVars>
      </dgm:prSet>
      <dgm:spPr/>
    </dgm:pt>
    <dgm:pt modelId="{84725BD7-9E79-4D46-9A52-FCFCA4651D86}" type="pres">
      <dgm:prSet presAssocID="{C3F6A3FB-26D1-4F0E-BB8B-3D3D7AEDAA7D}" presName="FiveConn_2-3" presStyleLbl="fgAccFollowNode1" presStyleIdx="1" presStyleCnt="4">
        <dgm:presLayoutVars>
          <dgm:bulletEnabled val="1"/>
        </dgm:presLayoutVars>
      </dgm:prSet>
      <dgm:spPr/>
    </dgm:pt>
    <dgm:pt modelId="{37B09336-E7C5-4BC8-B0AC-021F3792C05F}" type="pres">
      <dgm:prSet presAssocID="{C3F6A3FB-26D1-4F0E-BB8B-3D3D7AEDAA7D}" presName="FiveConn_3-4" presStyleLbl="fgAccFollowNode1" presStyleIdx="2" presStyleCnt="4">
        <dgm:presLayoutVars>
          <dgm:bulletEnabled val="1"/>
        </dgm:presLayoutVars>
      </dgm:prSet>
      <dgm:spPr/>
    </dgm:pt>
    <dgm:pt modelId="{A0E3DFCF-8099-4BD0-9DF8-167527E60E13}" type="pres">
      <dgm:prSet presAssocID="{C3F6A3FB-26D1-4F0E-BB8B-3D3D7AEDAA7D}" presName="FiveConn_4-5" presStyleLbl="fgAccFollowNode1" presStyleIdx="3" presStyleCnt="4">
        <dgm:presLayoutVars>
          <dgm:bulletEnabled val="1"/>
        </dgm:presLayoutVars>
      </dgm:prSet>
      <dgm:spPr/>
    </dgm:pt>
    <dgm:pt modelId="{49763E59-E769-4D8B-969F-EF3F63D1280B}" type="pres">
      <dgm:prSet presAssocID="{C3F6A3FB-26D1-4F0E-BB8B-3D3D7AEDAA7D}" presName="FiveNodes_1_text" presStyleLbl="node1" presStyleIdx="4" presStyleCnt="5">
        <dgm:presLayoutVars>
          <dgm:bulletEnabled val="1"/>
        </dgm:presLayoutVars>
      </dgm:prSet>
      <dgm:spPr/>
    </dgm:pt>
    <dgm:pt modelId="{29C07D77-816A-4D1B-88F9-68850C0E33A9}" type="pres">
      <dgm:prSet presAssocID="{C3F6A3FB-26D1-4F0E-BB8B-3D3D7AEDAA7D}" presName="FiveNodes_2_text" presStyleLbl="node1" presStyleIdx="4" presStyleCnt="5">
        <dgm:presLayoutVars>
          <dgm:bulletEnabled val="1"/>
        </dgm:presLayoutVars>
      </dgm:prSet>
      <dgm:spPr/>
    </dgm:pt>
    <dgm:pt modelId="{3412ED88-6444-49E3-AC85-7BF9DF03AE80}" type="pres">
      <dgm:prSet presAssocID="{C3F6A3FB-26D1-4F0E-BB8B-3D3D7AEDAA7D}" presName="FiveNodes_3_text" presStyleLbl="node1" presStyleIdx="4" presStyleCnt="5">
        <dgm:presLayoutVars>
          <dgm:bulletEnabled val="1"/>
        </dgm:presLayoutVars>
      </dgm:prSet>
      <dgm:spPr/>
    </dgm:pt>
    <dgm:pt modelId="{D0112D8F-C73D-48D5-871C-1C44CFD83A6E}" type="pres">
      <dgm:prSet presAssocID="{C3F6A3FB-26D1-4F0E-BB8B-3D3D7AEDAA7D}" presName="FiveNodes_4_text" presStyleLbl="node1" presStyleIdx="4" presStyleCnt="5">
        <dgm:presLayoutVars>
          <dgm:bulletEnabled val="1"/>
        </dgm:presLayoutVars>
      </dgm:prSet>
      <dgm:spPr/>
    </dgm:pt>
    <dgm:pt modelId="{0251F98F-45CA-404C-8821-FA43E5A93F11}" type="pres">
      <dgm:prSet presAssocID="{C3F6A3FB-26D1-4F0E-BB8B-3D3D7AEDAA7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F343A0F-23A5-4FA8-ABCC-F0DCCBCAF3EF}" type="presOf" srcId="{C9B2E027-6C91-4FA6-8E55-C8F15A311A67}" destId="{C6008D54-FF01-4435-B706-D343EED11762}" srcOrd="0" destOrd="0" presId="urn:microsoft.com/office/officeart/2005/8/layout/vProcess5"/>
    <dgm:cxn modelId="{33846024-C338-4E8C-9736-09763F57BB79}" srcId="{C3F6A3FB-26D1-4F0E-BB8B-3D3D7AEDAA7D}" destId="{21C4B81D-756C-4555-96D2-CFCD11E464A3}" srcOrd="2" destOrd="0" parTransId="{55C62600-9FC3-4148-BA9E-C61282398393}" sibTransId="{D621E87F-8259-48A9-8C03-EA54CAD0FED1}"/>
    <dgm:cxn modelId="{C10BAA24-413E-4A44-A580-486782659B79}" type="presOf" srcId="{C9B2E027-6C91-4FA6-8E55-C8F15A311A67}" destId="{49763E59-E769-4D8B-969F-EF3F63D1280B}" srcOrd="1" destOrd="0" presId="urn:microsoft.com/office/officeart/2005/8/layout/vProcess5"/>
    <dgm:cxn modelId="{2A812F33-6C0E-46E1-9E67-19FF41A3C4F9}" type="presOf" srcId="{A67DB105-E6E5-470B-82B7-F942C118F3C7}" destId="{FCE72CDE-295C-436E-9834-5B6C6099F116}" srcOrd="0" destOrd="0" presId="urn:microsoft.com/office/officeart/2005/8/layout/vProcess5"/>
    <dgm:cxn modelId="{8E88A15B-1A2F-4D48-895B-B006DA0B9E22}" type="presOf" srcId="{C257EE8F-6FB4-4E2D-BEED-D55B449002D9}" destId="{84725BD7-9E79-4D46-9A52-FCFCA4651D86}" srcOrd="0" destOrd="0" presId="urn:microsoft.com/office/officeart/2005/8/layout/vProcess5"/>
    <dgm:cxn modelId="{491F475D-2294-483D-AC20-FB2C8ACCF4DF}" srcId="{C3F6A3FB-26D1-4F0E-BB8B-3D3D7AEDAA7D}" destId="{A67DB105-E6E5-470B-82B7-F942C118F3C7}" srcOrd="1" destOrd="0" parTransId="{4EECF37B-6074-43B5-8384-40ED24384C54}" sibTransId="{C257EE8F-6FB4-4E2D-BEED-D55B449002D9}"/>
    <dgm:cxn modelId="{371E1E42-5D3E-4A7F-963E-A3CAD7F61666}" type="presOf" srcId="{A67DB105-E6E5-470B-82B7-F942C118F3C7}" destId="{29C07D77-816A-4D1B-88F9-68850C0E33A9}" srcOrd="1" destOrd="0" presId="urn:microsoft.com/office/officeart/2005/8/layout/vProcess5"/>
    <dgm:cxn modelId="{DB924C4F-2D3A-45E1-A360-42471FF272B4}" type="presOf" srcId="{98CF4382-D002-460C-89F3-9D4FC3EC913C}" destId="{09F81463-0744-42FF-95FD-124F7B0682F0}" srcOrd="0" destOrd="0" presId="urn:microsoft.com/office/officeart/2005/8/layout/vProcess5"/>
    <dgm:cxn modelId="{59B4C14F-C84B-471C-B77D-7FA35EFE7D69}" type="presOf" srcId="{98CF4382-D002-460C-89F3-9D4FC3EC913C}" destId="{0251F98F-45CA-404C-8821-FA43E5A93F11}" srcOrd="1" destOrd="0" presId="urn:microsoft.com/office/officeart/2005/8/layout/vProcess5"/>
    <dgm:cxn modelId="{7763AA52-8238-4B87-B59E-8A2B3DEEDE04}" type="presOf" srcId="{21C4B81D-756C-4555-96D2-CFCD11E464A3}" destId="{3412ED88-6444-49E3-AC85-7BF9DF03AE80}" srcOrd="1" destOrd="0" presId="urn:microsoft.com/office/officeart/2005/8/layout/vProcess5"/>
    <dgm:cxn modelId="{9B81D783-E61C-494E-8AA9-FB7DCD4F4849}" type="presOf" srcId="{AB6E81AC-3BD1-4369-AB41-AE32459928FA}" destId="{036D294F-D0D6-485B-9C9F-A241AE1AD7DC}" srcOrd="0" destOrd="0" presId="urn:microsoft.com/office/officeart/2005/8/layout/vProcess5"/>
    <dgm:cxn modelId="{88808787-D8BC-4AC3-9DE6-BA09AC5102EC}" srcId="{C3F6A3FB-26D1-4F0E-BB8B-3D3D7AEDAA7D}" destId="{D33E6EF2-0818-4E92-B8E3-1236A0C28410}" srcOrd="3" destOrd="0" parTransId="{559F8B84-CD5F-41E0-A0A3-F52F314EB415}" sibTransId="{D43DBD7D-240F-42B4-AC0E-695C0A166937}"/>
    <dgm:cxn modelId="{1E12049C-0CED-49FE-967A-79212B631A37}" srcId="{C3F6A3FB-26D1-4F0E-BB8B-3D3D7AEDAA7D}" destId="{C9B2E027-6C91-4FA6-8E55-C8F15A311A67}" srcOrd="0" destOrd="0" parTransId="{12C893EC-981E-4AA9-83CF-67D7143A2E78}" sibTransId="{AB6E81AC-3BD1-4369-AB41-AE32459928FA}"/>
    <dgm:cxn modelId="{1E1FC8A0-4D44-4EE8-A3DD-0981E21FCD87}" type="presOf" srcId="{21C4B81D-756C-4555-96D2-CFCD11E464A3}" destId="{8FA349CF-3538-47AD-A8A3-A8F36C64DBF6}" srcOrd="0" destOrd="0" presId="urn:microsoft.com/office/officeart/2005/8/layout/vProcess5"/>
    <dgm:cxn modelId="{95114EA5-20AD-4A70-A473-5E368B1EE7B0}" type="presOf" srcId="{C3F6A3FB-26D1-4F0E-BB8B-3D3D7AEDAA7D}" destId="{1B2EAF81-5576-401A-A617-9FFBD2D3B4C7}" srcOrd="0" destOrd="0" presId="urn:microsoft.com/office/officeart/2005/8/layout/vProcess5"/>
    <dgm:cxn modelId="{2908B1B4-AEC7-48DD-829B-DC05343179A1}" srcId="{C3F6A3FB-26D1-4F0E-BB8B-3D3D7AEDAA7D}" destId="{98CF4382-D002-460C-89F3-9D4FC3EC913C}" srcOrd="4" destOrd="0" parTransId="{ACC22219-655B-4D05-B22F-9388C9982A01}" sibTransId="{E3E97FBF-D429-4687-B171-CC44AF334F88}"/>
    <dgm:cxn modelId="{C03524DB-1397-42D8-BDC8-2C656379131C}" type="presOf" srcId="{D33E6EF2-0818-4E92-B8E3-1236A0C28410}" destId="{D0112D8F-C73D-48D5-871C-1C44CFD83A6E}" srcOrd="1" destOrd="0" presId="urn:microsoft.com/office/officeart/2005/8/layout/vProcess5"/>
    <dgm:cxn modelId="{A19AFCDD-D7AC-428A-84F5-ADE7B13660CA}" type="presOf" srcId="{D43DBD7D-240F-42B4-AC0E-695C0A166937}" destId="{A0E3DFCF-8099-4BD0-9DF8-167527E60E13}" srcOrd="0" destOrd="0" presId="urn:microsoft.com/office/officeart/2005/8/layout/vProcess5"/>
    <dgm:cxn modelId="{FB09A2F1-C090-4A62-BBBA-B577E5BB6B78}" type="presOf" srcId="{D621E87F-8259-48A9-8C03-EA54CAD0FED1}" destId="{37B09336-E7C5-4BC8-B0AC-021F3792C05F}" srcOrd="0" destOrd="0" presId="urn:microsoft.com/office/officeart/2005/8/layout/vProcess5"/>
    <dgm:cxn modelId="{20050FFF-707B-4DB1-94F2-0ADF75845168}" type="presOf" srcId="{D33E6EF2-0818-4E92-B8E3-1236A0C28410}" destId="{EF92F4FA-8A13-400B-A946-4C5E4FCE340E}" srcOrd="0" destOrd="0" presId="urn:microsoft.com/office/officeart/2005/8/layout/vProcess5"/>
    <dgm:cxn modelId="{4449B086-9425-4A09-954C-6B716F752DD0}" type="presParOf" srcId="{1B2EAF81-5576-401A-A617-9FFBD2D3B4C7}" destId="{C09803CE-767C-4F37-834A-33ADF93DA3F8}" srcOrd="0" destOrd="0" presId="urn:microsoft.com/office/officeart/2005/8/layout/vProcess5"/>
    <dgm:cxn modelId="{E075EAE2-3AB3-4B44-BC30-94B53201F2B4}" type="presParOf" srcId="{1B2EAF81-5576-401A-A617-9FFBD2D3B4C7}" destId="{C6008D54-FF01-4435-B706-D343EED11762}" srcOrd="1" destOrd="0" presId="urn:microsoft.com/office/officeart/2005/8/layout/vProcess5"/>
    <dgm:cxn modelId="{6C583B38-AE9E-4158-9332-3DF0645793B6}" type="presParOf" srcId="{1B2EAF81-5576-401A-A617-9FFBD2D3B4C7}" destId="{FCE72CDE-295C-436E-9834-5B6C6099F116}" srcOrd="2" destOrd="0" presId="urn:microsoft.com/office/officeart/2005/8/layout/vProcess5"/>
    <dgm:cxn modelId="{8B0D1EC6-DF5D-4D13-95E2-FFF7BC7631AA}" type="presParOf" srcId="{1B2EAF81-5576-401A-A617-9FFBD2D3B4C7}" destId="{8FA349CF-3538-47AD-A8A3-A8F36C64DBF6}" srcOrd="3" destOrd="0" presId="urn:microsoft.com/office/officeart/2005/8/layout/vProcess5"/>
    <dgm:cxn modelId="{F56A66A0-6E45-4500-B241-B2F468FE7D35}" type="presParOf" srcId="{1B2EAF81-5576-401A-A617-9FFBD2D3B4C7}" destId="{EF92F4FA-8A13-400B-A946-4C5E4FCE340E}" srcOrd="4" destOrd="0" presId="urn:microsoft.com/office/officeart/2005/8/layout/vProcess5"/>
    <dgm:cxn modelId="{BBBD9647-D13B-4C60-BD60-ADFEF5E4BE6B}" type="presParOf" srcId="{1B2EAF81-5576-401A-A617-9FFBD2D3B4C7}" destId="{09F81463-0744-42FF-95FD-124F7B0682F0}" srcOrd="5" destOrd="0" presId="urn:microsoft.com/office/officeart/2005/8/layout/vProcess5"/>
    <dgm:cxn modelId="{3BE918F4-91C1-4C99-9315-D2AA520DB857}" type="presParOf" srcId="{1B2EAF81-5576-401A-A617-9FFBD2D3B4C7}" destId="{036D294F-D0D6-485B-9C9F-A241AE1AD7DC}" srcOrd="6" destOrd="0" presId="urn:microsoft.com/office/officeart/2005/8/layout/vProcess5"/>
    <dgm:cxn modelId="{6D672F8E-EA2F-4408-8E09-A5D12E563765}" type="presParOf" srcId="{1B2EAF81-5576-401A-A617-9FFBD2D3B4C7}" destId="{84725BD7-9E79-4D46-9A52-FCFCA4651D86}" srcOrd="7" destOrd="0" presId="urn:microsoft.com/office/officeart/2005/8/layout/vProcess5"/>
    <dgm:cxn modelId="{1FAD08BF-5665-47B7-82A8-68478CCEBBA8}" type="presParOf" srcId="{1B2EAF81-5576-401A-A617-9FFBD2D3B4C7}" destId="{37B09336-E7C5-4BC8-B0AC-021F3792C05F}" srcOrd="8" destOrd="0" presId="urn:microsoft.com/office/officeart/2005/8/layout/vProcess5"/>
    <dgm:cxn modelId="{9A3F50F7-0320-4E57-B656-01DE2450F794}" type="presParOf" srcId="{1B2EAF81-5576-401A-A617-9FFBD2D3B4C7}" destId="{A0E3DFCF-8099-4BD0-9DF8-167527E60E13}" srcOrd="9" destOrd="0" presId="urn:microsoft.com/office/officeart/2005/8/layout/vProcess5"/>
    <dgm:cxn modelId="{F8E34BC5-778C-4BB2-BF73-9D650EF21D81}" type="presParOf" srcId="{1B2EAF81-5576-401A-A617-9FFBD2D3B4C7}" destId="{49763E59-E769-4D8B-969F-EF3F63D1280B}" srcOrd="10" destOrd="0" presId="urn:microsoft.com/office/officeart/2005/8/layout/vProcess5"/>
    <dgm:cxn modelId="{9B496031-46AA-4148-839C-F77E68D4263C}" type="presParOf" srcId="{1B2EAF81-5576-401A-A617-9FFBD2D3B4C7}" destId="{29C07D77-816A-4D1B-88F9-68850C0E33A9}" srcOrd="11" destOrd="0" presId="urn:microsoft.com/office/officeart/2005/8/layout/vProcess5"/>
    <dgm:cxn modelId="{B9D017C9-4528-4A1E-BC06-69011BA6EA28}" type="presParOf" srcId="{1B2EAF81-5576-401A-A617-9FFBD2D3B4C7}" destId="{3412ED88-6444-49E3-AC85-7BF9DF03AE80}" srcOrd="12" destOrd="0" presId="urn:microsoft.com/office/officeart/2005/8/layout/vProcess5"/>
    <dgm:cxn modelId="{BF5C8559-630C-41A0-9AC7-BBDF912F2865}" type="presParOf" srcId="{1B2EAF81-5576-401A-A617-9FFBD2D3B4C7}" destId="{D0112D8F-C73D-48D5-871C-1C44CFD83A6E}" srcOrd="13" destOrd="0" presId="urn:microsoft.com/office/officeart/2005/8/layout/vProcess5"/>
    <dgm:cxn modelId="{9FBD171C-7778-40F2-B480-A7663B4132D4}" type="presParOf" srcId="{1B2EAF81-5576-401A-A617-9FFBD2D3B4C7}" destId="{0251F98F-45CA-404C-8821-FA43E5A93F1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29CCD1-3B89-409F-A1E8-5A55FB2C1830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053E24-2E70-41D0-A0E6-603F5FA28834}">
      <dgm:prSet/>
      <dgm:spPr/>
      <dgm:t>
        <a:bodyPr/>
        <a:lstStyle/>
        <a:p>
          <a:r>
            <a:rPr lang="en-US"/>
            <a:t>Et malesuada fames ac turpis egestas maecenas pharetra convallis posuere</a:t>
          </a:r>
        </a:p>
      </dgm:t>
    </dgm:pt>
    <dgm:pt modelId="{8F3BEE99-11F8-4F87-84E1-C22BC1CA7ED4}" type="parTrans" cxnId="{85EC2F8E-BC50-4872-85C4-7B24098A44C1}">
      <dgm:prSet/>
      <dgm:spPr/>
      <dgm:t>
        <a:bodyPr/>
        <a:lstStyle/>
        <a:p>
          <a:endParaRPr lang="en-US"/>
        </a:p>
      </dgm:t>
    </dgm:pt>
    <dgm:pt modelId="{2F9B96C4-4E8F-4A63-9E52-9E2F99E6E6DE}" type="sibTrans" cxnId="{85EC2F8E-BC50-4872-85C4-7B24098A44C1}">
      <dgm:prSet/>
      <dgm:spPr/>
      <dgm:t>
        <a:bodyPr/>
        <a:lstStyle/>
        <a:p>
          <a:endParaRPr lang="en-US"/>
        </a:p>
      </dgm:t>
    </dgm:pt>
    <dgm:pt modelId="{7CC2969F-4AFD-4C0D-AEA3-4FC8840097E8}">
      <dgm:prSet/>
      <dgm:spPr/>
      <dgm:t>
        <a:bodyPr/>
        <a:lstStyle/>
        <a:p>
          <a:r>
            <a:rPr lang="en-US"/>
            <a:t>Urna molestie at elementum eu</a:t>
          </a:r>
        </a:p>
      </dgm:t>
    </dgm:pt>
    <dgm:pt modelId="{80A6E2E7-B0B4-454D-A6AD-8C1B5412A526}" type="parTrans" cxnId="{359F829E-FF29-4E89-9435-DD550972BEBC}">
      <dgm:prSet/>
      <dgm:spPr/>
      <dgm:t>
        <a:bodyPr/>
        <a:lstStyle/>
        <a:p>
          <a:endParaRPr lang="en-US"/>
        </a:p>
      </dgm:t>
    </dgm:pt>
    <dgm:pt modelId="{D4988B55-A805-475F-9AC2-51D8FD08827C}" type="sibTrans" cxnId="{359F829E-FF29-4E89-9435-DD550972BEBC}">
      <dgm:prSet/>
      <dgm:spPr/>
      <dgm:t>
        <a:bodyPr/>
        <a:lstStyle/>
        <a:p>
          <a:endParaRPr lang="en-US"/>
        </a:p>
      </dgm:t>
    </dgm:pt>
    <dgm:pt modelId="{6040FE44-A5D1-404C-B7E1-4D4A22B09D16}">
      <dgm:prSet/>
      <dgm:spPr/>
      <dgm:t>
        <a:bodyPr/>
        <a:lstStyle/>
        <a:p>
          <a:r>
            <a:rPr lang="en-US"/>
            <a:t>Pulvinar etiam non quam lacus suspendisse faucibus</a:t>
          </a:r>
        </a:p>
      </dgm:t>
    </dgm:pt>
    <dgm:pt modelId="{D4EDE7DD-B034-45F4-B344-A801F6C8DA3F}" type="parTrans" cxnId="{C1B9EE52-C39A-4001-BBB6-D0CCBF34E373}">
      <dgm:prSet/>
      <dgm:spPr/>
      <dgm:t>
        <a:bodyPr/>
        <a:lstStyle/>
        <a:p>
          <a:endParaRPr lang="en-US"/>
        </a:p>
      </dgm:t>
    </dgm:pt>
    <dgm:pt modelId="{FA8829C1-867C-47BC-BA64-0B55AD57E367}" type="sibTrans" cxnId="{C1B9EE52-C39A-4001-BBB6-D0CCBF34E373}">
      <dgm:prSet/>
      <dgm:spPr/>
      <dgm:t>
        <a:bodyPr/>
        <a:lstStyle/>
        <a:p>
          <a:endParaRPr lang="en-US"/>
        </a:p>
      </dgm:t>
    </dgm:pt>
    <dgm:pt modelId="{E64D3E22-F387-471F-BA46-17764B64F0B7}">
      <dgm:prSet/>
      <dgm:spPr/>
      <dgm:t>
        <a:bodyPr/>
        <a:lstStyle/>
        <a:p>
          <a:r>
            <a:rPr lang="en-US"/>
            <a:t>Tortor aliquam nulla facilisi cras fermentum odio eu feugiat pretium</a:t>
          </a:r>
        </a:p>
      </dgm:t>
    </dgm:pt>
    <dgm:pt modelId="{1C32A178-7550-4557-ACB9-6D3270A5DD8F}" type="parTrans" cxnId="{1B6BBAED-BDCE-4B28-B8F5-45B44F890787}">
      <dgm:prSet/>
      <dgm:spPr/>
      <dgm:t>
        <a:bodyPr/>
        <a:lstStyle/>
        <a:p>
          <a:endParaRPr lang="en-US"/>
        </a:p>
      </dgm:t>
    </dgm:pt>
    <dgm:pt modelId="{FCC54AD4-FD92-4AFC-A697-24B3F1F715B7}" type="sibTrans" cxnId="{1B6BBAED-BDCE-4B28-B8F5-45B44F890787}">
      <dgm:prSet/>
      <dgm:spPr/>
      <dgm:t>
        <a:bodyPr/>
        <a:lstStyle/>
        <a:p>
          <a:endParaRPr lang="en-US"/>
        </a:p>
      </dgm:t>
    </dgm:pt>
    <dgm:pt modelId="{33818D07-D286-4E06-A87F-C9BF5667875C}" type="pres">
      <dgm:prSet presAssocID="{5629CCD1-3B89-409F-A1E8-5A55FB2C1830}" presName="outerComposite" presStyleCnt="0">
        <dgm:presLayoutVars>
          <dgm:chMax val="5"/>
          <dgm:dir/>
          <dgm:resizeHandles val="exact"/>
        </dgm:presLayoutVars>
      </dgm:prSet>
      <dgm:spPr/>
    </dgm:pt>
    <dgm:pt modelId="{96FEC654-4853-4A44-9046-1C18D04BFCE9}" type="pres">
      <dgm:prSet presAssocID="{5629CCD1-3B89-409F-A1E8-5A55FB2C1830}" presName="dummyMaxCanvas" presStyleCnt="0">
        <dgm:presLayoutVars/>
      </dgm:prSet>
      <dgm:spPr/>
    </dgm:pt>
    <dgm:pt modelId="{B281E837-B18A-488E-973A-CCAC271E93F3}" type="pres">
      <dgm:prSet presAssocID="{5629CCD1-3B89-409F-A1E8-5A55FB2C1830}" presName="FourNodes_1" presStyleLbl="node1" presStyleIdx="0" presStyleCnt="4">
        <dgm:presLayoutVars>
          <dgm:bulletEnabled val="1"/>
        </dgm:presLayoutVars>
      </dgm:prSet>
      <dgm:spPr/>
    </dgm:pt>
    <dgm:pt modelId="{907D29D0-7295-42B2-ACA9-0A95CCB3774E}" type="pres">
      <dgm:prSet presAssocID="{5629CCD1-3B89-409F-A1E8-5A55FB2C1830}" presName="FourNodes_2" presStyleLbl="node1" presStyleIdx="1" presStyleCnt="4">
        <dgm:presLayoutVars>
          <dgm:bulletEnabled val="1"/>
        </dgm:presLayoutVars>
      </dgm:prSet>
      <dgm:spPr/>
    </dgm:pt>
    <dgm:pt modelId="{014C4064-8460-48EC-BD04-5FD45D3BFD55}" type="pres">
      <dgm:prSet presAssocID="{5629CCD1-3B89-409F-A1E8-5A55FB2C1830}" presName="FourNodes_3" presStyleLbl="node1" presStyleIdx="2" presStyleCnt="4">
        <dgm:presLayoutVars>
          <dgm:bulletEnabled val="1"/>
        </dgm:presLayoutVars>
      </dgm:prSet>
      <dgm:spPr/>
    </dgm:pt>
    <dgm:pt modelId="{6135C4C1-84DF-4DDA-AF7F-2785A48DDDD9}" type="pres">
      <dgm:prSet presAssocID="{5629CCD1-3B89-409F-A1E8-5A55FB2C1830}" presName="FourNodes_4" presStyleLbl="node1" presStyleIdx="3" presStyleCnt="4">
        <dgm:presLayoutVars>
          <dgm:bulletEnabled val="1"/>
        </dgm:presLayoutVars>
      </dgm:prSet>
      <dgm:spPr/>
    </dgm:pt>
    <dgm:pt modelId="{99D70756-8E04-4F61-B5DA-90C84E051EF6}" type="pres">
      <dgm:prSet presAssocID="{5629CCD1-3B89-409F-A1E8-5A55FB2C1830}" presName="FourConn_1-2" presStyleLbl="fgAccFollowNode1" presStyleIdx="0" presStyleCnt="3">
        <dgm:presLayoutVars>
          <dgm:bulletEnabled val="1"/>
        </dgm:presLayoutVars>
      </dgm:prSet>
      <dgm:spPr/>
    </dgm:pt>
    <dgm:pt modelId="{20F322B1-E901-4A77-915E-276051075207}" type="pres">
      <dgm:prSet presAssocID="{5629CCD1-3B89-409F-A1E8-5A55FB2C1830}" presName="FourConn_2-3" presStyleLbl="fgAccFollowNode1" presStyleIdx="1" presStyleCnt="3">
        <dgm:presLayoutVars>
          <dgm:bulletEnabled val="1"/>
        </dgm:presLayoutVars>
      </dgm:prSet>
      <dgm:spPr/>
    </dgm:pt>
    <dgm:pt modelId="{2E5F570D-C36C-4367-8586-8C0E2846F996}" type="pres">
      <dgm:prSet presAssocID="{5629CCD1-3B89-409F-A1E8-5A55FB2C1830}" presName="FourConn_3-4" presStyleLbl="fgAccFollowNode1" presStyleIdx="2" presStyleCnt="3">
        <dgm:presLayoutVars>
          <dgm:bulletEnabled val="1"/>
        </dgm:presLayoutVars>
      </dgm:prSet>
      <dgm:spPr/>
    </dgm:pt>
    <dgm:pt modelId="{2A43A1B5-60E3-4313-80B7-FAF4DEE3963E}" type="pres">
      <dgm:prSet presAssocID="{5629CCD1-3B89-409F-A1E8-5A55FB2C1830}" presName="FourNodes_1_text" presStyleLbl="node1" presStyleIdx="3" presStyleCnt="4">
        <dgm:presLayoutVars>
          <dgm:bulletEnabled val="1"/>
        </dgm:presLayoutVars>
      </dgm:prSet>
      <dgm:spPr/>
    </dgm:pt>
    <dgm:pt modelId="{2B3C05CA-47E6-4E1F-A4DE-50760428C5BB}" type="pres">
      <dgm:prSet presAssocID="{5629CCD1-3B89-409F-A1E8-5A55FB2C1830}" presName="FourNodes_2_text" presStyleLbl="node1" presStyleIdx="3" presStyleCnt="4">
        <dgm:presLayoutVars>
          <dgm:bulletEnabled val="1"/>
        </dgm:presLayoutVars>
      </dgm:prSet>
      <dgm:spPr/>
    </dgm:pt>
    <dgm:pt modelId="{CA6C2DC9-10FF-4060-A960-CDF09E166BF0}" type="pres">
      <dgm:prSet presAssocID="{5629CCD1-3B89-409F-A1E8-5A55FB2C1830}" presName="FourNodes_3_text" presStyleLbl="node1" presStyleIdx="3" presStyleCnt="4">
        <dgm:presLayoutVars>
          <dgm:bulletEnabled val="1"/>
        </dgm:presLayoutVars>
      </dgm:prSet>
      <dgm:spPr/>
    </dgm:pt>
    <dgm:pt modelId="{40084602-617F-4DCB-98F4-B279C0039D41}" type="pres">
      <dgm:prSet presAssocID="{5629CCD1-3B89-409F-A1E8-5A55FB2C183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A732C25-E4DE-451E-90CF-93BF926988DD}" type="presOf" srcId="{E64D3E22-F387-471F-BA46-17764B64F0B7}" destId="{6135C4C1-84DF-4DDA-AF7F-2785A48DDDD9}" srcOrd="0" destOrd="0" presId="urn:microsoft.com/office/officeart/2005/8/layout/vProcess5"/>
    <dgm:cxn modelId="{780B1D2C-AE83-429C-8190-B468DF52BE34}" type="presOf" srcId="{5629CCD1-3B89-409F-A1E8-5A55FB2C1830}" destId="{33818D07-D286-4E06-A87F-C9BF5667875C}" srcOrd="0" destOrd="0" presId="urn:microsoft.com/office/officeart/2005/8/layout/vProcess5"/>
    <dgm:cxn modelId="{DC84012E-DABC-4667-BE82-8D7590651F65}" type="presOf" srcId="{E6053E24-2E70-41D0-A0E6-603F5FA28834}" destId="{B281E837-B18A-488E-973A-CCAC271E93F3}" srcOrd="0" destOrd="0" presId="urn:microsoft.com/office/officeart/2005/8/layout/vProcess5"/>
    <dgm:cxn modelId="{331B1A3C-C768-414E-A728-18F626E49A59}" type="presOf" srcId="{7CC2969F-4AFD-4C0D-AEA3-4FC8840097E8}" destId="{907D29D0-7295-42B2-ACA9-0A95CCB3774E}" srcOrd="0" destOrd="0" presId="urn:microsoft.com/office/officeart/2005/8/layout/vProcess5"/>
    <dgm:cxn modelId="{EEC41E3F-CC3F-4428-B2A4-3C398CC49729}" type="presOf" srcId="{D4988B55-A805-475F-9AC2-51D8FD08827C}" destId="{20F322B1-E901-4A77-915E-276051075207}" srcOrd="0" destOrd="0" presId="urn:microsoft.com/office/officeart/2005/8/layout/vProcess5"/>
    <dgm:cxn modelId="{8F119446-2ECF-461B-B622-3DF56E8A4417}" type="presOf" srcId="{2F9B96C4-4E8F-4A63-9E52-9E2F99E6E6DE}" destId="{99D70756-8E04-4F61-B5DA-90C84E051EF6}" srcOrd="0" destOrd="0" presId="urn:microsoft.com/office/officeart/2005/8/layout/vProcess5"/>
    <dgm:cxn modelId="{1B7B464B-5D9F-4535-AA33-143D5C04647B}" type="presOf" srcId="{FA8829C1-867C-47BC-BA64-0B55AD57E367}" destId="{2E5F570D-C36C-4367-8586-8C0E2846F996}" srcOrd="0" destOrd="0" presId="urn:microsoft.com/office/officeart/2005/8/layout/vProcess5"/>
    <dgm:cxn modelId="{C1B9EE52-C39A-4001-BBB6-D0CCBF34E373}" srcId="{5629CCD1-3B89-409F-A1E8-5A55FB2C1830}" destId="{6040FE44-A5D1-404C-B7E1-4D4A22B09D16}" srcOrd="2" destOrd="0" parTransId="{D4EDE7DD-B034-45F4-B344-A801F6C8DA3F}" sibTransId="{FA8829C1-867C-47BC-BA64-0B55AD57E367}"/>
    <dgm:cxn modelId="{5364E157-25B4-47DE-A3C5-400ED9A4ABB3}" type="presOf" srcId="{E64D3E22-F387-471F-BA46-17764B64F0B7}" destId="{40084602-617F-4DCB-98F4-B279C0039D41}" srcOrd="1" destOrd="0" presId="urn:microsoft.com/office/officeart/2005/8/layout/vProcess5"/>
    <dgm:cxn modelId="{85EC2F8E-BC50-4872-85C4-7B24098A44C1}" srcId="{5629CCD1-3B89-409F-A1E8-5A55FB2C1830}" destId="{E6053E24-2E70-41D0-A0E6-603F5FA28834}" srcOrd="0" destOrd="0" parTransId="{8F3BEE99-11F8-4F87-84E1-C22BC1CA7ED4}" sibTransId="{2F9B96C4-4E8F-4A63-9E52-9E2F99E6E6DE}"/>
    <dgm:cxn modelId="{2AB4B98F-F505-4E5A-9876-08EB63E030A0}" type="presOf" srcId="{7CC2969F-4AFD-4C0D-AEA3-4FC8840097E8}" destId="{2B3C05CA-47E6-4E1F-A4DE-50760428C5BB}" srcOrd="1" destOrd="0" presId="urn:microsoft.com/office/officeart/2005/8/layout/vProcess5"/>
    <dgm:cxn modelId="{1E7CF69C-22CF-457F-B16E-E199E82A1249}" type="presOf" srcId="{6040FE44-A5D1-404C-B7E1-4D4A22B09D16}" destId="{CA6C2DC9-10FF-4060-A960-CDF09E166BF0}" srcOrd="1" destOrd="0" presId="urn:microsoft.com/office/officeart/2005/8/layout/vProcess5"/>
    <dgm:cxn modelId="{359F829E-FF29-4E89-9435-DD550972BEBC}" srcId="{5629CCD1-3B89-409F-A1E8-5A55FB2C1830}" destId="{7CC2969F-4AFD-4C0D-AEA3-4FC8840097E8}" srcOrd="1" destOrd="0" parTransId="{80A6E2E7-B0B4-454D-A6AD-8C1B5412A526}" sibTransId="{D4988B55-A805-475F-9AC2-51D8FD08827C}"/>
    <dgm:cxn modelId="{363322AB-EA91-4BFD-A0B1-931E2C5993AF}" type="presOf" srcId="{E6053E24-2E70-41D0-A0E6-603F5FA28834}" destId="{2A43A1B5-60E3-4313-80B7-FAF4DEE3963E}" srcOrd="1" destOrd="0" presId="urn:microsoft.com/office/officeart/2005/8/layout/vProcess5"/>
    <dgm:cxn modelId="{E9215FE3-876F-451D-A1B1-A69F4990AFE6}" type="presOf" srcId="{6040FE44-A5D1-404C-B7E1-4D4A22B09D16}" destId="{014C4064-8460-48EC-BD04-5FD45D3BFD55}" srcOrd="0" destOrd="0" presId="urn:microsoft.com/office/officeart/2005/8/layout/vProcess5"/>
    <dgm:cxn modelId="{1B6BBAED-BDCE-4B28-B8F5-45B44F890787}" srcId="{5629CCD1-3B89-409F-A1E8-5A55FB2C1830}" destId="{E64D3E22-F387-471F-BA46-17764B64F0B7}" srcOrd="3" destOrd="0" parTransId="{1C32A178-7550-4557-ACB9-6D3270A5DD8F}" sibTransId="{FCC54AD4-FD92-4AFC-A697-24B3F1F715B7}"/>
    <dgm:cxn modelId="{15262D9F-84C3-4B16-BA1E-EFCA26B33BC0}" type="presParOf" srcId="{33818D07-D286-4E06-A87F-C9BF5667875C}" destId="{96FEC654-4853-4A44-9046-1C18D04BFCE9}" srcOrd="0" destOrd="0" presId="urn:microsoft.com/office/officeart/2005/8/layout/vProcess5"/>
    <dgm:cxn modelId="{5149B742-AAFD-47B1-85FB-CADB51C62216}" type="presParOf" srcId="{33818D07-D286-4E06-A87F-C9BF5667875C}" destId="{B281E837-B18A-488E-973A-CCAC271E93F3}" srcOrd="1" destOrd="0" presId="urn:microsoft.com/office/officeart/2005/8/layout/vProcess5"/>
    <dgm:cxn modelId="{C4CBE6C4-4DCF-4511-A29D-AFDAFEA70631}" type="presParOf" srcId="{33818D07-D286-4E06-A87F-C9BF5667875C}" destId="{907D29D0-7295-42B2-ACA9-0A95CCB3774E}" srcOrd="2" destOrd="0" presId="urn:microsoft.com/office/officeart/2005/8/layout/vProcess5"/>
    <dgm:cxn modelId="{AE4CCDFC-6BC8-4E88-BC48-56295928819A}" type="presParOf" srcId="{33818D07-D286-4E06-A87F-C9BF5667875C}" destId="{014C4064-8460-48EC-BD04-5FD45D3BFD55}" srcOrd="3" destOrd="0" presId="urn:microsoft.com/office/officeart/2005/8/layout/vProcess5"/>
    <dgm:cxn modelId="{8E80CBEF-8C0F-4BE6-A3D7-CFA9FA701A82}" type="presParOf" srcId="{33818D07-D286-4E06-A87F-C9BF5667875C}" destId="{6135C4C1-84DF-4DDA-AF7F-2785A48DDDD9}" srcOrd="4" destOrd="0" presId="urn:microsoft.com/office/officeart/2005/8/layout/vProcess5"/>
    <dgm:cxn modelId="{01D6D80A-0703-4556-8DB0-73B1A14A169E}" type="presParOf" srcId="{33818D07-D286-4E06-A87F-C9BF5667875C}" destId="{99D70756-8E04-4F61-B5DA-90C84E051EF6}" srcOrd="5" destOrd="0" presId="urn:microsoft.com/office/officeart/2005/8/layout/vProcess5"/>
    <dgm:cxn modelId="{18B75BE3-4E8B-4E45-8A29-007D59F2CBA3}" type="presParOf" srcId="{33818D07-D286-4E06-A87F-C9BF5667875C}" destId="{20F322B1-E901-4A77-915E-276051075207}" srcOrd="6" destOrd="0" presId="urn:microsoft.com/office/officeart/2005/8/layout/vProcess5"/>
    <dgm:cxn modelId="{711DB0A1-3CC4-495E-B1B8-0264C975D147}" type="presParOf" srcId="{33818D07-D286-4E06-A87F-C9BF5667875C}" destId="{2E5F570D-C36C-4367-8586-8C0E2846F996}" srcOrd="7" destOrd="0" presId="urn:microsoft.com/office/officeart/2005/8/layout/vProcess5"/>
    <dgm:cxn modelId="{AC123C92-009B-4301-BE61-18E45AD93777}" type="presParOf" srcId="{33818D07-D286-4E06-A87F-C9BF5667875C}" destId="{2A43A1B5-60E3-4313-80B7-FAF4DEE3963E}" srcOrd="8" destOrd="0" presId="urn:microsoft.com/office/officeart/2005/8/layout/vProcess5"/>
    <dgm:cxn modelId="{E9A3800B-F551-4969-8F87-CE116CAAD30F}" type="presParOf" srcId="{33818D07-D286-4E06-A87F-C9BF5667875C}" destId="{2B3C05CA-47E6-4E1F-A4DE-50760428C5BB}" srcOrd="9" destOrd="0" presId="urn:microsoft.com/office/officeart/2005/8/layout/vProcess5"/>
    <dgm:cxn modelId="{EF804B05-FCA1-4888-B1F0-D7FA23942497}" type="presParOf" srcId="{33818D07-D286-4E06-A87F-C9BF5667875C}" destId="{CA6C2DC9-10FF-4060-A960-CDF09E166BF0}" srcOrd="10" destOrd="0" presId="urn:microsoft.com/office/officeart/2005/8/layout/vProcess5"/>
    <dgm:cxn modelId="{D49BC695-8276-4CB6-B433-A315E675E5A3}" type="presParOf" srcId="{33818D07-D286-4E06-A87F-C9BF5667875C}" destId="{40084602-617F-4DCB-98F4-B279C0039D4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897A67-B196-43D1-B9E3-770052CA34EA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2BD8D0-D477-4834-A40C-6E03CE7E00B9}">
      <dgm:prSet/>
      <dgm:spPr/>
      <dgm:t>
        <a:bodyPr/>
        <a:lstStyle/>
        <a:p>
          <a:r>
            <a:rPr lang="en-US"/>
            <a:t>Sollicitudin tempor id eu nisl nunc</a:t>
          </a:r>
        </a:p>
      </dgm:t>
    </dgm:pt>
    <dgm:pt modelId="{2C4C1DD5-C6D3-4557-A1E6-9B7D01640EE3}" type="parTrans" cxnId="{217B0618-42D0-476E-9D64-D01FA13E69BF}">
      <dgm:prSet/>
      <dgm:spPr/>
      <dgm:t>
        <a:bodyPr/>
        <a:lstStyle/>
        <a:p>
          <a:endParaRPr lang="en-US"/>
        </a:p>
      </dgm:t>
    </dgm:pt>
    <dgm:pt modelId="{2E745EDC-47CA-4E6B-AF09-3E1E3DC016A6}" type="sibTrans" cxnId="{217B0618-42D0-476E-9D64-D01FA13E69B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1568C35-06EC-4CC4-89B4-20DF9463CA02}">
      <dgm:prSet/>
      <dgm:spPr/>
      <dgm:t>
        <a:bodyPr/>
        <a:lstStyle/>
        <a:p>
          <a:r>
            <a:rPr lang="en-US"/>
            <a:t>Senectus et netus et malesuada fames ac turpis</a:t>
          </a:r>
        </a:p>
      </dgm:t>
    </dgm:pt>
    <dgm:pt modelId="{C7EE235C-A380-42E4-B4AC-512756437204}" type="parTrans" cxnId="{03F0B58B-C11F-49F6-8FA8-73C83764B1E5}">
      <dgm:prSet/>
      <dgm:spPr/>
      <dgm:t>
        <a:bodyPr/>
        <a:lstStyle/>
        <a:p>
          <a:endParaRPr lang="en-US"/>
        </a:p>
      </dgm:t>
    </dgm:pt>
    <dgm:pt modelId="{5266FED1-E393-4081-A21C-A6A3403F4F7E}" type="sibTrans" cxnId="{03F0B58B-C11F-49F6-8FA8-73C83764B1E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3FC015B-B18E-4D7E-B421-AA3031E35B8F}">
      <dgm:prSet/>
      <dgm:spPr/>
      <dgm:t>
        <a:bodyPr/>
        <a:lstStyle/>
        <a:p>
          <a:r>
            <a:rPr lang="en-US"/>
            <a:t>Fames ac turpis egestas maecenas</a:t>
          </a:r>
        </a:p>
      </dgm:t>
    </dgm:pt>
    <dgm:pt modelId="{251E981D-648B-48E5-8F86-43E367797B47}" type="parTrans" cxnId="{181F57B8-FD6A-4FAA-8213-493B5F2EEA3C}">
      <dgm:prSet/>
      <dgm:spPr/>
      <dgm:t>
        <a:bodyPr/>
        <a:lstStyle/>
        <a:p>
          <a:endParaRPr lang="en-US"/>
        </a:p>
      </dgm:t>
    </dgm:pt>
    <dgm:pt modelId="{06D20A3C-90EB-4FCF-963F-5991568E7C4D}" type="sibTrans" cxnId="{181F57B8-FD6A-4FAA-8213-493B5F2EEA3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0DC0B7-4CA7-4183-9ECB-E60129BDD254}" type="pres">
      <dgm:prSet presAssocID="{38897A67-B196-43D1-B9E3-770052CA34EA}" presName="Name0" presStyleCnt="0">
        <dgm:presLayoutVars>
          <dgm:animLvl val="lvl"/>
          <dgm:resizeHandles val="exact"/>
        </dgm:presLayoutVars>
      </dgm:prSet>
      <dgm:spPr/>
    </dgm:pt>
    <dgm:pt modelId="{E7DC7819-B254-4708-AFA9-F738C0F53E93}" type="pres">
      <dgm:prSet presAssocID="{902BD8D0-D477-4834-A40C-6E03CE7E00B9}" presName="compositeNode" presStyleCnt="0">
        <dgm:presLayoutVars>
          <dgm:bulletEnabled val="1"/>
        </dgm:presLayoutVars>
      </dgm:prSet>
      <dgm:spPr/>
    </dgm:pt>
    <dgm:pt modelId="{83ACF86D-53AB-4601-A50D-A695F2C82FBF}" type="pres">
      <dgm:prSet presAssocID="{902BD8D0-D477-4834-A40C-6E03CE7E00B9}" presName="bgRect" presStyleLbl="bgAccFollowNode1" presStyleIdx="0" presStyleCnt="3"/>
      <dgm:spPr/>
    </dgm:pt>
    <dgm:pt modelId="{A0CFE254-8443-4D68-A34F-1F552021F110}" type="pres">
      <dgm:prSet presAssocID="{2E745EDC-47CA-4E6B-AF09-3E1E3DC016A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499EA36-8C8B-472A-892F-66A947E1C787}" type="pres">
      <dgm:prSet presAssocID="{902BD8D0-D477-4834-A40C-6E03CE7E00B9}" presName="bottomLine" presStyleLbl="alignNode1" presStyleIdx="1" presStyleCnt="6">
        <dgm:presLayoutVars/>
      </dgm:prSet>
      <dgm:spPr/>
    </dgm:pt>
    <dgm:pt modelId="{10ED1050-58E5-4F5B-A3F0-D0640B8012B3}" type="pres">
      <dgm:prSet presAssocID="{902BD8D0-D477-4834-A40C-6E03CE7E00B9}" presName="nodeText" presStyleLbl="bgAccFollowNode1" presStyleIdx="0" presStyleCnt="3">
        <dgm:presLayoutVars>
          <dgm:bulletEnabled val="1"/>
        </dgm:presLayoutVars>
      </dgm:prSet>
      <dgm:spPr/>
    </dgm:pt>
    <dgm:pt modelId="{9075F96A-3FC3-439B-BB31-9158AA8BCD32}" type="pres">
      <dgm:prSet presAssocID="{2E745EDC-47CA-4E6B-AF09-3E1E3DC016A6}" presName="sibTrans" presStyleCnt="0"/>
      <dgm:spPr/>
    </dgm:pt>
    <dgm:pt modelId="{8AD11954-2003-45B5-B4D9-04E872A617C2}" type="pres">
      <dgm:prSet presAssocID="{01568C35-06EC-4CC4-89B4-20DF9463CA02}" presName="compositeNode" presStyleCnt="0">
        <dgm:presLayoutVars>
          <dgm:bulletEnabled val="1"/>
        </dgm:presLayoutVars>
      </dgm:prSet>
      <dgm:spPr/>
    </dgm:pt>
    <dgm:pt modelId="{30FBCEA9-F096-47CC-8620-E7B82A5F6CFA}" type="pres">
      <dgm:prSet presAssocID="{01568C35-06EC-4CC4-89B4-20DF9463CA02}" presName="bgRect" presStyleLbl="bgAccFollowNode1" presStyleIdx="1" presStyleCnt="3"/>
      <dgm:spPr/>
    </dgm:pt>
    <dgm:pt modelId="{311DBCE0-D79C-4824-98EE-2E51B5C202ED}" type="pres">
      <dgm:prSet presAssocID="{5266FED1-E393-4081-A21C-A6A3403F4F7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33C84DF9-BEB5-4C2D-8C69-2E8E338E3DF5}" type="pres">
      <dgm:prSet presAssocID="{01568C35-06EC-4CC4-89B4-20DF9463CA02}" presName="bottomLine" presStyleLbl="alignNode1" presStyleIdx="3" presStyleCnt="6">
        <dgm:presLayoutVars/>
      </dgm:prSet>
      <dgm:spPr/>
    </dgm:pt>
    <dgm:pt modelId="{68098EF6-CD7B-411E-A0EA-379632F0A311}" type="pres">
      <dgm:prSet presAssocID="{01568C35-06EC-4CC4-89B4-20DF9463CA02}" presName="nodeText" presStyleLbl="bgAccFollowNode1" presStyleIdx="1" presStyleCnt="3">
        <dgm:presLayoutVars>
          <dgm:bulletEnabled val="1"/>
        </dgm:presLayoutVars>
      </dgm:prSet>
      <dgm:spPr/>
    </dgm:pt>
    <dgm:pt modelId="{C15C2CA0-CBC2-47D8-86B4-C1F359391650}" type="pres">
      <dgm:prSet presAssocID="{5266FED1-E393-4081-A21C-A6A3403F4F7E}" presName="sibTrans" presStyleCnt="0"/>
      <dgm:spPr/>
    </dgm:pt>
    <dgm:pt modelId="{3833ADB7-52A7-4A49-8FB9-8F6E2E65215E}" type="pres">
      <dgm:prSet presAssocID="{23FC015B-B18E-4D7E-B421-AA3031E35B8F}" presName="compositeNode" presStyleCnt="0">
        <dgm:presLayoutVars>
          <dgm:bulletEnabled val="1"/>
        </dgm:presLayoutVars>
      </dgm:prSet>
      <dgm:spPr/>
    </dgm:pt>
    <dgm:pt modelId="{6FF9E53E-89DB-4ACB-9CFA-7F2FC78B5BDE}" type="pres">
      <dgm:prSet presAssocID="{23FC015B-B18E-4D7E-B421-AA3031E35B8F}" presName="bgRect" presStyleLbl="bgAccFollowNode1" presStyleIdx="2" presStyleCnt="3"/>
      <dgm:spPr/>
    </dgm:pt>
    <dgm:pt modelId="{D917DAB8-1DB7-4944-A57A-84DE892AE76E}" type="pres">
      <dgm:prSet presAssocID="{06D20A3C-90EB-4FCF-963F-5991568E7C4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339FA1A-2552-4AD6-9911-FB86F05DC977}" type="pres">
      <dgm:prSet presAssocID="{23FC015B-B18E-4D7E-B421-AA3031E35B8F}" presName="bottomLine" presStyleLbl="alignNode1" presStyleIdx="5" presStyleCnt="6">
        <dgm:presLayoutVars/>
      </dgm:prSet>
      <dgm:spPr/>
    </dgm:pt>
    <dgm:pt modelId="{DA31C56E-2C39-41D7-A552-3BBBC135B3E0}" type="pres">
      <dgm:prSet presAssocID="{23FC015B-B18E-4D7E-B421-AA3031E35B8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B082107-81F8-456A-B193-506D948572AA}" type="presOf" srcId="{2E745EDC-47CA-4E6B-AF09-3E1E3DC016A6}" destId="{A0CFE254-8443-4D68-A34F-1F552021F110}" srcOrd="0" destOrd="0" presId="urn:microsoft.com/office/officeart/2016/7/layout/BasicLinearProcessNumbered"/>
    <dgm:cxn modelId="{53A0AE11-DB1A-439F-B89C-8B1CFF9B2986}" type="presOf" srcId="{5266FED1-E393-4081-A21C-A6A3403F4F7E}" destId="{311DBCE0-D79C-4824-98EE-2E51B5C202ED}" srcOrd="0" destOrd="0" presId="urn:microsoft.com/office/officeart/2016/7/layout/BasicLinearProcessNumbered"/>
    <dgm:cxn modelId="{9F2F8516-5891-437B-826E-E6E8BDE2B8D1}" type="presOf" srcId="{01568C35-06EC-4CC4-89B4-20DF9463CA02}" destId="{30FBCEA9-F096-47CC-8620-E7B82A5F6CFA}" srcOrd="0" destOrd="0" presId="urn:microsoft.com/office/officeart/2016/7/layout/BasicLinearProcessNumbered"/>
    <dgm:cxn modelId="{217B0618-42D0-476E-9D64-D01FA13E69BF}" srcId="{38897A67-B196-43D1-B9E3-770052CA34EA}" destId="{902BD8D0-D477-4834-A40C-6E03CE7E00B9}" srcOrd="0" destOrd="0" parTransId="{2C4C1DD5-C6D3-4557-A1E6-9B7D01640EE3}" sibTransId="{2E745EDC-47CA-4E6B-AF09-3E1E3DC016A6}"/>
    <dgm:cxn modelId="{B6C2074B-79CF-42B7-8B10-82211149B15A}" type="presOf" srcId="{23FC015B-B18E-4D7E-B421-AA3031E35B8F}" destId="{6FF9E53E-89DB-4ACB-9CFA-7F2FC78B5BDE}" srcOrd="0" destOrd="0" presId="urn:microsoft.com/office/officeart/2016/7/layout/BasicLinearProcessNumbered"/>
    <dgm:cxn modelId="{30725359-EB1A-4CAD-ABC2-FFFEEDBFC5E1}" type="presOf" srcId="{23FC015B-B18E-4D7E-B421-AA3031E35B8F}" destId="{DA31C56E-2C39-41D7-A552-3BBBC135B3E0}" srcOrd="1" destOrd="0" presId="urn:microsoft.com/office/officeart/2016/7/layout/BasicLinearProcessNumbered"/>
    <dgm:cxn modelId="{F618697D-7B42-4CF8-8C5C-160E2C9EC1B3}" type="presOf" srcId="{38897A67-B196-43D1-B9E3-770052CA34EA}" destId="{460DC0B7-4CA7-4183-9ECB-E60129BDD254}" srcOrd="0" destOrd="0" presId="urn:microsoft.com/office/officeart/2016/7/layout/BasicLinearProcessNumbered"/>
    <dgm:cxn modelId="{1636DC7D-C77C-4D01-B243-8639990CE3E6}" type="presOf" srcId="{06D20A3C-90EB-4FCF-963F-5991568E7C4D}" destId="{D917DAB8-1DB7-4944-A57A-84DE892AE76E}" srcOrd="0" destOrd="0" presId="urn:microsoft.com/office/officeart/2016/7/layout/BasicLinearProcessNumbered"/>
    <dgm:cxn modelId="{9BD1668B-C412-4D7B-BD21-C8D94BF411C5}" type="presOf" srcId="{902BD8D0-D477-4834-A40C-6E03CE7E00B9}" destId="{10ED1050-58E5-4F5B-A3F0-D0640B8012B3}" srcOrd="1" destOrd="0" presId="urn:microsoft.com/office/officeart/2016/7/layout/BasicLinearProcessNumbered"/>
    <dgm:cxn modelId="{03F0B58B-C11F-49F6-8FA8-73C83764B1E5}" srcId="{38897A67-B196-43D1-B9E3-770052CA34EA}" destId="{01568C35-06EC-4CC4-89B4-20DF9463CA02}" srcOrd="1" destOrd="0" parTransId="{C7EE235C-A380-42E4-B4AC-512756437204}" sibTransId="{5266FED1-E393-4081-A21C-A6A3403F4F7E}"/>
    <dgm:cxn modelId="{C22F998F-30D4-4C2F-8BBC-68643F0B21F2}" type="presOf" srcId="{01568C35-06EC-4CC4-89B4-20DF9463CA02}" destId="{68098EF6-CD7B-411E-A0EA-379632F0A311}" srcOrd="1" destOrd="0" presId="urn:microsoft.com/office/officeart/2016/7/layout/BasicLinearProcessNumbered"/>
    <dgm:cxn modelId="{181F57B8-FD6A-4FAA-8213-493B5F2EEA3C}" srcId="{38897A67-B196-43D1-B9E3-770052CA34EA}" destId="{23FC015B-B18E-4D7E-B421-AA3031E35B8F}" srcOrd="2" destOrd="0" parTransId="{251E981D-648B-48E5-8F86-43E367797B47}" sibTransId="{06D20A3C-90EB-4FCF-963F-5991568E7C4D}"/>
    <dgm:cxn modelId="{0554E7DE-7ABE-404C-8181-830F57298AC5}" type="presOf" srcId="{902BD8D0-D477-4834-A40C-6E03CE7E00B9}" destId="{83ACF86D-53AB-4601-A50D-A695F2C82FBF}" srcOrd="0" destOrd="0" presId="urn:microsoft.com/office/officeart/2016/7/layout/BasicLinearProcessNumbered"/>
    <dgm:cxn modelId="{4766509D-79BD-4CAD-923D-FB6AED20F925}" type="presParOf" srcId="{460DC0B7-4CA7-4183-9ECB-E60129BDD254}" destId="{E7DC7819-B254-4708-AFA9-F738C0F53E93}" srcOrd="0" destOrd="0" presId="urn:microsoft.com/office/officeart/2016/7/layout/BasicLinearProcessNumbered"/>
    <dgm:cxn modelId="{B353B4D0-4BA0-43C6-AB4F-4C2B39EE3844}" type="presParOf" srcId="{E7DC7819-B254-4708-AFA9-F738C0F53E93}" destId="{83ACF86D-53AB-4601-A50D-A695F2C82FBF}" srcOrd="0" destOrd="0" presId="urn:microsoft.com/office/officeart/2016/7/layout/BasicLinearProcessNumbered"/>
    <dgm:cxn modelId="{9B58B981-37B9-4BD4-8B05-86C717E412FA}" type="presParOf" srcId="{E7DC7819-B254-4708-AFA9-F738C0F53E93}" destId="{A0CFE254-8443-4D68-A34F-1F552021F110}" srcOrd="1" destOrd="0" presId="urn:microsoft.com/office/officeart/2016/7/layout/BasicLinearProcessNumbered"/>
    <dgm:cxn modelId="{FFE2C0A8-282B-4B7A-8E11-7CBF50F73445}" type="presParOf" srcId="{E7DC7819-B254-4708-AFA9-F738C0F53E93}" destId="{2499EA36-8C8B-472A-892F-66A947E1C787}" srcOrd="2" destOrd="0" presId="urn:microsoft.com/office/officeart/2016/7/layout/BasicLinearProcessNumbered"/>
    <dgm:cxn modelId="{3DB42E46-D665-40DF-9F30-54E053E84366}" type="presParOf" srcId="{E7DC7819-B254-4708-AFA9-F738C0F53E93}" destId="{10ED1050-58E5-4F5B-A3F0-D0640B8012B3}" srcOrd="3" destOrd="0" presId="urn:microsoft.com/office/officeart/2016/7/layout/BasicLinearProcessNumbered"/>
    <dgm:cxn modelId="{15BC6662-9EF4-4BD4-91CE-82E14183E74B}" type="presParOf" srcId="{460DC0B7-4CA7-4183-9ECB-E60129BDD254}" destId="{9075F96A-3FC3-439B-BB31-9158AA8BCD32}" srcOrd="1" destOrd="0" presId="urn:microsoft.com/office/officeart/2016/7/layout/BasicLinearProcessNumbered"/>
    <dgm:cxn modelId="{D1F94FAA-2565-440A-BE1F-D417184FC8BF}" type="presParOf" srcId="{460DC0B7-4CA7-4183-9ECB-E60129BDD254}" destId="{8AD11954-2003-45B5-B4D9-04E872A617C2}" srcOrd="2" destOrd="0" presId="urn:microsoft.com/office/officeart/2016/7/layout/BasicLinearProcessNumbered"/>
    <dgm:cxn modelId="{10C4CD79-665A-4C70-9CBB-E7C9553339F4}" type="presParOf" srcId="{8AD11954-2003-45B5-B4D9-04E872A617C2}" destId="{30FBCEA9-F096-47CC-8620-E7B82A5F6CFA}" srcOrd="0" destOrd="0" presId="urn:microsoft.com/office/officeart/2016/7/layout/BasicLinearProcessNumbered"/>
    <dgm:cxn modelId="{5F9B7079-FF8F-4BEA-9D45-5C051188CA7F}" type="presParOf" srcId="{8AD11954-2003-45B5-B4D9-04E872A617C2}" destId="{311DBCE0-D79C-4824-98EE-2E51B5C202ED}" srcOrd="1" destOrd="0" presId="urn:microsoft.com/office/officeart/2016/7/layout/BasicLinearProcessNumbered"/>
    <dgm:cxn modelId="{0813B607-86E4-44A4-ACC1-776EEB64CD54}" type="presParOf" srcId="{8AD11954-2003-45B5-B4D9-04E872A617C2}" destId="{33C84DF9-BEB5-4C2D-8C69-2E8E338E3DF5}" srcOrd="2" destOrd="0" presId="urn:microsoft.com/office/officeart/2016/7/layout/BasicLinearProcessNumbered"/>
    <dgm:cxn modelId="{8E641EDB-3DAF-4A65-821F-F6FA4063F0CF}" type="presParOf" srcId="{8AD11954-2003-45B5-B4D9-04E872A617C2}" destId="{68098EF6-CD7B-411E-A0EA-379632F0A311}" srcOrd="3" destOrd="0" presId="urn:microsoft.com/office/officeart/2016/7/layout/BasicLinearProcessNumbered"/>
    <dgm:cxn modelId="{563E25D3-AC7B-457C-989A-0F61A7C1CA21}" type="presParOf" srcId="{460DC0B7-4CA7-4183-9ECB-E60129BDD254}" destId="{C15C2CA0-CBC2-47D8-86B4-C1F359391650}" srcOrd="3" destOrd="0" presId="urn:microsoft.com/office/officeart/2016/7/layout/BasicLinearProcessNumbered"/>
    <dgm:cxn modelId="{855F21E7-3D35-4F84-BE05-E3EDD24EFFC0}" type="presParOf" srcId="{460DC0B7-4CA7-4183-9ECB-E60129BDD254}" destId="{3833ADB7-52A7-4A49-8FB9-8F6E2E65215E}" srcOrd="4" destOrd="0" presId="urn:microsoft.com/office/officeart/2016/7/layout/BasicLinearProcessNumbered"/>
    <dgm:cxn modelId="{650ED37D-73F3-4D3A-A487-DBE5E96D2AB0}" type="presParOf" srcId="{3833ADB7-52A7-4A49-8FB9-8F6E2E65215E}" destId="{6FF9E53E-89DB-4ACB-9CFA-7F2FC78B5BDE}" srcOrd="0" destOrd="0" presId="urn:microsoft.com/office/officeart/2016/7/layout/BasicLinearProcessNumbered"/>
    <dgm:cxn modelId="{1487CED3-E832-4491-A361-2AD822991E7F}" type="presParOf" srcId="{3833ADB7-52A7-4A49-8FB9-8F6E2E65215E}" destId="{D917DAB8-1DB7-4944-A57A-84DE892AE76E}" srcOrd="1" destOrd="0" presId="urn:microsoft.com/office/officeart/2016/7/layout/BasicLinearProcessNumbered"/>
    <dgm:cxn modelId="{778A140D-DA19-46C1-A6EF-098F9C4D7A94}" type="presParOf" srcId="{3833ADB7-52A7-4A49-8FB9-8F6E2E65215E}" destId="{1339FA1A-2552-4AD6-9911-FB86F05DC977}" srcOrd="2" destOrd="0" presId="urn:microsoft.com/office/officeart/2016/7/layout/BasicLinearProcessNumbered"/>
    <dgm:cxn modelId="{E78D1E28-342C-4FD1-9F61-04B1D1E55CB0}" type="presParOf" srcId="{3833ADB7-52A7-4A49-8FB9-8F6E2E65215E}" destId="{DA31C56E-2C39-41D7-A552-3BBBC135B3E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3AA904-5868-486B-AE49-F04136371227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9EEB4A-33D3-4625-9F76-7F798B3AD611}">
      <dgm:prSet/>
      <dgm:spPr/>
      <dgm:t>
        <a:bodyPr/>
        <a:lstStyle/>
        <a:p>
          <a:r>
            <a:rPr lang="en-US"/>
            <a:t>Vitae sapien pellentesque habitant morbi tristique senectus</a:t>
          </a:r>
        </a:p>
      </dgm:t>
    </dgm:pt>
    <dgm:pt modelId="{71191BE1-C8FA-4B1F-AA0C-87039A42149C}" type="parTrans" cxnId="{4972E233-3917-4C23-B27B-934865F38CFE}">
      <dgm:prSet/>
      <dgm:spPr/>
      <dgm:t>
        <a:bodyPr/>
        <a:lstStyle/>
        <a:p>
          <a:endParaRPr lang="en-US"/>
        </a:p>
      </dgm:t>
    </dgm:pt>
    <dgm:pt modelId="{185C6571-2EAC-40BB-8AB9-F9D7DD17B482}" type="sibTrans" cxnId="{4972E233-3917-4C23-B27B-934865F38CF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5CEB6AB-181A-471B-B618-A43D4E62232E}">
      <dgm:prSet/>
      <dgm:spPr/>
      <dgm:t>
        <a:bodyPr/>
        <a:lstStyle/>
        <a:p>
          <a:r>
            <a:rPr lang="en-US"/>
            <a:t>Quis varius quam quisque id diam vel quam</a:t>
          </a:r>
        </a:p>
      </dgm:t>
    </dgm:pt>
    <dgm:pt modelId="{CF94781B-2B67-47C8-A94E-758199D81052}" type="parTrans" cxnId="{F9F28B95-44C0-448F-A499-F8C9B9B38D57}">
      <dgm:prSet/>
      <dgm:spPr/>
      <dgm:t>
        <a:bodyPr/>
        <a:lstStyle/>
        <a:p>
          <a:endParaRPr lang="en-US"/>
        </a:p>
      </dgm:t>
    </dgm:pt>
    <dgm:pt modelId="{43F2355F-8D42-468C-B860-69C34407B76F}" type="sibTrans" cxnId="{F9F28B95-44C0-448F-A499-F8C9B9B38D5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9F7FB77-F34B-4752-AD4F-CEE346CD2497}">
      <dgm:prSet/>
      <dgm:spPr/>
      <dgm:t>
        <a:bodyPr/>
        <a:lstStyle/>
        <a:p>
          <a:r>
            <a:rPr lang="en-US"/>
            <a:t>Pellentesque nec nam aliquam sem et tortor consequat id</a:t>
          </a:r>
        </a:p>
      </dgm:t>
    </dgm:pt>
    <dgm:pt modelId="{379A5968-7ECE-40FE-828F-14803433C607}" type="parTrans" cxnId="{FE889E93-1E3C-4AB1-BE59-3F382178E50B}">
      <dgm:prSet/>
      <dgm:spPr/>
      <dgm:t>
        <a:bodyPr/>
        <a:lstStyle/>
        <a:p>
          <a:endParaRPr lang="en-US"/>
        </a:p>
      </dgm:t>
    </dgm:pt>
    <dgm:pt modelId="{16596CEA-1767-4FDE-B890-AAC568AD2AAB}" type="sibTrans" cxnId="{FE889E93-1E3C-4AB1-BE59-3F382178E50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315FC71-0032-4353-9C56-BA6523D48688}" type="pres">
      <dgm:prSet presAssocID="{8A3AA904-5868-486B-AE49-F04136371227}" presName="Name0" presStyleCnt="0">
        <dgm:presLayoutVars>
          <dgm:animLvl val="lvl"/>
          <dgm:resizeHandles val="exact"/>
        </dgm:presLayoutVars>
      </dgm:prSet>
      <dgm:spPr/>
    </dgm:pt>
    <dgm:pt modelId="{EF9ECC01-308D-4D57-ABC6-C4F92990E26E}" type="pres">
      <dgm:prSet presAssocID="{DE9EEB4A-33D3-4625-9F76-7F798B3AD611}" presName="compositeNode" presStyleCnt="0">
        <dgm:presLayoutVars>
          <dgm:bulletEnabled val="1"/>
        </dgm:presLayoutVars>
      </dgm:prSet>
      <dgm:spPr/>
    </dgm:pt>
    <dgm:pt modelId="{9345EE8F-4CE4-499A-ACCC-B659E65A90AF}" type="pres">
      <dgm:prSet presAssocID="{DE9EEB4A-33D3-4625-9F76-7F798B3AD611}" presName="bgRect" presStyleLbl="bgAccFollowNode1" presStyleIdx="0" presStyleCnt="3"/>
      <dgm:spPr/>
    </dgm:pt>
    <dgm:pt modelId="{B70BF14D-1243-4B09-9EFC-671B69926A53}" type="pres">
      <dgm:prSet presAssocID="{185C6571-2EAC-40BB-8AB9-F9D7DD17B48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5DA307A-7259-4705-9862-4983FC67272A}" type="pres">
      <dgm:prSet presAssocID="{DE9EEB4A-33D3-4625-9F76-7F798B3AD611}" presName="bottomLine" presStyleLbl="alignNode1" presStyleIdx="1" presStyleCnt="6">
        <dgm:presLayoutVars/>
      </dgm:prSet>
      <dgm:spPr/>
    </dgm:pt>
    <dgm:pt modelId="{77FC0E35-FA11-4D62-9CD3-33F8536EBF4E}" type="pres">
      <dgm:prSet presAssocID="{DE9EEB4A-33D3-4625-9F76-7F798B3AD611}" presName="nodeText" presStyleLbl="bgAccFollowNode1" presStyleIdx="0" presStyleCnt="3">
        <dgm:presLayoutVars>
          <dgm:bulletEnabled val="1"/>
        </dgm:presLayoutVars>
      </dgm:prSet>
      <dgm:spPr/>
    </dgm:pt>
    <dgm:pt modelId="{B19C21D7-7486-4656-859A-FF511027F3B1}" type="pres">
      <dgm:prSet presAssocID="{185C6571-2EAC-40BB-8AB9-F9D7DD17B482}" presName="sibTrans" presStyleCnt="0"/>
      <dgm:spPr/>
    </dgm:pt>
    <dgm:pt modelId="{BDFFBAF9-9B8A-429A-812C-AE382D3CF804}" type="pres">
      <dgm:prSet presAssocID="{35CEB6AB-181A-471B-B618-A43D4E62232E}" presName="compositeNode" presStyleCnt="0">
        <dgm:presLayoutVars>
          <dgm:bulletEnabled val="1"/>
        </dgm:presLayoutVars>
      </dgm:prSet>
      <dgm:spPr/>
    </dgm:pt>
    <dgm:pt modelId="{035E7DB3-DA07-45D3-91AF-28B5157C2ABD}" type="pres">
      <dgm:prSet presAssocID="{35CEB6AB-181A-471B-B618-A43D4E62232E}" presName="bgRect" presStyleLbl="bgAccFollowNode1" presStyleIdx="1" presStyleCnt="3"/>
      <dgm:spPr/>
    </dgm:pt>
    <dgm:pt modelId="{678F2DFE-ABB7-4733-B6DE-DD20E3988C43}" type="pres">
      <dgm:prSet presAssocID="{43F2355F-8D42-468C-B860-69C34407B76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DA21976-4DCD-47C8-B698-1EC10FD06E16}" type="pres">
      <dgm:prSet presAssocID="{35CEB6AB-181A-471B-B618-A43D4E62232E}" presName="bottomLine" presStyleLbl="alignNode1" presStyleIdx="3" presStyleCnt="6">
        <dgm:presLayoutVars/>
      </dgm:prSet>
      <dgm:spPr/>
    </dgm:pt>
    <dgm:pt modelId="{AE6BDA6C-EA26-4313-BAA7-2D62C5291B04}" type="pres">
      <dgm:prSet presAssocID="{35CEB6AB-181A-471B-B618-A43D4E62232E}" presName="nodeText" presStyleLbl="bgAccFollowNode1" presStyleIdx="1" presStyleCnt="3">
        <dgm:presLayoutVars>
          <dgm:bulletEnabled val="1"/>
        </dgm:presLayoutVars>
      </dgm:prSet>
      <dgm:spPr/>
    </dgm:pt>
    <dgm:pt modelId="{115C086B-5CC4-420B-8A33-1D9875FDDEAB}" type="pres">
      <dgm:prSet presAssocID="{43F2355F-8D42-468C-B860-69C34407B76F}" presName="sibTrans" presStyleCnt="0"/>
      <dgm:spPr/>
    </dgm:pt>
    <dgm:pt modelId="{2E09B4EF-27EF-41D2-BE90-137134A452D9}" type="pres">
      <dgm:prSet presAssocID="{E9F7FB77-F34B-4752-AD4F-CEE346CD2497}" presName="compositeNode" presStyleCnt="0">
        <dgm:presLayoutVars>
          <dgm:bulletEnabled val="1"/>
        </dgm:presLayoutVars>
      </dgm:prSet>
      <dgm:spPr/>
    </dgm:pt>
    <dgm:pt modelId="{91651F4F-7D38-4AA2-AE4B-6E9E02AE8931}" type="pres">
      <dgm:prSet presAssocID="{E9F7FB77-F34B-4752-AD4F-CEE346CD2497}" presName="bgRect" presStyleLbl="bgAccFollowNode1" presStyleIdx="2" presStyleCnt="3"/>
      <dgm:spPr/>
    </dgm:pt>
    <dgm:pt modelId="{3BAB287F-DF9D-4AD0-8D62-C2ED5FC7C518}" type="pres">
      <dgm:prSet presAssocID="{16596CEA-1767-4FDE-B890-AAC568AD2AA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9A1AF29-2B24-4A48-8619-3189868E6469}" type="pres">
      <dgm:prSet presAssocID="{E9F7FB77-F34B-4752-AD4F-CEE346CD2497}" presName="bottomLine" presStyleLbl="alignNode1" presStyleIdx="5" presStyleCnt="6">
        <dgm:presLayoutVars/>
      </dgm:prSet>
      <dgm:spPr/>
    </dgm:pt>
    <dgm:pt modelId="{37E50849-47B8-4A9B-8A9D-37C5251B5CF3}" type="pres">
      <dgm:prSet presAssocID="{E9F7FB77-F34B-4752-AD4F-CEE346CD249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913D420-2CE5-4925-947F-EF2F7A8253F1}" type="presOf" srcId="{DE9EEB4A-33D3-4625-9F76-7F798B3AD611}" destId="{9345EE8F-4CE4-499A-ACCC-B659E65A90AF}" srcOrd="0" destOrd="0" presId="urn:microsoft.com/office/officeart/2016/7/layout/BasicLinearProcessNumbered"/>
    <dgm:cxn modelId="{F652792E-6699-4AC7-904B-87F9E9BCD2DC}" type="presOf" srcId="{16596CEA-1767-4FDE-B890-AAC568AD2AAB}" destId="{3BAB287F-DF9D-4AD0-8D62-C2ED5FC7C518}" srcOrd="0" destOrd="0" presId="urn:microsoft.com/office/officeart/2016/7/layout/BasicLinearProcessNumbered"/>
    <dgm:cxn modelId="{4972E233-3917-4C23-B27B-934865F38CFE}" srcId="{8A3AA904-5868-486B-AE49-F04136371227}" destId="{DE9EEB4A-33D3-4625-9F76-7F798B3AD611}" srcOrd="0" destOrd="0" parTransId="{71191BE1-C8FA-4B1F-AA0C-87039A42149C}" sibTransId="{185C6571-2EAC-40BB-8AB9-F9D7DD17B482}"/>
    <dgm:cxn modelId="{6638FA37-33B9-4C48-AF40-3302CDAAC866}" type="presOf" srcId="{DE9EEB4A-33D3-4625-9F76-7F798B3AD611}" destId="{77FC0E35-FA11-4D62-9CD3-33F8536EBF4E}" srcOrd="1" destOrd="0" presId="urn:microsoft.com/office/officeart/2016/7/layout/BasicLinearProcessNumbered"/>
    <dgm:cxn modelId="{4648144C-1363-4A74-AF0E-5F78FF2E5EFB}" type="presOf" srcId="{E9F7FB77-F34B-4752-AD4F-CEE346CD2497}" destId="{37E50849-47B8-4A9B-8A9D-37C5251B5CF3}" srcOrd="1" destOrd="0" presId="urn:microsoft.com/office/officeart/2016/7/layout/BasicLinearProcessNumbered"/>
    <dgm:cxn modelId="{EECF6D7C-F5AB-4BAA-8455-661CEDC1A0F8}" type="presOf" srcId="{35CEB6AB-181A-471B-B618-A43D4E62232E}" destId="{035E7DB3-DA07-45D3-91AF-28B5157C2ABD}" srcOrd="0" destOrd="0" presId="urn:microsoft.com/office/officeart/2016/7/layout/BasicLinearProcessNumbered"/>
    <dgm:cxn modelId="{FE889E93-1E3C-4AB1-BE59-3F382178E50B}" srcId="{8A3AA904-5868-486B-AE49-F04136371227}" destId="{E9F7FB77-F34B-4752-AD4F-CEE346CD2497}" srcOrd="2" destOrd="0" parTransId="{379A5968-7ECE-40FE-828F-14803433C607}" sibTransId="{16596CEA-1767-4FDE-B890-AAC568AD2AAB}"/>
    <dgm:cxn modelId="{F9F28B95-44C0-448F-A499-F8C9B9B38D57}" srcId="{8A3AA904-5868-486B-AE49-F04136371227}" destId="{35CEB6AB-181A-471B-B618-A43D4E62232E}" srcOrd="1" destOrd="0" parTransId="{CF94781B-2B67-47C8-A94E-758199D81052}" sibTransId="{43F2355F-8D42-468C-B860-69C34407B76F}"/>
    <dgm:cxn modelId="{2A84C995-B252-4F39-89C5-8B86E43C5F44}" type="presOf" srcId="{185C6571-2EAC-40BB-8AB9-F9D7DD17B482}" destId="{B70BF14D-1243-4B09-9EFC-671B69926A53}" srcOrd="0" destOrd="0" presId="urn:microsoft.com/office/officeart/2016/7/layout/BasicLinearProcessNumbered"/>
    <dgm:cxn modelId="{37383799-CE10-4747-BED7-98DDC099B61B}" type="presOf" srcId="{E9F7FB77-F34B-4752-AD4F-CEE346CD2497}" destId="{91651F4F-7D38-4AA2-AE4B-6E9E02AE8931}" srcOrd="0" destOrd="0" presId="urn:microsoft.com/office/officeart/2016/7/layout/BasicLinearProcessNumbered"/>
    <dgm:cxn modelId="{270713A6-185E-44D1-8839-212D7470F010}" type="presOf" srcId="{43F2355F-8D42-468C-B860-69C34407B76F}" destId="{678F2DFE-ABB7-4733-B6DE-DD20E3988C43}" srcOrd="0" destOrd="0" presId="urn:microsoft.com/office/officeart/2016/7/layout/BasicLinearProcessNumbered"/>
    <dgm:cxn modelId="{192F8FAC-CC9B-42F5-B1A0-619F78ADF044}" type="presOf" srcId="{35CEB6AB-181A-471B-B618-A43D4E62232E}" destId="{AE6BDA6C-EA26-4313-BAA7-2D62C5291B04}" srcOrd="1" destOrd="0" presId="urn:microsoft.com/office/officeart/2016/7/layout/BasicLinearProcessNumbered"/>
    <dgm:cxn modelId="{774B65AF-EDB9-4787-8370-92961632F45D}" type="presOf" srcId="{8A3AA904-5868-486B-AE49-F04136371227}" destId="{E315FC71-0032-4353-9C56-BA6523D48688}" srcOrd="0" destOrd="0" presId="urn:microsoft.com/office/officeart/2016/7/layout/BasicLinearProcessNumbered"/>
    <dgm:cxn modelId="{CD3A0F89-3733-4398-8F71-81C0B337FDF2}" type="presParOf" srcId="{E315FC71-0032-4353-9C56-BA6523D48688}" destId="{EF9ECC01-308D-4D57-ABC6-C4F92990E26E}" srcOrd="0" destOrd="0" presId="urn:microsoft.com/office/officeart/2016/7/layout/BasicLinearProcessNumbered"/>
    <dgm:cxn modelId="{87E61A97-E37B-45CE-811A-73EAC0FFDF10}" type="presParOf" srcId="{EF9ECC01-308D-4D57-ABC6-C4F92990E26E}" destId="{9345EE8F-4CE4-499A-ACCC-B659E65A90AF}" srcOrd="0" destOrd="0" presId="urn:microsoft.com/office/officeart/2016/7/layout/BasicLinearProcessNumbered"/>
    <dgm:cxn modelId="{EDFE4068-7C3C-40A4-B348-6DB79E7198C7}" type="presParOf" srcId="{EF9ECC01-308D-4D57-ABC6-C4F92990E26E}" destId="{B70BF14D-1243-4B09-9EFC-671B69926A53}" srcOrd="1" destOrd="0" presId="urn:microsoft.com/office/officeart/2016/7/layout/BasicLinearProcessNumbered"/>
    <dgm:cxn modelId="{660F4AD1-AAB2-4D97-BE28-347502C318C7}" type="presParOf" srcId="{EF9ECC01-308D-4D57-ABC6-C4F92990E26E}" destId="{55DA307A-7259-4705-9862-4983FC67272A}" srcOrd="2" destOrd="0" presId="urn:microsoft.com/office/officeart/2016/7/layout/BasicLinearProcessNumbered"/>
    <dgm:cxn modelId="{775E9EF0-1A0B-471C-941C-2C9A3E69D8DB}" type="presParOf" srcId="{EF9ECC01-308D-4D57-ABC6-C4F92990E26E}" destId="{77FC0E35-FA11-4D62-9CD3-33F8536EBF4E}" srcOrd="3" destOrd="0" presId="urn:microsoft.com/office/officeart/2016/7/layout/BasicLinearProcessNumbered"/>
    <dgm:cxn modelId="{CA463D2B-5CBC-484E-BD93-A9D1F9A31C9F}" type="presParOf" srcId="{E315FC71-0032-4353-9C56-BA6523D48688}" destId="{B19C21D7-7486-4656-859A-FF511027F3B1}" srcOrd="1" destOrd="0" presId="urn:microsoft.com/office/officeart/2016/7/layout/BasicLinearProcessNumbered"/>
    <dgm:cxn modelId="{F6DA452E-5CA2-4B96-9C0D-F55D9AAA456F}" type="presParOf" srcId="{E315FC71-0032-4353-9C56-BA6523D48688}" destId="{BDFFBAF9-9B8A-429A-812C-AE382D3CF804}" srcOrd="2" destOrd="0" presId="urn:microsoft.com/office/officeart/2016/7/layout/BasicLinearProcessNumbered"/>
    <dgm:cxn modelId="{1F525017-9AD5-4B4B-8B1E-71919E50340A}" type="presParOf" srcId="{BDFFBAF9-9B8A-429A-812C-AE382D3CF804}" destId="{035E7DB3-DA07-45D3-91AF-28B5157C2ABD}" srcOrd="0" destOrd="0" presId="urn:microsoft.com/office/officeart/2016/7/layout/BasicLinearProcessNumbered"/>
    <dgm:cxn modelId="{98209E73-60D1-4C97-8013-BE30B04F8451}" type="presParOf" srcId="{BDFFBAF9-9B8A-429A-812C-AE382D3CF804}" destId="{678F2DFE-ABB7-4733-B6DE-DD20E3988C43}" srcOrd="1" destOrd="0" presId="urn:microsoft.com/office/officeart/2016/7/layout/BasicLinearProcessNumbered"/>
    <dgm:cxn modelId="{94246A9E-573C-4F54-ACFF-8EB55B0A9D32}" type="presParOf" srcId="{BDFFBAF9-9B8A-429A-812C-AE382D3CF804}" destId="{EDA21976-4DCD-47C8-B698-1EC10FD06E16}" srcOrd="2" destOrd="0" presId="urn:microsoft.com/office/officeart/2016/7/layout/BasicLinearProcessNumbered"/>
    <dgm:cxn modelId="{79CA1872-71C4-41C7-A857-B374D16F97EB}" type="presParOf" srcId="{BDFFBAF9-9B8A-429A-812C-AE382D3CF804}" destId="{AE6BDA6C-EA26-4313-BAA7-2D62C5291B04}" srcOrd="3" destOrd="0" presId="urn:microsoft.com/office/officeart/2016/7/layout/BasicLinearProcessNumbered"/>
    <dgm:cxn modelId="{F09D07DA-6902-4A51-AE27-1BE274A8A2D6}" type="presParOf" srcId="{E315FC71-0032-4353-9C56-BA6523D48688}" destId="{115C086B-5CC4-420B-8A33-1D9875FDDEAB}" srcOrd="3" destOrd="0" presId="urn:microsoft.com/office/officeart/2016/7/layout/BasicLinearProcessNumbered"/>
    <dgm:cxn modelId="{0129F128-C9F2-4C31-B597-E245985367CF}" type="presParOf" srcId="{E315FC71-0032-4353-9C56-BA6523D48688}" destId="{2E09B4EF-27EF-41D2-BE90-137134A452D9}" srcOrd="4" destOrd="0" presId="urn:microsoft.com/office/officeart/2016/7/layout/BasicLinearProcessNumbered"/>
    <dgm:cxn modelId="{FBE94342-C9B2-4528-84FF-C67219F69334}" type="presParOf" srcId="{2E09B4EF-27EF-41D2-BE90-137134A452D9}" destId="{91651F4F-7D38-4AA2-AE4B-6E9E02AE8931}" srcOrd="0" destOrd="0" presId="urn:microsoft.com/office/officeart/2016/7/layout/BasicLinearProcessNumbered"/>
    <dgm:cxn modelId="{BCC0B752-4647-452C-9B15-66901E1E0960}" type="presParOf" srcId="{2E09B4EF-27EF-41D2-BE90-137134A452D9}" destId="{3BAB287F-DF9D-4AD0-8D62-C2ED5FC7C518}" srcOrd="1" destOrd="0" presId="urn:microsoft.com/office/officeart/2016/7/layout/BasicLinearProcessNumbered"/>
    <dgm:cxn modelId="{AA901247-F98C-4007-9893-1390C484EAF3}" type="presParOf" srcId="{2E09B4EF-27EF-41D2-BE90-137134A452D9}" destId="{09A1AF29-2B24-4A48-8619-3189868E6469}" srcOrd="2" destOrd="0" presId="urn:microsoft.com/office/officeart/2016/7/layout/BasicLinearProcessNumbered"/>
    <dgm:cxn modelId="{83C71737-0C09-4B37-839F-EF2BDC005833}" type="presParOf" srcId="{2E09B4EF-27EF-41D2-BE90-137134A452D9}" destId="{37E50849-47B8-4A9B-8A9D-37C5251B5CF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6FA3D8-6032-4EA5-A864-7EF29D9846D4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05CE082-75EE-4E72-9416-698B32DE59A5}">
      <dgm:prSet/>
      <dgm:spPr/>
      <dgm:t>
        <a:bodyPr/>
        <a:lstStyle/>
        <a:p>
          <a:r>
            <a:rPr lang="en-US"/>
            <a:t>Platea dictumst vestibulum rhoncus est pellentesque elit ullamcorper</a:t>
          </a:r>
        </a:p>
      </dgm:t>
    </dgm:pt>
    <dgm:pt modelId="{6C38E247-A542-4B83-89EB-F29123C00A81}" type="parTrans" cxnId="{BAFD5175-7A2B-44BD-BA33-46204D1F1042}">
      <dgm:prSet/>
      <dgm:spPr/>
      <dgm:t>
        <a:bodyPr/>
        <a:lstStyle/>
        <a:p>
          <a:endParaRPr lang="en-US"/>
        </a:p>
      </dgm:t>
    </dgm:pt>
    <dgm:pt modelId="{6BF1A9B6-07F0-4466-88B0-AA9D6FDD41E3}" type="sibTrans" cxnId="{BAFD5175-7A2B-44BD-BA33-46204D1F1042}">
      <dgm:prSet/>
      <dgm:spPr/>
      <dgm:t>
        <a:bodyPr/>
        <a:lstStyle/>
        <a:p>
          <a:endParaRPr lang="en-US"/>
        </a:p>
      </dgm:t>
    </dgm:pt>
    <dgm:pt modelId="{89172F41-39BE-4EEC-B2AE-ED3C7C55FC3C}">
      <dgm:prSet/>
      <dgm:spPr/>
      <dgm:t>
        <a:bodyPr/>
        <a:lstStyle/>
        <a:p>
          <a:r>
            <a:rPr lang="en-US"/>
            <a:t>Quis risus sed vulputate odio</a:t>
          </a:r>
        </a:p>
      </dgm:t>
    </dgm:pt>
    <dgm:pt modelId="{230E0EED-E77F-4582-9DA8-D85D6A493C90}" type="parTrans" cxnId="{697DEA67-7808-4F68-9147-02F2238073E8}">
      <dgm:prSet/>
      <dgm:spPr/>
      <dgm:t>
        <a:bodyPr/>
        <a:lstStyle/>
        <a:p>
          <a:endParaRPr lang="en-US"/>
        </a:p>
      </dgm:t>
    </dgm:pt>
    <dgm:pt modelId="{E9BA30C9-A974-4000-9152-DAA079D29BA2}" type="sibTrans" cxnId="{697DEA67-7808-4F68-9147-02F2238073E8}">
      <dgm:prSet/>
      <dgm:spPr/>
      <dgm:t>
        <a:bodyPr/>
        <a:lstStyle/>
        <a:p>
          <a:endParaRPr lang="en-US"/>
        </a:p>
      </dgm:t>
    </dgm:pt>
    <dgm:pt modelId="{EA9EDC6A-EFEE-4673-85F3-44EA74F4EA8F}">
      <dgm:prSet/>
      <dgm:spPr/>
      <dgm:t>
        <a:bodyPr/>
        <a:lstStyle/>
        <a:p>
          <a:r>
            <a:rPr lang="en-US"/>
            <a:t>Iaculis at erat pellentesque adipiscing commodo elit at</a:t>
          </a:r>
        </a:p>
      </dgm:t>
    </dgm:pt>
    <dgm:pt modelId="{5E0136DE-97DF-4F9E-B552-74E305076FDF}" type="parTrans" cxnId="{D3488360-0037-41A7-AFF7-49CD79DB0381}">
      <dgm:prSet/>
      <dgm:spPr/>
      <dgm:t>
        <a:bodyPr/>
        <a:lstStyle/>
        <a:p>
          <a:endParaRPr lang="en-US"/>
        </a:p>
      </dgm:t>
    </dgm:pt>
    <dgm:pt modelId="{99737C18-F020-4101-88DE-C9FE314EFB4F}" type="sibTrans" cxnId="{D3488360-0037-41A7-AFF7-49CD79DB0381}">
      <dgm:prSet/>
      <dgm:spPr/>
      <dgm:t>
        <a:bodyPr/>
        <a:lstStyle/>
        <a:p>
          <a:endParaRPr lang="en-US"/>
        </a:p>
      </dgm:t>
    </dgm:pt>
    <dgm:pt modelId="{E8EF111D-4424-425F-8352-161DE1530B50}">
      <dgm:prSet/>
      <dgm:spPr/>
      <dgm:t>
        <a:bodyPr/>
        <a:lstStyle/>
        <a:p>
          <a:r>
            <a:rPr lang="en-US"/>
            <a:t>Aenean vel elit scelerisque mauris pellentesque pulvinar pellentesque habitant morbi</a:t>
          </a:r>
        </a:p>
      </dgm:t>
    </dgm:pt>
    <dgm:pt modelId="{0213D562-9417-4CB2-928B-F68A8F97B1E1}" type="parTrans" cxnId="{31449752-92CA-41FF-B9F0-25D802F0BAC3}">
      <dgm:prSet/>
      <dgm:spPr/>
      <dgm:t>
        <a:bodyPr/>
        <a:lstStyle/>
        <a:p>
          <a:endParaRPr lang="en-US"/>
        </a:p>
      </dgm:t>
    </dgm:pt>
    <dgm:pt modelId="{2D1BF711-C204-4786-9667-F37D71576706}" type="sibTrans" cxnId="{31449752-92CA-41FF-B9F0-25D802F0BAC3}">
      <dgm:prSet/>
      <dgm:spPr/>
      <dgm:t>
        <a:bodyPr/>
        <a:lstStyle/>
        <a:p>
          <a:endParaRPr lang="en-US"/>
        </a:p>
      </dgm:t>
    </dgm:pt>
    <dgm:pt modelId="{85E8E33D-CA1C-4A6F-9871-D3B5472C4E2C}" type="pres">
      <dgm:prSet presAssocID="{566FA3D8-6032-4EA5-A864-7EF29D9846D4}" presName="matrix" presStyleCnt="0">
        <dgm:presLayoutVars>
          <dgm:chMax val="1"/>
          <dgm:dir/>
          <dgm:resizeHandles val="exact"/>
        </dgm:presLayoutVars>
      </dgm:prSet>
      <dgm:spPr/>
    </dgm:pt>
    <dgm:pt modelId="{0FDE34EC-E37B-412B-82F0-71B9FD9D7DD9}" type="pres">
      <dgm:prSet presAssocID="{566FA3D8-6032-4EA5-A864-7EF29D9846D4}" presName="diamond" presStyleLbl="bgShp" presStyleIdx="0" presStyleCnt="1"/>
      <dgm:spPr/>
    </dgm:pt>
    <dgm:pt modelId="{BDCA82B2-28FA-4627-998A-05F9E785FA99}" type="pres">
      <dgm:prSet presAssocID="{566FA3D8-6032-4EA5-A864-7EF29D9846D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A9AFF41-045F-45DE-846E-7A1F3D19BED1}" type="pres">
      <dgm:prSet presAssocID="{566FA3D8-6032-4EA5-A864-7EF29D9846D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DFFC6CC-A77C-4483-8FC4-727EE0E2A77D}" type="pres">
      <dgm:prSet presAssocID="{566FA3D8-6032-4EA5-A864-7EF29D9846D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503E17E-6E1F-4AE1-9D4D-3A294229291F}" type="pres">
      <dgm:prSet presAssocID="{566FA3D8-6032-4EA5-A864-7EF29D9846D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3488360-0037-41A7-AFF7-49CD79DB0381}" srcId="{566FA3D8-6032-4EA5-A864-7EF29D9846D4}" destId="{EA9EDC6A-EFEE-4673-85F3-44EA74F4EA8F}" srcOrd="2" destOrd="0" parTransId="{5E0136DE-97DF-4F9E-B552-74E305076FDF}" sibTransId="{99737C18-F020-4101-88DE-C9FE314EFB4F}"/>
    <dgm:cxn modelId="{2D2EAE64-AA9E-43FD-B393-9566EC0468D2}" type="presOf" srcId="{89172F41-39BE-4EEC-B2AE-ED3C7C55FC3C}" destId="{4A9AFF41-045F-45DE-846E-7A1F3D19BED1}" srcOrd="0" destOrd="0" presId="urn:microsoft.com/office/officeart/2005/8/layout/matrix3"/>
    <dgm:cxn modelId="{697DEA67-7808-4F68-9147-02F2238073E8}" srcId="{566FA3D8-6032-4EA5-A864-7EF29D9846D4}" destId="{89172F41-39BE-4EEC-B2AE-ED3C7C55FC3C}" srcOrd="1" destOrd="0" parTransId="{230E0EED-E77F-4582-9DA8-D85D6A493C90}" sibTransId="{E9BA30C9-A974-4000-9152-DAA079D29BA2}"/>
    <dgm:cxn modelId="{9B866250-A2EA-42A2-AA49-098700FFA3F1}" type="presOf" srcId="{566FA3D8-6032-4EA5-A864-7EF29D9846D4}" destId="{85E8E33D-CA1C-4A6F-9871-D3B5472C4E2C}" srcOrd="0" destOrd="0" presId="urn:microsoft.com/office/officeart/2005/8/layout/matrix3"/>
    <dgm:cxn modelId="{31449752-92CA-41FF-B9F0-25D802F0BAC3}" srcId="{566FA3D8-6032-4EA5-A864-7EF29D9846D4}" destId="{E8EF111D-4424-425F-8352-161DE1530B50}" srcOrd="3" destOrd="0" parTransId="{0213D562-9417-4CB2-928B-F68A8F97B1E1}" sibTransId="{2D1BF711-C204-4786-9667-F37D71576706}"/>
    <dgm:cxn modelId="{BAFD5175-7A2B-44BD-BA33-46204D1F1042}" srcId="{566FA3D8-6032-4EA5-A864-7EF29D9846D4}" destId="{C05CE082-75EE-4E72-9416-698B32DE59A5}" srcOrd="0" destOrd="0" parTransId="{6C38E247-A542-4B83-89EB-F29123C00A81}" sibTransId="{6BF1A9B6-07F0-4466-88B0-AA9D6FDD41E3}"/>
    <dgm:cxn modelId="{28EDE9A1-4221-4D0D-A5C0-09DC0D0208AD}" type="presOf" srcId="{EA9EDC6A-EFEE-4673-85F3-44EA74F4EA8F}" destId="{5DFFC6CC-A77C-4483-8FC4-727EE0E2A77D}" srcOrd="0" destOrd="0" presId="urn:microsoft.com/office/officeart/2005/8/layout/matrix3"/>
    <dgm:cxn modelId="{D05C94E5-FC2E-44B7-978C-F0A4AE77BF71}" type="presOf" srcId="{E8EF111D-4424-425F-8352-161DE1530B50}" destId="{9503E17E-6E1F-4AE1-9D4D-3A294229291F}" srcOrd="0" destOrd="0" presId="urn:microsoft.com/office/officeart/2005/8/layout/matrix3"/>
    <dgm:cxn modelId="{FABAE3FB-5C48-45FC-852E-AAA018A55B85}" type="presOf" srcId="{C05CE082-75EE-4E72-9416-698B32DE59A5}" destId="{BDCA82B2-28FA-4627-998A-05F9E785FA99}" srcOrd="0" destOrd="0" presId="urn:microsoft.com/office/officeart/2005/8/layout/matrix3"/>
    <dgm:cxn modelId="{9775458B-5684-4D91-B268-8E050312E041}" type="presParOf" srcId="{85E8E33D-CA1C-4A6F-9871-D3B5472C4E2C}" destId="{0FDE34EC-E37B-412B-82F0-71B9FD9D7DD9}" srcOrd="0" destOrd="0" presId="urn:microsoft.com/office/officeart/2005/8/layout/matrix3"/>
    <dgm:cxn modelId="{50E3187C-DCF3-4FCC-B4A7-D0476EE99C50}" type="presParOf" srcId="{85E8E33D-CA1C-4A6F-9871-D3B5472C4E2C}" destId="{BDCA82B2-28FA-4627-998A-05F9E785FA99}" srcOrd="1" destOrd="0" presId="urn:microsoft.com/office/officeart/2005/8/layout/matrix3"/>
    <dgm:cxn modelId="{55727655-F71E-4F82-A825-95A4366A679E}" type="presParOf" srcId="{85E8E33D-CA1C-4A6F-9871-D3B5472C4E2C}" destId="{4A9AFF41-045F-45DE-846E-7A1F3D19BED1}" srcOrd="2" destOrd="0" presId="urn:microsoft.com/office/officeart/2005/8/layout/matrix3"/>
    <dgm:cxn modelId="{97435B23-12FB-48DE-9244-39472F735F1A}" type="presParOf" srcId="{85E8E33D-CA1C-4A6F-9871-D3B5472C4E2C}" destId="{5DFFC6CC-A77C-4483-8FC4-727EE0E2A77D}" srcOrd="3" destOrd="0" presId="urn:microsoft.com/office/officeart/2005/8/layout/matrix3"/>
    <dgm:cxn modelId="{915F1495-618E-4E23-8808-0A060788C9A1}" type="presParOf" srcId="{85E8E33D-CA1C-4A6F-9871-D3B5472C4E2C}" destId="{9503E17E-6E1F-4AE1-9D4D-3A294229291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4F226A-D920-4DC0-9089-2FCB7837A74F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AB9312F-74F1-49BE-9AC1-F61DE3B0DCE0}">
      <dgm:prSet/>
      <dgm:spPr/>
      <dgm:t>
        <a:bodyPr/>
        <a:lstStyle/>
        <a:p>
          <a:r>
            <a:rPr lang="en-US"/>
            <a:t>Amet mattis vulputate enim nulla aliquet</a:t>
          </a:r>
        </a:p>
      </dgm:t>
    </dgm:pt>
    <dgm:pt modelId="{3FE1FEFC-E451-4FCF-8850-FD1E8E722089}" type="parTrans" cxnId="{E89B220F-0DDF-425C-9715-FE51C170BED2}">
      <dgm:prSet/>
      <dgm:spPr/>
      <dgm:t>
        <a:bodyPr/>
        <a:lstStyle/>
        <a:p>
          <a:endParaRPr lang="en-US"/>
        </a:p>
      </dgm:t>
    </dgm:pt>
    <dgm:pt modelId="{6DEC9239-07DA-4D96-9A67-8A29EA705AB9}" type="sibTrans" cxnId="{E89B220F-0DDF-425C-9715-FE51C170BED2}">
      <dgm:prSet/>
      <dgm:spPr/>
      <dgm:t>
        <a:bodyPr/>
        <a:lstStyle/>
        <a:p>
          <a:endParaRPr lang="en-US"/>
        </a:p>
      </dgm:t>
    </dgm:pt>
    <dgm:pt modelId="{D1A289C8-6945-48BC-89CB-8F8F30EB6351}">
      <dgm:prSet/>
      <dgm:spPr/>
      <dgm:t>
        <a:bodyPr/>
        <a:lstStyle/>
        <a:p>
          <a:r>
            <a:rPr lang="en-US"/>
            <a:t>Mattis nunc sed blandit libero volutpat sed cras ornare</a:t>
          </a:r>
        </a:p>
      </dgm:t>
    </dgm:pt>
    <dgm:pt modelId="{1AE5D7D3-7991-4D4D-88FA-B69A960DAC75}" type="parTrans" cxnId="{5CB986D1-F939-4680-BBE5-6C5556FFD786}">
      <dgm:prSet/>
      <dgm:spPr/>
      <dgm:t>
        <a:bodyPr/>
        <a:lstStyle/>
        <a:p>
          <a:endParaRPr lang="en-US"/>
        </a:p>
      </dgm:t>
    </dgm:pt>
    <dgm:pt modelId="{22889AE5-4A88-4841-8D6C-EAB50A35368E}" type="sibTrans" cxnId="{5CB986D1-F939-4680-BBE5-6C5556FFD786}">
      <dgm:prSet/>
      <dgm:spPr/>
      <dgm:t>
        <a:bodyPr/>
        <a:lstStyle/>
        <a:p>
          <a:endParaRPr lang="en-US"/>
        </a:p>
      </dgm:t>
    </dgm:pt>
    <dgm:pt modelId="{BA7A887A-26C0-4F6F-97A4-42166E1DBBFF}">
      <dgm:prSet/>
      <dgm:spPr/>
      <dgm:t>
        <a:bodyPr/>
        <a:lstStyle/>
        <a:p>
          <a:r>
            <a:rPr lang="en-US"/>
            <a:t>Facilisis mauris sit amet massa vitae tortor condimentum lacinia quis</a:t>
          </a:r>
        </a:p>
      </dgm:t>
    </dgm:pt>
    <dgm:pt modelId="{0BB0742C-7136-4272-B5A6-15F675519C6A}" type="parTrans" cxnId="{4B0584F2-0A90-4126-86C9-9B133A781942}">
      <dgm:prSet/>
      <dgm:spPr/>
      <dgm:t>
        <a:bodyPr/>
        <a:lstStyle/>
        <a:p>
          <a:endParaRPr lang="en-US"/>
        </a:p>
      </dgm:t>
    </dgm:pt>
    <dgm:pt modelId="{E0A62B08-1674-4A95-A1EF-52E4F10F68D1}" type="sibTrans" cxnId="{4B0584F2-0A90-4126-86C9-9B133A781942}">
      <dgm:prSet/>
      <dgm:spPr/>
      <dgm:t>
        <a:bodyPr/>
        <a:lstStyle/>
        <a:p>
          <a:endParaRPr lang="en-US"/>
        </a:p>
      </dgm:t>
    </dgm:pt>
    <dgm:pt modelId="{7C3B77B7-BAB7-49F5-8604-8FCA674C1CFC}" type="pres">
      <dgm:prSet presAssocID="{DD4F226A-D920-4DC0-9089-2FCB7837A74F}" presName="Name0" presStyleCnt="0">
        <dgm:presLayoutVars>
          <dgm:dir/>
          <dgm:animLvl val="lvl"/>
          <dgm:resizeHandles val="exact"/>
        </dgm:presLayoutVars>
      </dgm:prSet>
      <dgm:spPr/>
    </dgm:pt>
    <dgm:pt modelId="{72FB0EAA-EEA8-44F3-A7FD-EFA6EB94C537}" type="pres">
      <dgm:prSet presAssocID="{BA7A887A-26C0-4F6F-97A4-42166E1DBBFF}" presName="boxAndChildren" presStyleCnt="0"/>
      <dgm:spPr/>
    </dgm:pt>
    <dgm:pt modelId="{807028E6-F22B-4CA9-95EF-71A732AAEF35}" type="pres">
      <dgm:prSet presAssocID="{BA7A887A-26C0-4F6F-97A4-42166E1DBBFF}" presName="parentTextBox" presStyleLbl="node1" presStyleIdx="0" presStyleCnt="3"/>
      <dgm:spPr/>
    </dgm:pt>
    <dgm:pt modelId="{E6A97EA5-0EC4-4383-816C-9675D35E2F10}" type="pres">
      <dgm:prSet presAssocID="{22889AE5-4A88-4841-8D6C-EAB50A35368E}" presName="sp" presStyleCnt="0"/>
      <dgm:spPr/>
    </dgm:pt>
    <dgm:pt modelId="{40233CAF-17BB-4D05-997F-A42E9C46A9F7}" type="pres">
      <dgm:prSet presAssocID="{D1A289C8-6945-48BC-89CB-8F8F30EB6351}" presName="arrowAndChildren" presStyleCnt="0"/>
      <dgm:spPr/>
    </dgm:pt>
    <dgm:pt modelId="{988BD8E1-75FC-4B20-A79A-1572B438553A}" type="pres">
      <dgm:prSet presAssocID="{D1A289C8-6945-48BC-89CB-8F8F30EB6351}" presName="parentTextArrow" presStyleLbl="node1" presStyleIdx="1" presStyleCnt="3"/>
      <dgm:spPr/>
    </dgm:pt>
    <dgm:pt modelId="{F96E6DA5-25EE-491C-BF5F-DCA54905CC11}" type="pres">
      <dgm:prSet presAssocID="{6DEC9239-07DA-4D96-9A67-8A29EA705AB9}" presName="sp" presStyleCnt="0"/>
      <dgm:spPr/>
    </dgm:pt>
    <dgm:pt modelId="{E36F85A6-071D-437E-903E-E845D73F2290}" type="pres">
      <dgm:prSet presAssocID="{1AB9312F-74F1-49BE-9AC1-F61DE3B0DCE0}" presName="arrowAndChildren" presStyleCnt="0"/>
      <dgm:spPr/>
    </dgm:pt>
    <dgm:pt modelId="{8BD28DE2-B3A6-4C3F-B470-7F5F78901391}" type="pres">
      <dgm:prSet presAssocID="{1AB9312F-74F1-49BE-9AC1-F61DE3B0DCE0}" presName="parentTextArrow" presStyleLbl="node1" presStyleIdx="2" presStyleCnt="3"/>
      <dgm:spPr/>
    </dgm:pt>
  </dgm:ptLst>
  <dgm:cxnLst>
    <dgm:cxn modelId="{E89B220F-0DDF-425C-9715-FE51C170BED2}" srcId="{DD4F226A-D920-4DC0-9089-2FCB7837A74F}" destId="{1AB9312F-74F1-49BE-9AC1-F61DE3B0DCE0}" srcOrd="0" destOrd="0" parTransId="{3FE1FEFC-E451-4FCF-8850-FD1E8E722089}" sibTransId="{6DEC9239-07DA-4D96-9A67-8A29EA705AB9}"/>
    <dgm:cxn modelId="{01367E3E-C57F-4B3B-9EA8-A52329CC633F}" type="presOf" srcId="{1AB9312F-74F1-49BE-9AC1-F61DE3B0DCE0}" destId="{8BD28DE2-B3A6-4C3F-B470-7F5F78901391}" srcOrd="0" destOrd="0" presId="urn:microsoft.com/office/officeart/2005/8/layout/process4"/>
    <dgm:cxn modelId="{F48F5B71-1C5F-47F3-B050-974534448BAD}" type="presOf" srcId="{D1A289C8-6945-48BC-89CB-8F8F30EB6351}" destId="{988BD8E1-75FC-4B20-A79A-1572B438553A}" srcOrd="0" destOrd="0" presId="urn:microsoft.com/office/officeart/2005/8/layout/process4"/>
    <dgm:cxn modelId="{6EBA75B0-E873-4734-A64E-DBFE0BC6190C}" type="presOf" srcId="{BA7A887A-26C0-4F6F-97A4-42166E1DBBFF}" destId="{807028E6-F22B-4CA9-95EF-71A732AAEF35}" srcOrd="0" destOrd="0" presId="urn:microsoft.com/office/officeart/2005/8/layout/process4"/>
    <dgm:cxn modelId="{5CB986D1-F939-4680-BBE5-6C5556FFD786}" srcId="{DD4F226A-D920-4DC0-9089-2FCB7837A74F}" destId="{D1A289C8-6945-48BC-89CB-8F8F30EB6351}" srcOrd="1" destOrd="0" parTransId="{1AE5D7D3-7991-4D4D-88FA-B69A960DAC75}" sibTransId="{22889AE5-4A88-4841-8D6C-EAB50A35368E}"/>
    <dgm:cxn modelId="{14756DEF-DCBC-4327-A5EC-91E32897BD20}" type="presOf" srcId="{DD4F226A-D920-4DC0-9089-2FCB7837A74F}" destId="{7C3B77B7-BAB7-49F5-8604-8FCA674C1CFC}" srcOrd="0" destOrd="0" presId="urn:microsoft.com/office/officeart/2005/8/layout/process4"/>
    <dgm:cxn modelId="{4B0584F2-0A90-4126-86C9-9B133A781942}" srcId="{DD4F226A-D920-4DC0-9089-2FCB7837A74F}" destId="{BA7A887A-26C0-4F6F-97A4-42166E1DBBFF}" srcOrd="2" destOrd="0" parTransId="{0BB0742C-7136-4272-B5A6-15F675519C6A}" sibTransId="{E0A62B08-1674-4A95-A1EF-52E4F10F68D1}"/>
    <dgm:cxn modelId="{A64FC713-AA6C-4978-8195-B55ABE8BBC01}" type="presParOf" srcId="{7C3B77B7-BAB7-49F5-8604-8FCA674C1CFC}" destId="{72FB0EAA-EEA8-44F3-A7FD-EFA6EB94C537}" srcOrd="0" destOrd="0" presId="urn:microsoft.com/office/officeart/2005/8/layout/process4"/>
    <dgm:cxn modelId="{474EBA86-98E2-451C-9597-F6D10038D9C4}" type="presParOf" srcId="{72FB0EAA-EEA8-44F3-A7FD-EFA6EB94C537}" destId="{807028E6-F22B-4CA9-95EF-71A732AAEF35}" srcOrd="0" destOrd="0" presId="urn:microsoft.com/office/officeart/2005/8/layout/process4"/>
    <dgm:cxn modelId="{38684218-ABF9-498D-B5ED-6F41D4AD8FE7}" type="presParOf" srcId="{7C3B77B7-BAB7-49F5-8604-8FCA674C1CFC}" destId="{E6A97EA5-0EC4-4383-816C-9675D35E2F10}" srcOrd="1" destOrd="0" presId="urn:microsoft.com/office/officeart/2005/8/layout/process4"/>
    <dgm:cxn modelId="{76AE3F10-4EDB-4DFF-8174-A2ADA3670F90}" type="presParOf" srcId="{7C3B77B7-BAB7-49F5-8604-8FCA674C1CFC}" destId="{40233CAF-17BB-4D05-997F-A42E9C46A9F7}" srcOrd="2" destOrd="0" presId="urn:microsoft.com/office/officeart/2005/8/layout/process4"/>
    <dgm:cxn modelId="{4A3BEACE-F57E-490A-829A-65E8B81993DA}" type="presParOf" srcId="{40233CAF-17BB-4D05-997F-A42E9C46A9F7}" destId="{988BD8E1-75FC-4B20-A79A-1572B438553A}" srcOrd="0" destOrd="0" presId="urn:microsoft.com/office/officeart/2005/8/layout/process4"/>
    <dgm:cxn modelId="{A3FB403B-A1A4-4946-AB34-84FF2C0C462A}" type="presParOf" srcId="{7C3B77B7-BAB7-49F5-8604-8FCA674C1CFC}" destId="{F96E6DA5-25EE-491C-BF5F-DCA54905CC11}" srcOrd="3" destOrd="0" presId="urn:microsoft.com/office/officeart/2005/8/layout/process4"/>
    <dgm:cxn modelId="{1FA57D8B-86AA-4005-8E92-AD3D65D3278F}" type="presParOf" srcId="{7C3B77B7-BAB7-49F5-8604-8FCA674C1CFC}" destId="{E36F85A6-071D-437E-903E-E845D73F2290}" srcOrd="4" destOrd="0" presId="urn:microsoft.com/office/officeart/2005/8/layout/process4"/>
    <dgm:cxn modelId="{594A5694-11C2-4320-B2F6-088E8E0A7550}" type="presParOf" srcId="{E36F85A6-071D-437E-903E-E845D73F2290}" destId="{8BD28DE2-B3A6-4C3F-B470-7F5F7890139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56200D3-0161-4AD4-A5FD-BD805B2965D6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36FC96-8F63-4599-BA92-86D824E13A55}">
      <dgm:prSet/>
      <dgm:spPr/>
      <dgm:t>
        <a:bodyPr/>
        <a:lstStyle/>
        <a:p>
          <a:r>
            <a:rPr lang="en-US"/>
            <a:t>Fermentum odio eu feugiat pretium nibh ipsum</a:t>
          </a:r>
        </a:p>
      </dgm:t>
    </dgm:pt>
    <dgm:pt modelId="{96431929-B9DE-4725-9520-73C7B1A2479B}" type="parTrans" cxnId="{E7962BBD-CC98-49F8-ADC7-71B814A4C8CB}">
      <dgm:prSet/>
      <dgm:spPr/>
      <dgm:t>
        <a:bodyPr/>
        <a:lstStyle/>
        <a:p>
          <a:endParaRPr lang="en-US"/>
        </a:p>
      </dgm:t>
    </dgm:pt>
    <dgm:pt modelId="{6D159132-BEF8-4C27-9659-C38FE49E45EF}" type="sibTrans" cxnId="{E7962BBD-CC98-49F8-ADC7-71B814A4C8CB}">
      <dgm:prSet/>
      <dgm:spPr/>
      <dgm:t>
        <a:bodyPr/>
        <a:lstStyle/>
        <a:p>
          <a:endParaRPr lang="en-US"/>
        </a:p>
      </dgm:t>
    </dgm:pt>
    <dgm:pt modelId="{5F0BCF11-6915-447D-AB37-1EDE5F20A723}">
      <dgm:prSet/>
      <dgm:spPr/>
      <dgm:t>
        <a:bodyPr/>
        <a:lstStyle/>
        <a:p>
          <a:r>
            <a:rPr lang="en-US"/>
            <a:t>Luctus venenatis lectus magna fringilla urna porttitor rhoncus dolor</a:t>
          </a:r>
        </a:p>
      </dgm:t>
    </dgm:pt>
    <dgm:pt modelId="{C8E38B72-81AC-4343-8086-19213D273452}" type="parTrans" cxnId="{0FB6FE69-D987-4C05-AAE7-F2F1401F97D0}">
      <dgm:prSet/>
      <dgm:spPr/>
      <dgm:t>
        <a:bodyPr/>
        <a:lstStyle/>
        <a:p>
          <a:endParaRPr lang="en-US"/>
        </a:p>
      </dgm:t>
    </dgm:pt>
    <dgm:pt modelId="{2C8AA33F-16DC-421D-B7B5-9BBAB4034032}" type="sibTrans" cxnId="{0FB6FE69-D987-4C05-AAE7-F2F1401F97D0}">
      <dgm:prSet/>
      <dgm:spPr/>
      <dgm:t>
        <a:bodyPr/>
        <a:lstStyle/>
        <a:p>
          <a:endParaRPr lang="en-US"/>
        </a:p>
      </dgm:t>
    </dgm:pt>
    <dgm:pt modelId="{D965228F-4666-4D26-98F3-0B1FA2CE5C4F}">
      <dgm:prSet/>
      <dgm:spPr/>
      <dgm:t>
        <a:bodyPr/>
        <a:lstStyle/>
        <a:p>
          <a:r>
            <a:rPr lang="en-US"/>
            <a:t>Faucibus turpis in eu mi bibendum</a:t>
          </a:r>
        </a:p>
      </dgm:t>
    </dgm:pt>
    <dgm:pt modelId="{FC50B281-788C-49CD-AB25-E3C80FC711BC}" type="parTrans" cxnId="{4A1E5FE5-EA8B-4F1C-BB50-7750289C4902}">
      <dgm:prSet/>
      <dgm:spPr/>
      <dgm:t>
        <a:bodyPr/>
        <a:lstStyle/>
        <a:p>
          <a:endParaRPr lang="en-US"/>
        </a:p>
      </dgm:t>
    </dgm:pt>
    <dgm:pt modelId="{189B874C-A12E-4801-B8D5-729B62AC74FC}" type="sibTrans" cxnId="{4A1E5FE5-EA8B-4F1C-BB50-7750289C4902}">
      <dgm:prSet/>
      <dgm:spPr/>
      <dgm:t>
        <a:bodyPr/>
        <a:lstStyle/>
        <a:p>
          <a:endParaRPr lang="en-US"/>
        </a:p>
      </dgm:t>
    </dgm:pt>
    <dgm:pt modelId="{8182866B-0FF5-41C7-81D3-DAE883373B93}">
      <dgm:prSet/>
      <dgm:spPr/>
      <dgm:t>
        <a:bodyPr/>
        <a:lstStyle/>
        <a:p>
          <a:r>
            <a:rPr lang="en-US"/>
            <a:t>Convallis a cras semper auctor neque vitae tempus quam pellentesque</a:t>
          </a:r>
        </a:p>
      </dgm:t>
    </dgm:pt>
    <dgm:pt modelId="{4042FBD2-D08F-45FE-BC63-CE7A96B7737F}" type="parTrans" cxnId="{2E8EB72F-57CC-426A-9F61-94D96C26EA57}">
      <dgm:prSet/>
      <dgm:spPr/>
      <dgm:t>
        <a:bodyPr/>
        <a:lstStyle/>
        <a:p>
          <a:endParaRPr lang="en-US"/>
        </a:p>
      </dgm:t>
    </dgm:pt>
    <dgm:pt modelId="{3125BFFF-E3D9-4849-BFAB-222320164D7E}" type="sibTrans" cxnId="{2E8EB72F-57CC-426A-9F61-94D96C26EA57}">
      <dgm:prSet/>
      <dgm:spPr/>
      <dgm:t>
        <a:bodyPr/>
        <a:lstStyle/>
        <a:p>
          <a:endParaRPr lang="en-US"/>
        </a:p>
      </dgm:t>
    </dgm:pt>
    <dgm:pt modelId="{AB9770C9-FCF2-447A-8DE1-1786BF6A00E2}">
      <dgm:prSet/>
      <dgm:spPr/>
      <dgm:t>
        <a:bodyPr/>
        <a:lstStyle/>
        <a:p>
          <a:r>
            <a:rPr lang="en-US"/>
            <a:t>Lacus viverra vitae congue eu consequat ac felis</a:t>
          </a:r>
        </a:p>
      </dgm:t>
    </dgm:pt>
    <dgm:pt modelId="{9B402696-83E1-4C28-BF46-2242A72016C9}" type="parTrans" cxnId="{E23E69EB-AC9E-4D88-8EC8-6165647A88D2}">
      <dgm:prSet/>
      <dgm:spPr/>
      <dgm:t>
        <a:bodyPr/>
        <a:lstStyle/>
        <a:p>
          <a:endParaRPr lang="en-US"/>
        </a:p>
      </dgm:t>
    </dgm:pt>
    <dgm:pt modelId="{BBCC39DC-9867-4796-87CA-26FA31555BF4}" type="sibTrans" cxnId="{E23E69EB-AC9E-4D88-8EC8-6165647A88D2}">
      <dgm:prSet/>
      <dgm:spPr/>
      <dgm:t>
        <a:bodyPr/>
        <a:lstStyle/>
        <a:p>
          <a:endParaRPr lang="en-US"/>
        </a:p>
      </dgm:t>
    </dgm:pt>
    <dgm:pt modelId="{216DCCF7-839A-4790-AC46-72F2A48995F9}" type="pres">
      <dgm:prSet presAssocID="{456200D3-0161-4AD4-A5FD-BD805B2965D6}" presName="outerComposite" presStyleCnt="0">
        <dgm:presLayoutVars>
          <dgm:chMax val="5"/>
          <dgm:dir/>
          <dgm:resizeHandles val="exact"/>
        </dgm:presLayoutVars>
      </dgm:prSet>
      <dgm:spPr/>
    </dgm:pt>
    <dgm:pt modelId="{E30A7188-8506-4781-99D4-F92CFF054016}" type="pres">
      <dgm:prSet presAssocID="{456200D3-0161-4AD4-A5FD-BD805B2965D6}" presName="dummyMaxCanvas" presStyleCnt="0">
        <dgm:presLayoutVars/>
      </dgm:prSet>
      <dgm:spPr/>
    </dgm:pt>
    <dgm:pt modelId="{EEBAF984-F794-499B-BCFC-33DDF4C9E275}" type="pres">
      <dgm:prSet presAssocID="{456200D3-0161-4AD4-A5FD-BD805B2965D6}" presName="FiveNodes_1" presStyleLbl="node1" presStyleIdx="0" presStyleCnt="5">
        <dgm:presLayoutVars>
          <dgm:bulletEnabled val="1"/>
        </dgm:presLayoutVars>
      </dgm:prSet>
      <dgm:spPr/>
    </dgm:pt>
    <dgm:pt modelId="{8D0F7B76-2EBE-43C8-820D-06AEB44BB60C}" type="pres">
      <dgm:prSet presAssocID="{456200D3-0161-4AD4-A5FD-BD805B2965D6}" presName="FiveNodes_2" presStyleLbl="node1" presStyleIdx="1" presStyleCnt="5">
        <dgm:presLayoutVars>
          <dgm:bulletEnabled val="1"/>
        </dgm:presLayoutVars>
      </dgm:prSet>
      <dgm:spPr/>
    </dgm:pt>
    <dgm:pt modelId="{44AD7841-D53B-451E-A5AB-BBA550CD19E2}" type="pres">
      <dgm:prSet presAssocID="{456200D3-0161-4AD4-A5FD-BD805B2965D6}" presName="FiveNodes_3" presStyleLbl="node1" presStyleIdx="2" presStyleCnt="5">
        <dgm:presLayoutVars>
          <dgm:bulletEnabled val="1"/>
        </dgm:presLayoutVars>
      </dgm:prSet>
      <dgm:spPr/>
    </dgm:pt>
    <dgm:pt modelId="{867F84E8-9AF4-49F9-A2C3-A76B597AE62C}" type="pres">
      <dgm:prSet presAssocID="{456200D3-0161-4AD4-A5FD-BD805B2965D6}" presName="FiveNodes_4" presStyleLbl="node1" presStyleIdx="3" presStyleCnt="5">
        <dgm:presLayoutVars>
          <dgm:bulletEnabled val="1"/>
        </dgm:presLayoutVars>
      </dgm:prSet>
      <dgm:spPr/>
    </dgm:pt>
    <dgm:pt modelId="{D1D84736-57C8-4800-8F74-33457545A03B}" type="pres">
      <dgm:prSet presAssocID="{456200D3-0161-4AD4-A5FD-BD805B2965D6}" presName="FiveNodes_5" presStyleLbl="node1" presStyleIdx="4" presStyleCnt="5">
        <dgm:presLayoutVars>
          <dgm:bulletEnabled val="1"/>
        </dgm:presLayoutVars>
      </dgm:prSet>
      <dgm:spPr/>
    </dgm:pt>
    <dgm:pt modelId="{5D84B44D-12ED-4B27-B0F1-A56F543EBCDB}" type="pres">
      <dgm:prSet presAssocID="{456200D3-0161-4AD4-A5FD-BD805B2965D6}" presName="FiveConn_1-2" presStyleLbl="fgAccFollowNode1" presStyleIdx="0" presStyleCnt="4">
        <dgm:presLayoutVars>
          <dgm:bulletEnabled val="1"/>
        </dgm:presLayoutVars>
      </dgm:prSet>
      <dgm:spPr/>
    </dgm:pt>
    <dgm:pt modelId="{C25A7BB4-F2DA-420C-B116-7C71C717E9CB}" type="pres">
      <dgm:prSet presAssocID="{456200D3-0161-4AD4-A5FD-BD805B2965D6}" presName="FiveConn_2-3" presStyleLbl="fgAccFollowNode1" presStyleIdx="1" presStyleCnt="4">
        <dgm:presLayoutVars>
          <dgm:bulletEnabled val="1"/>
        </dgm:presLayoutVars>
      </dgm:prSet>
      <dgm:spPr/>
    </dgm:pt>
    <dgm:pt modelId="{E8E92090-D656-4011-A0F2-67BF6A31B4AA}" type="pres">
      <dgm:prSet presAssocID="{456200D3-0161-4AD4-A5FD-BD805B2965D6}" presName="FiveConn_3-4" presStyleLbl="fgAccFollowNode1" presStyleIdx="2" presStyleCnt="4">
        <dgm:presLayoutVars>
          <dgm:bulletEnabled val="1"/>
        </dgm:presLayoutVars>
      </dgm:prSet>
      <dgm:spPr/>
    </dgm:pt>
    <dgm:pt modelId="{D9222B2B-4D29-4ECF-9F4D-2B0046B3E2F6}" type="pres">
      <dgm:prSet presAssocID="{456200D3-0161-4AD4-A5FD-BD805B2965D6}" presName="FiveConn_4-5" presStyleLbl="fgAccFollowNode1" presStyleIdx="3" presStyleCnt="4">
        <dgm:presLayoutVars>
          <dgm:bulletEnabled val="1"/>
        </dgm:presLayoutVars>
      </dgm:prSet>
      <dgm:spPr/>
    </dgm:pt>
    <dgm:pt modelId="{CC7D9D98-0963-4DD1-9F3E-FBC1412F8A7D}" type="pres">
      <dgm:prSet presAssocID="{456200D3-0161-4AD4-A5FD-BD805B2965D6}" presName="FiveNodes_1_text" presStyleLbl="node1" presStyleIdx="4" presStyleCnt="5">
        <dgm:presLayoutVars>
          <dgm:bulletEnabled val="1"/>
        </dgm:presLayoutVars>
      </dgm:prSet>
      <dgm:spPr/>
    </dgm:pt>
    <dgm:pt modelId="{B632C86F-72C4-4813-BE82-3D3B31F351A8}" type="pres">
      <dgm:prSet presAssocID="{456200D3-0161-4AD4-A5FD-BD805B2965D6}" presName="FiveNodes_2_text" presStyleLbl="node1" presStyleIdx="4" presStyleCnt="5">
        <dgm:presLayoutVars>
          <dgm:bulletEnabled val="1"/>
        </dgm:presLayoutVars>
      </dgm:prSet>
      <dgm:spPr/>
    </dgm:pt>
    <dgm:pt modelId="{B83C037C-D95F-4768-B6DB-6FA03FF6D4D3}" type="pres">
      <dgm:prSet presAssocID="{456200D3-0161-4AD4-A5FD-BD805B2965D6}" presName="FiveNodes_3_text" presStyleLbl="node1" presStyleIdx="4" presStyleCnt="5">
        <dgm:presLayoutVars>
          <dgm:bulletEnabled val="1"/>
        </dgm:presLayoutVars>
      </dgm:prSet>
      <dgm:spPr/>
    </dgm:pt>
    <dgm:pt modelId="{7D59DB35-14DA-44E7-B824-71DAB246F3A6}" type="pres">
      <dgm:prSet presAssocID="{456200D3-0161-4AD4-A5FD-BD805B2965D6}" presName="FiveNodes_4_text" presStyleLbl="node1" presStyleIdx="4" presStyleCnt="5">
        <dgm:presLayoutVars>
          <dgm:bulletEnabled val="1"/>
        </dgm:presLayoutVars>
      </dgm:prSet>
      <dgm:spPr/>
    </dgm:pt>
    <dgm:pt modelId="{2E0630A0-673F-4013-B786-D07781E96F9D}" type="pres">
      <dgm:prSet presAssocID="{456200D3-0161-4AD4-A5FD-BD805B2965D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889E803-CBE5-4437-B37E-81D1DE81A0D7}" type="presOf" srcId="{8182866B-0FF5-41C7-81D3-DAE883373B93}" destId="{867F84E8-9AF4-49F9-A2C3-A76B597AE62C}" srcOrd="0" destOrd="0" presId="urn:microsoft.com/office/officeart/2005/8/layout/vProcess5"/>
    <dgm:cxn modelId="{7A97F008-6958-4714-AD70-540D71FBEC9E}" type="presOf" srcId="{6D159132-BEF8-4C27-9659-C38FE49E45EF}" destId="{5D84B44D-12ED-4B27-B0F1-A56F543EBCDB}" srcOrd="0" destOrd="0" presId="urn:microsoft.com/office/officeart/2005/8/layout/vProcess5"/>
    <dgm:cxn modelId="{F6100311-58DA-42A7-BD82-9C0BEEE91D43}" type="presOf" srcId="{ED36FC96-8F63-4599-BA92-86D824E13A55}" destId="{CC7D9D98-0963-4DD1-9F3E-FBC1412F8A7D}" srcOrd="1" destOrd="0" presId="urn:microsoft.com/office/officeart/2005/8/layout/vProcess5"/>
    <dgm:cxn modelId="{B88FA51B-2352-4AF2-9C72-FF6BFD122223}" type="presOf" srcId="{D965228F-4666-4D26-98F3-0B1FA2CE5C4F}" destId="{44AD7841-D53B-451E-A5AB-BBA550CD19E2}" srcOrd="0" destOrd="0" presId="urn:microsoft.com/office/officeart/2005/8/layout/vProcess5"/>
    <dgm:cxn modelId="{2E8EB72F-57CC-426A-9F61-94D96C26EA57}" srcId="{456200D3-0161-4AD4-A5FD-BD805B2965D6}" destId="{8182866B-0FF5-41C7-81D3-DAE883373B93}" srcOrd="3" destOrd="0" parTransId="{4042FBD2-D08F-45FE-BC63-CE7A96B7737F}" sibTransId="{3125BFFF-E3D9-4849-BFAB-222320164D7E}"/>
    <dgm:cxn modelId="{E489C330-1688-4898-95B9-77EE77368A0C}" type="presOf" srcId="{8182866B-0FF5-41C7-81D3-DAE883373B93}" destId="{7D59DB35-14DA-44E7-B824-71DAB246F3A6}" srcOrd="1" destOrd="0" presId="urn:microsoft.com/office/officeart/2005/8/layout/vProcess5"/>
    <dgm:cxn modelId="{92D82234-91D5-4081-9740-518811106577}" type="presOf" srcId="{3125BFFF-E3D9-4849-BFAB-222320164D7E}" destId="{D9222B2B-4D29-4ECF-9F4D-2B0046B3E2F6}" srcOrd="0" destOrd="0" presId="urn:microsoft.com/office/officeart/2005/8/layout/vProcess5"/>
    <dgm:cxn modelId="{AFC26D3B-8754-4717-BD01-D612A674C473}" type="presOf" srcId="{5F0BCF11-6915-447D-AB37-1EDE5F20A723}" destId="{B632C86F-72C4-4813-BE82-3D3B31F351A8}" srcOrd="1" destOrd="0" presId="urn:microsoft.com/office/officeart/2005/8/layout/vProcess5"/>
    <dgm:cxn modelId="{B7CDAA69-43BF-48FF-BFBB-490F21CD550B}" type="presOf" srcId="{ED36FC96-8F63-4599-BA92-86D824E13A55}" destId="{EEBAF984-F794-499B-BCFC-33DDF4C9E275}" srcOrd="0" destOrd="0" presId="urn:microsoft.com/office/officeart/2005/8/layout/vProcess5"/>
    <dgm:cxn modelId="{0FB6FE69-D987-4C05-AAE7-F2F1401F97D0}" srcId="{456200D3-0161-4AD4-A5FD-BD805B2965D6}" destId="{5F0BCF11-6915-447D-AB37-1EDE5F20A723}" srcOrd="1" destOrd="0" parTransId="{C8E38B72-81AC-4343-8086-19213D273452}" sibTransId="{2C8AA33F-16DC-421D-B7B5-9BBAB4034032}"/>
    <dgm:cxn modelId="{514A436D-E0CE-4159-8D64-3F6593314810}" type="presOf" srcId="{AB9770C9-FCF2-447A-8DE1-1786BF6A00E2}" destId="{D1D84736-57C8-4800-8F74-33457545A03B}" srcOrd="0" destOrd="0" presId="urn:microsoft.com/office/officeart/2005/8/layout/vProcess5"/>
    <dgm:cxn modelId="{1A9A4A7A-4239-4FCA-8894-56CD384CEA0C}" type="presOf" srcId="{456200D3-0161-4AD4-A5FD-BD805B2965D6}" destId="{216DCCF7-839A-4790-AC46-72F2A48995F9}" srcOrd="0" destOrd="0" presId="urn:microsoft.com/office/officeart/2005/8/layout/vProcess5"/>
    <dgm:cxn modelId="{314E8E98-3065-4F13-B1E7-8130F76037F9}" type="presOf" srcId="{2C8AA33F-16DC-421D-B7B5-9BBAB4034032}" destId="{C25A7BB4-F2DA-420C-B116-7C71C717E9CB}" srcOrd="0" destOrd="0" presId="urn:microsoft.com/office/officeart/2005/8/layout/vProcess5"/>
    <dgm:cxn modelId="{D737CF99-1E9F-47B1-91C3-5FDFDC3B2A49}" type="presOf" srcId="{D965228F-4666-4D26-98F3-0B1FA2CE5C4F}" destId="{B83C037C-D95F-4768-B6DB-6FA03FF6D4D3}" srcOrd="1" destOrd="0" presId="urn:microsoft.com/office/officeart/2005/8/layout/vProcess5"/>
    <dgm:cxn modelId="{D069C8B3-6185-4E0A-8B5D-35AF4B3AB7B8}" type="presOf" srcId="{189B874C-A12E-4801-B8D5-729B62AC74FC}" destId="{E8E92090-D656-4011-A0F2-67BF6A31B4AA}" srcOrd="0" destOrd="0" presId="urn:microsoft.com/office/officeart/2005/8/layout/vProcess5"/>
    <dgm:cxn modelId="{E7962BBD-CC98-49F8-ADC7-71B814A4C8CB}" srcId="{456200D3-0161-4AD4-A5FD-BD805B2965D6}" destId="{ED36FC96-8F63-4599-BA92-86D824E13A55}" srcOrd="0" destOrd="0" parTransId="{96431929-B9DE-4725-9520-73C7B1A2479B}" sibTransId="{6D159132-BEF8-4C27-9659-C38FE49E45EF}"/>
    <dgm:cxn modelId="{45D888C2-E94E-4DBC-9E27-613CE0380802}" type="presOf" srcId="{AB9770C9-FCF2-447A-8DE1-1786BF6A00E2}" destId="{2E0630A0-673F-4013-B786-D07781E96F9D}" srcOrd="1" destOrd="0" presId="urn:microsoft.com/office/officeart/2005/8/layout/vProcess5"/>
    <dgm:cxn modelId="{DFFFB2D8-119B-4A4A-A5BA-766CD8421C7B}" type="presOf" srcId="{5F0BCF11-6915-447D-AB37-1EDE5F20A723}" destId="{8D0F7B76-2EBE-43C8-820D-06AEB44BB60C}" srcOrd="0" destOrd="0" presId="urn:microsoft.com/office/officeart/2005/8/layout/vProcess5"/>
    <dgm:cxn modelId="{4A1E5FE5-EA8B-4F1C-BB50-7750289C4902}" srcId="{456200D3-0161-4AD4-A5FD-BD805B2965D6}" destId="{D965228F-4666-4D26-98F3-0B1FA2CE5C4F}" srcOrd="2" destOrd="0" parTransId="{FC50B281-788C-49CD-AB25-E3C80FC711BC}" sibTransId="{189B874C-A12E-4801-B8D5-729B62AC74FC}"/>
    <dgm:cxn modelId="{E23E69EB-AC9E-4D88-8EC8-6165647A88D2}" srcId="{456200D3-0161-4AD4-A5FD-BD805B2965D6}" destId="{AB9770C9-FCF2-447A-8DE1-1786BF6A00E2}" srcOrd="4" destOrd="0" parTransId="{9B402696-83E1-4C28-BF46-2242A72016C9}" sibTransId="{BBCC39DC-9867-4796-87CA-26FA31555BF4}"/>
    <dgm:cxn modelId="{DB6DAFA0-72F2-4342-8BF5-C22D0F60308B}" type="presParOf" srcId="{216DCCF7-839A-4790-AC46-72F2A48995F9}" destId="{E30A7188-8506-4781-99D4-F92CFF054016}" srcOrd="0" destOrd="0" presId="urn:microsoft.com/office/officeart/2005/8/layout/vProcess5"/>
    <dgm:cxn modelId="{82C67A97-6D97-47E6-A936-CEC37EDE6B30}" type="presParOf" srcId="{216DCCF7-839A-4790-AC46-72F2A48995F9}" destId="{EEBAF984-F794-499B-BCFC-33DDF4C9E275}" srcOrd="1" destOrd="0" presId="urn:microsoft.com/office/officeart/2005/8/layout/vProcess5"/>
    <dgm:cxn modelId="{07D874C2-203C-4B53-A1DE-2B3575ED3C6B}" type="presParOf" srcId="{216DCCF7-839A-4790-AC46-72F2A48995F9}" destId="{8D0F7B76-2EBE-43C8-820D-06AEB44BB60C}" srcOrd="2" destOrd="0" presId="urn:microsoft.com/office/officeart/2005/8/layout/vProcess5"/>
    <dgm:cxn modelId="{27EB6160-414B-4C31-B060-A8E571CD5E14}" type="presParOf" srcId="{216DCCF7-839A-4790-AC46-72F2A48995F9}" destId="{44AD7841-D53B-451E-A5AB-BBA550CD19E2}" srcOrd="3" destOrd="0" presId="urn:microsoft.com/office/officeart/2005/8/layout/vProcess5"/>
    <dgm:cxn modelId="{C2CA9EB7-B79B-4E11-A93A-3CDB7DC4EB7B}" type="presParOf" srcId="{216DCCF7-839A-4790-AC46-72F2A48995F9}" destId="{867F84E8-9AF4-49F9-A2C3-A76B597AE62C}" srcOrd="4" destOrd="0" presId="urn:microsoft.com/office/officeart/2005/8/layout/vProcess5"/>
    <dgm:cxn modelId="{500EE683-8D32-443E-9A61-E06B852BF2B6}" type="presParOf" srcId="{216DCCF7-839A-4790-AC46-72F2A48995F9}" destId="{D1D84736-57C8-4800-8F74-33457545A03B}" srcOrd="5" destOrd="0" presId="urn:microsoft.com/office/officeart/2005/8/layout/vProcess5"/>
    <dgm:cxn modelId="{FD41ADDB-1699-4A34-AB97-FDFCD67B75E3}" type="presParOf" srcId="{216DCCF7-839A-4790-AC46-72F2A48995F9}" destId="{5D84B44D-12ED-4B27-B0F1-A56F543EBCDB}" srcOrd="6" destOrd="0" presId="urn:microsoft.com/office/officeart/2005/8/layout/vProcess5"/>
    <dgm:cxn modelId="{8800B8BC-8A33-4C15-A5DD-DE71947B313B}" type="presParOf" srcId="{216DCCF7-839A-4790-AC46-72F2A48995F9}" destId="{C25A7BB4-F2DA-420C-B116-7C71C717E9CB}" srcOrd="7" destOrd="0" presId="urn:microsoft.com/office/officeart/2005/8/layout/vProcess5"/>
    <dgm:cxn modelId="{A6FC7FBE-DA58-4C87-A55E-E5BAE23EAEB3}" type="presParOf" srcId="{216DCCF7-839A-4790-AC46-72F2A48995F9}" destId="{E8E92090-D656-4011-A0F2-67BF6A31B4AA}" srcOrd="8" destOrd="0" presId="urn:microsoft.com/office/officeart/2005/8/layout/vProcess5"/>
    <dgm:cxn modelId="{5054FBE4-678B-4268-AF64-7E94E30ECE95}" type="presParOf" srcId="{216DCCF7-839A-4790-AC46-72F2A48995F9}" destId="{D9222B2B-4D29-4ECF-9F4D-2B0046B3E2F6}" srcOrd="9" destOrd="0" presId="urn:microsoft.com/office/officeart/2005/8/layout/vProcess5"/>
    <dgm:cxn modelId="{E082BFF9-A247-408F-ABF1-FC2486C12DEF}" type="presParOf" srcId="{216DCCF7-839A-4790-AC46-72F2A48995F9}" destId="{CC7D9D98-0963-4DD1-9F3E-FBC1412F8A7D}" srcOrd="10" destOrd="0" presId="urn:microsoft.com/office/officeart/2005/8/layout/vProcess5"/>
    <dgm:cxn modelId="{2223102C-948E-4CEC-B09D-174A9FD28F61}" type="presParOf" srcId="{216DCCF7-839A-4790-AC46-72F2A48995F9}" destId="{B632C86F-72C4-4813-BE82-3D3B31F351A8}" srcOrd="11" destOrd="0" presId="urn:microsoft.com/office/officeart/2005/8/layout/vProcess5"/>
    <dgm:cxn modelId="{4ACCB2A0-7C2B-472D-9415-FD3C1717E279}" type="presParOf" srcId="{216DCCF7-839A-4790-AC46-72F2A48995F9}" destId="{B83C037C-D95F-4768-B6DB-6FA03FF6D4D3}" srcOrd="12" destOrd="0" presId="urn:microsoft.com/office/officeart/2005/8/layout/vProcess5"/>
    <dgm:cxn modelId="{22C1FCF6-8F97-42B7-B24A-21213163F9EB}" type="presParOf" srcId="{216DCCF7-839A-4790-AC46-72F2A48995F9}" destId="{7D59DB35-14DA-44E7-B824-71DAB246F3A6}" srcOrd="13" destOrd="0" presId="urn:microsoft.com/office/officeart/2005/8/layout/vProcess5"/>
    <dgm:cxn modelId="{276BE841-09E4-46B0-A4B6-A615963E879D}" type="presParOf" srcId="{216DCCF7-839A-4790-AC46-72F2A48995F9}" destId="{2E0630A0-673F-4013-B786-D07781E96F9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42B6C-5EF4-4CE8-844A-F9C1181C684E}">
      <dsp:nvSpPr>
        <dsp:cNvPr id="0" name=""/>
        <dsp:cNvSpPr/>
      </dsp:nvSpPr>
      <dsp:spPr>
        <a:xfrm>
          <a:off x="0" y="0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Lorem ipsum dolor sit amet, consectetur adipiscing elit, sed do eiusmod tempor incididunt ut labore et dolore magna aliqua</a:t>
          </a:r>
        </a:p>
      </dsp:txBody>
      <dsp:txXfrm>
        <a:off x="34256" y="34256"/>
        <a:ext cx="6837213" cy="1101082"/>
      </dsp:txXfrm>
    </dsp:sp>
    <dsp:sp modelId="{9294D33C-0A12-4871-B172-028FCC953C19}">
      <dsp:nvSpPr>
        <dsp:cNvPr id="0" name=""/>
        <dsp:cNvSpPr/>
      </dsp:nvSpPr>
      <dsp:spPr>
        <a:xfrm>
          <a:off x="714643" y="1364526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49967"/>
                <a:satOff val="-278"/>
                <a:lumOff val="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49967"/>
                <a:satOff val="-278"/>
                <a:lumOff val="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49967"/>
                <a:satOff val="-278"/>
                <a:lumOff val="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Turpis massa tincidunt dui ut ornare lectus sit amet est</a:t>
          </a:r>
        </a:p>
      </dsp:txBody>
      <dsp:txXfrm>
        <a:off x="748899" y="1398782"/>
        <a:ext cx="6555904" cy="1101082"/>
      </dsp:txXfrm>
    </dsp:sp>
    <dsp:sp modelId="{48A00C07-A6A9-4636-9831-930FBFE436D5}">
      <dsp:nvSpPr>
        <dsp:cNvPr id="0" name=""/>
        <dsp:cNvSpPr/>
      </dsp:nvSpPr>
      <dsp:spPr>
        <a:xfrm>
          <a:off x="1429287" y="2729052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Orci sagittis eu volutpat odio facilisis mauris sit amet massa</a:t>
          </a:r>
        </a:p>
      </dsp:txBody>
      <dsp:txXfrm>
        <a:off x="1463543" y="2763308"/>
        <a:ext cx="6555904" cy="1101082"/>
      </dsp:txXfrm>
    </dsp:sp>
    <dsp:sp modelId="{F9B9B5F1-903A-4521-AFBA-DB14C1DABB6E}">
      <dsp:nvSpPr>
        <dsp:cNvPr id="0" name=""/>
        <dsp:cNvSpPr/>
      </dsp:nvSpPr>
      <dsp:spPr>
        <a:xfrm>
          <a:off x="7339060" y="886942"/>
          <a:ext cx="760236" cy="7602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510113" y="886942"/>
        <a:ext cx="418130" cy="572078"/>
      </dsp:txXfrm>
    </dsp:sp>
    <dsp:sp modelId="{348085AC-E62F-4B57-BBC4-CAF40EA4DE48}">
      <dsp:nvSpPr>
        <dsp:cNvPr id="0" name=""/>
        <dsp:cNvSpPr/>
      </dsp:nvSpPr>
      <dsp:spPr>
        <a:xfrm>
          <a:off x="8053704" y="2243671"/>
          <a:ext cx="760236" cy="7602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224757" y="2243671"/>
        <a:ext cx="418130" cy="5720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2B5EB-AFBA-4460-BA1C-5C3BB5579644}">
      <dsp:nvSpPr>
        <dsp:cNvPr id="0" name=""/>
        <dsp:cNvSpPr/>
      </dsp:nvSpPr>
      <dsp:spPr>
        <a:xfrm>
          <a:off x="2814968" y="0"/>
          <a:ext cx="3898647" cy="389864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1BCC472-C24D-4066-B34A-D21B3E8E533E}">
      <dsp:nvSpPr>
        <dsp:cNvPr id="0" name=""/>
        <dsp:cNvSpPr/>
      </dsp:nvSpPr>
      <dsp:spPr>
        <a:xfrm>
          <a:off x="3185339" y="370371"/>
          <a:ext cx="1520472" cy="152047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Mattis nunc sed blandit libero volutpat</a:t>
          </a:r>
        </a:p>
      </dsp:txBody>
      <dsp:txXfrm>
        <a:off x="3259562" y="444594"/>
        <a:ext cx="1372026" cy="1372026"/>
      </dsp:txXfrm>
    </dsp:sp>
    <dsp:sp modelId="{55890EDD-9907-4E6F-9005-4BE9CB5F9F6B}">
      <dsp:nvSpPr>
        <dsp:cNvPr id="0" name=""/>
        <dsp:cNvSpPr/>
      </dsp:nvSpPr>
      <dsp:spPr>
        <a:xfrm>
          <a:off x="4822771" y="370371"/>
          <a:ext cx="1520472" cy="152047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Non quam lacus suspendisse faucibus</a:t>
          </a:r>
        </a:p>
      </dsp:txBody>
      <dsp:txXfrm>
        <a:off x="4896994" y="444594"/>
        <a:ext cx="1372026" cy="1372026"/>
      </dsp:txXfrm>
    </dsp:sp>
    <dsp:sp modelId="{FD4D2BE8-973B-4A69-BFFF-C6E290C07E32}">
      <dsp:nvSpPr>
        <dsp:cNvPr id="0" name=""/>
        <dsp:cNvSpPr/>
      </dsp:nvSpPr>
      <dsp:spPr>
        <a:xfrm>
          <a:off x="3185339" y="2007803"/>
          <a:ext cx="1520472" cy="15204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Sed velit dignissim sodales ut eu</a:t>
          </a:r>
        </a:p>
      </dsp:txBody>
      <dsp:txXfrm>
        <a:off x="3259562" y="2082026"/>
        <a:ext cx="1372026" cy="1372026"/>
      </dsp:txXfrm>
    </dsp:sp>
    <dsp:sp modelId="{822D9957-412D-4165-ACF8-7B2D2325DE4F}">
      <dsp:nvSpPr>
        <dsp:cNvPr id="0" name=""/>
        <dsp:cNvSpPr/>
      </dsp:nvSpPr>
      <dsp:spPr>
        <a:xfrm>
          <a:off x="4822771" y="2007803"/>
          <a:ext cx="1520472" cy="152047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Elementum facilisis leo vel fringilla est ullamcorper eget</a:t>
          </a:r>
        </a:p>
      </dsp:txBody>
      <dsp:txXfrm>
        <a:off x="4896994" y="2082026"/>
        <a:ext cx="1372026" cy="13720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9E32F-4B0B-4067-A49F-08D9BDB4B9CB}">
      <dsp:nvSpPr>
        <dsp:cNvPr id="0" name=""/>
        <dsp:cNvSpPr/>
      </dsp:nvSpPr>
      <dsp:spPr>
        <a:xfrm>
          <a:off x="0" y="0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Ut porttitor leo a diam sollicitudin tempor</a:t>
          </a:r>
        </a:p>
      </dsp:txBody>
      <dsp:txXfrm>
        <a:off x="20554" y="20554"/>
        <a:ext cx="6497653" cy="660648"/>
      </dsp:txXfrm>
    </dsp:sp>
    <dsp:sp modelId="{F5841845-26BF-461B-A97F-114132A5FB4F}">
      <dsp:nvSpPr>
        <dsp:cNvPr id="0" name=""/>
        <dsp:cNvSpPr/>
      </dsp:nvSpPr>
      <dsp:spPr>
        <a:xfrm>
          <a:off x="547893" y="799222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74984"/>
                <a:satOff val="-139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74984"/>
                <a:satOff val="-139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74984"/>
                <a:satOff val="-139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At imperdiet dui accumsan sit amet nulla facilisi</a:t>
          </a:r>
        </a:p>
      </dsp:txBody>
      <dsp:txXfrm>
        <a:off x="568447" y="819776"/>
        <a:ext cx="6291866" cy="660648"/>
      </dsp:txXfrm>
    </dsp:sp>
    <dsp:sp modelId="{020A9AC1-F614-4898-8597-395717CAAEE6}">
      <dsp:nvSpPr>
        <dsp:cNvPr id="0" name=""/>
        <dsp:cNvSpPr/>
      </dsp:nvSpPr>
      <dsp:spPr>
        <a:xfrm>
          <a:off x="1095787" y="1598445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49967"/>
                <a:satOff val="-278"/>
                <a:lumOff val="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49967"/>
                <a:satOff val="-278"/>
                <a:lumOff val="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49967"/>
                <a:satOff val="-278"/>
                <a:lumOff val="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Laoreet non curabitur gravida arcu</a:t>
          </a:r>
        </a:p>
      </dsp:txBody>
      <dsp:txXfrm>
        <a:off x="1116341" y="1618999"/>
        <a:ext cx="6291866" cy="660648"/>
      </dsp:txXfrm>
    </dsp:sp>
    <dsp:sp modelId="{D220D3E4-38CC-438C-B239-BC22907FF81E}">
      <dsp:nvSpPr>
        <dsp:cNvPr id="0" name=""/>
        <dsp:cNvSpPr/>
      </dsp:nvSpPr>
      <dsp:spPr>
        <a:xfrm>
          <a:off x="1643680" y="2397667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24951"/>
                <a:satOff val="-416"/>
                <a:lumOff val="5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24951"/>
                <a:satOff val="-416"/>
                <a:lumOff val="5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24951"/>
                <a:satOff val="-416"/>
                <a:lumOff val="5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Dapibus ultrices in iaculis nunc sed augue lacus viverra vitae</a:t>
          </a:r>
        </a:p>
      </dsp:txBody>
      <dsp:txXfrm>
        <a:off x="1664234" y="2418221"/>
        <a:ext cx="6291866" cy="660648"/>
      </dsp:txXfrm>
    </dsp:sp>
    <dsp:sp modelId="{02AB938D-56F4-4AE3-8E0B-FA7093D3DD89}">
      <dsp:nvSpPr>
        <dsp:cNvPr id="0" name=""/>
        <dsp:cNvSpPr/>
      </dsp:nvSpPr>
      <dsp:spPr>
        <a:xfrm>
          <a:off x="2191574" y="3196890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Odio eu feugiat pretium nibh ipsum consequat nisl vel pretium</a:t>
          </a:r>
        </a:p>
      </dsp:txBody>
      <dsp:txXfrm>
        <a:off x="2212128" y="3217444"/>
        <a:ext cx="6291866" cy="660648"/>
      </dsp:txXfrm>
    </dsp:sp>
    <dsp:sp modelId="{381FA898-FC83-4EFA-84EF-764D1E8224E8}">
      <dsp:nvSpPr>
        <dsp:cNvPr id="0" name=""/>
        <dsp:cNvSpPr/>
      </dsp:nvSpPr>
      <dsp:spPr>
        <a:xfrm>
          <a:off x="6880867" y="512672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983499" y="512672"/>
        <a:ext cx="250877" cy="343246"/>
      </dsp:txXfrm>
    </dsp:sp>
    <dsp:sp modelId="{CB5DA280-7353-49C9-883E-195C1C587467}">
      <dsp:nvSpPr>
        <dsp:cNvPr id="0" name=""/>
        <dsp:cNvSpPr/>
      </dsp:nvSpPr>
      <dsp:spPr>
        <a:xfrm>
          <a:off x="7428761" y="1311894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52647"/>
            <a:satOff val="3954"/>
            <a:lumOff val="47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352647"/>
              <a:satOff val="3954"/>
              <a:lumOff val="47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531393" y="1311894"/>
        <a:ext cx="250877" cy="343246"/>
      </dsp:txXfrm>
    </dsp:sp>
    <dsp:sp modelId="{A65A059E-E1BF-409D-AF00-92CC8A80FE22}">
      <dsp:nvSpPr>
        <dsp:cNvPr id="0" name=""/>
        <dsp:cNvSpPr/>
      </dsp:nvSpPr>
      <dsp:spPr>
        <a:xfrm>
          <a:off x="7976655" y="2099421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05294"/>
            <a:satOff val="7909"/>
            <a:lumOff val="94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705294"/>
              <a:satOff val="7909"/>
              <a:lumOff val="9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079287" y="2099421"/>
        <a:ext cx="250877" cy="343246"/>
      </dsp:txXfrm>
    </dsp:sp>
    <dsp:sp modelId="{E6BD56B9-15E5-4D20-8C99-10B8D68D7F0E}">
      <dsp:nvSpPr>
        <dsp:cNvPr id="0" name=""/>
        <dsp:cNvSpPr/>
      </dsp:nvSpPr>
      <dsp:spPr>
        <a:xfrm>
          <a:off x="8524548" y="2906441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627180" y="2906441"/>
        <a:ext cx="250877" cy="3432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AB238-5C6E-4F67-9BE9-BCF72EFB6E05}">
      <dsp:nvSpPr>
        <dsp:cNvPr id="0" name=""/>
        <dsp:cNvSpPr/>
      </dsp:nvSpPr>
      <dsp:spPr>
        <a:xfrm>
          <a:off x="0" y="0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Fames ac turpis egestas integer</a:t>
          </a:r>
        </a:p>
      </dsp:txBody>
      <dsp:txXfrm>
        <a:off x="34256" y="34256"/>
        <a:ext cx="6837213" cy="1101082"/>
      </dsp:txXfrm>
    </dsp:sp>
    <dsp:sp modelId="{28FD836E-79EA-4A38-ADBF-E7003400FC61}">
      <dsp:nvSpPr>
        <dsp:cNvPr id="0" name=""/>
        <dsp:cNvSpPr/>
      </dsp:nvSpPr>
      <dsp:spPr>
        <a:xfrm>
          <a:off x="714643" y="1364526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49967"/>
                <a:satOff val="-278"/>
                <a:lumOff val="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49967"/>
                <a:satOff val="-278"/>
                <a:lumOff val="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49967"/>
                <a:satOff val="-278"/>
                <a:lumOff val="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Tortor dignissim convallis aenean et tortor</a:t>
          </a:r>
        </a:p>
      </dsp:txBody>
      <dsp:txXfrm>
        <a:off x="748899" y="1398782"/>
        <a:ext cx="6555904" cy="1101082"/>
      </dsp:txXfrm>
    </dsp:sp>
    <dsp:sp modelId="{EC842F5B-775F-4A88-BCE7-C1DF79E20E85}">
      <dsp:nvSpPr>
        <dsp:cNvPr id="0" name=""/>
        <dsp:cNvSpPr/>
      </dsp:nvSpPr>
      <dsp:spPr>
        <a:xfrm>
          <a:off x="1429287" y="2729052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Scelerisque mauris pellentesque pulvinar pellentesque habitant morbi tristique senectus et</a:t>
          </a:r>
        </a:p>
      </dsp:txBody>
      <dsp:txXfrm>
        <a:off x="1463543" y="2763308"/>
        <a:ext cx="6555904" cy="1101082"/>
      </dsp:txXfrm>
    </dsp:sp>
    <dsp:sp modelId="{A07BBA70-261B-409E-B5C1-3BC8838110A3}">
      <dsp:nvSpPr>
        <dsp:cNvPr id="0" name=""/>
        <dsp:cNvSpPr/>
      </dsp:nvSpPr>
      <dsp:spPr>
        <a:xfrm>
          <a:off x="7339060" y="886942"/>
          <a:ext cx="760236" cy="7602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510113" y="886942"/>
        <a:ext cx="418130" cy="572078"/>
      </dsp:txXfrm>
    </dsp:sp>
    <dsp:sp modelId="{51ADBD00-3CEF-47B1-81DE-11B44830CD97}">
      <dsp:nvSpPr>
        <dsp:cNvPr id="0" name=""/>
        <dsp:cNvSpPr/>
      </dsp:nvSpPr>
      <dsp:spPr>
        <a:xfrm>
          <a:off x="8053704" y="2243671"/>
          <a:ext cx="760236" cy="7602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224757" y="2243671"/>
        <a:ext cx="418130" cy="57207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C5841-2790-49CF-9F21-DEC6513B10EB}">
      <dsp:nvSpPr>
        <dsp:cNvPr id="0" name=""/>
        <dsp:cNvSpPr/>
      </dsp:nvSpPr>
      <dsp:spPr>
        <a:xfrm>
          <a:off x="0" y="0"/>
          <a:ext cx="2977682" cy="389864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Vitae justo eget magna fermentum iaculis</a:t>
          </a:r>
        </a:p>
      </dsp:txBody>
      <dsp:txXfrm>
        <a:off x="0" y="1481485"/>
        <a:ext cx="2977682" cy="2339188"/>
      </dsp:txXfrm>
    </dsp:sp>
    <dsp:sp modelId="{C4411F56-F866-4812-B20A-D05CFB42FB05}">
      <dsp:nvSpPr>
        <dsp:cNvPr id="0" name=""/>
        <dsp:cNvSpPr/>
      </dsp:nvSpPr>
      <dsp:spPr>
        <a:xfrm>
          <a:off x="904044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75327" y="561147"/>
        <a:ext cx="827028" cy="827028"/>
      </dsp:txXfrm>
    </dsp:sp>
    <dsp:sp modelId="{5EBACDC7-A8BB-445E-8DFC-D181979BE810}">
      <dsp:nvSpPr>
        <dsp:cNvPr id="0" name=""/>
        <dsp:cNvSpPr/>
      </dsp:nvSpPr>
      <dsp:spPr>
        <a:xfrm>
          <a:off x="0" y="3898575"/>
          <a:ext cx="2977682" cy="72"/>
        </a:xfrm>
        <a:prstGeom prst="rect">
          <a:avLst/>
        </a:prstGeom>
        <a:gradFill rotWithShape="0">
          <a:gsLst>
            <a:gs pos="0">
              <a:schemeClr val="accent2">
                <a:hueOff val="299987"/>
                <a:satOff val="-111"/>
                <a:lumOff val="1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99987"/>
                <a:satOff val="-111"/>
                <a:lumOff val="1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99987"/>
                <a:satOff val="-111"/>
                <a:lumOff val="1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99987"/>
              <a:satOff val="-111"/>
              <a:lumOff val="1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BB7137-6B88-4369-8D18-64CF33523C45}">
      <dsp:nvSpPr>
        <dsp:cNvPr id="0" name=""/>
        <dsp:cNvSpPr/>
      </dsp:nvSpPr>
      <dsp:spPr>
        <a:xfrm>
          <a:off x="3275450" y="0"/>
          <a:ext cx="2977682" cy="3898647"/>
        </a:xfrm>
        <a:prstGeom prst="rect">
          <a:avLst/>
        </a:prstGeom>
        <a:solidFill>
          <a:schemeClr val="accent2">
            <a:tint val="40000"/>
            <a:alpha val="90000"/>
            <a:hueOff val="528971"/>
            <a:satOff val="5931"/>
            <a:lumOff val="70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528971"/>
              <a:satOff val="5931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Phasellus faucibus scelerisque eleifend donec pretium vulputate sapien</a:t>
          </a:r>
        </a:p>
      </dsp:txBody>
      <dsp:txXfrm>
        <a:off x="3275450" y="1481485"/>
        <a:ext cx="2977682" cy="2339188"/>
      </dsp:txXfrm>
    </dsp:sp>
    <dsp:sp modelId="{9D937999-4DD8-45D8-B31B-1945909AC235}">
      <dsp:nvSpPr>
        <dsp:cNvPr id="0" name=""/>
        <dsp:cNvSpPr/>
      </dsp:nvSpPr>
      <dsp:spPr>
        <a:xfrm>
          <a:off x="4179494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2">
                <a:hueOff val="599974"/>
                <a:satOff val="-222"/>
                <a:lumOff val="28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99974"/>
                <a:satOff val="-222"/>
                <a:lumOff val="28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99974"/>
                <a:satOff val="-222"/>
                <a:lumOff val="28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99974"/>
              <a:satOff val="-222"/>
              <a:lumOff val="28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350777" y="561147"/>
        <a:ext cx="827028" cy="827028"/>
      </dsp:txXfrm>
    </dsp:sp>
    <dsp:sp modelId="{F0187F30-55CD-4C9B-8AE9-3BD4AF65C535}">
      <dsp:nvSpPr>
        <dsp:cNvPr id="0" name=""/>
        <dsp:cNvSpPr/>
      </dsp:nvSpPr>
      <dsp:spPr>
        <a:xfrm>
          <a:off x="3275450" y="3898575"/>
          <a:ext cx="2977682" cy="72"/>
        </a:xfrm>
        <a:prstGeom prst="rect">
          <a:avLst/>
        </a:prstGeom>
        <a:gradFill rotWithShape="0">
          <a:gsLst>
            <a:gs pos="0">
              <a:schemeClr val="accent2">
                <a:hueOff val="899960"/>
                <a:satOff val="-333"/>
                <a:lumOff val="4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99960"/>
                <a:satOff val="-333"/>
                <a:lumOff val="4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99960"/>
                <a:satOff val="-333"/>
                <a:lumOff val="4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899960"/>
              <a:satOff val="-333"/>
              <a:lumOff val="42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BE6DF3-4749-4DB2-B747-D24DD8F2F405}">
      <dsp:nvSpPr>
        <dsp:cNvPr id="0" name=""/>
        <dsp:cNvSpPr/>
      </dsp:nvSpPr>
      <dsp:spPr>
        <a:xfrm>
          <a:off x="6550901" y="0"/>
          <a:ext cx="2977682" cy="3898647"/>
        </a:xfrm>
        <a:prstGeom prst="rect">
          <a:avLst/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Habitant morbi tristique senectus et netus et malesuada fames ac</a:t>
          </a:r>
        </a:p>
      </dsp:txBody>
      <dsp:txXfrm>
        <a:off x="6550901" y="1481485"/>
        <a:ext cx="2977682" cy="2339188"/>
      </dsp:txXfrm>
    </dsp:sp>
    <dsp:sp modelId="{E6655105-A275-4717-8E9B-78805791AD68}">
      <dsp:nvSpPr>
        <dsp:cNvPr id="0" name=""/>
        <dsp:cNvSpPr/>
      </dsp:nvSpPr>
      <dsp:spPr>
        <a:xfrm>
          <a:off x="7454945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2">
                <a:hueOff val="1199947"/>
                <a:satOff val="-444"/>
                <a:lumOff val="5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99947"/>
                <a:satOff val="-444"/>
                <a:lumOff val="5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99947"/>
                <a:satOff val="-444"/>
                <a:lumOff val="5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199947"/>
              <a:satOff val="-444"/>
              <a:lumOff val="56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626228" y="561147"/>
        <a:ext cx="827028" cy="827028"/>
      </dsp:txXfrm>
    </dsp:sp>
    <dsp:sp modelId="{1EADCBAB-D293-4322-8305-B41EB3DE2FA2}">
      <dsp:nvSpPr>
        <dsp:cNvPr id="0" name=""/>
        <dsp:cNvSpPr/>
      </dsp:nvSpPr>
      <dsp:spPr>
        <a:xfrm>
          <a:off x="6550901" y="3898575"/>
          <a:ext cx="2977682" cy="72"/>
        </a:xfrm>
        <a:prstGeom prst="rect">
          <a:avLst/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499934"/>
              <a:satOff val="-555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B868C-D466-4557-BFF9-B68094781F13}">
      <dsp:nvSpPr>
        <dsp:cNvPr id="0" name=""/>
        <dsp:cNvSpPr/>
      </dsp:nvSpPr>
      <dsp:spPr>
        <a:xfrm>
          <a:off x="0" y="2934717"/>
          <a:ext cx="9528584" cy="9632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Pulvinar etiam non quam lacus suspendisse faucibus interdum posuere lorem</a:t>
          </a:r>
        </a:p>
      </dsp:txBody>
      <dsp:txXfrm>
        <a:off x="0" y="2934717"/>
        <a:ext cx="9528584" cy="963239"/>
      </dsp:txXfrm>
    </dsp:sp>
    <dsp:sp modelId="{E3003445-1CBB-4C88-BEA8-59258810ACB0}">
      <dsp:nvSpPr>
        <dsp:cNvPr id="0" name=""/>
        <dsp:cNvSpPr/>
      </dsp:nvSpPr>
      <dsp:spPr>
        <a:xfrm rot="10800000">
          <a:off x="0" y="1467703"/>
          <a:ext cx="9528584" cy="148146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Penatibus et magnis dis parturient montes nascetur ridiculus mus</a:t>
          </a:r>
        </a:p>
      </dsp:txBody>
      <dsp:txXfrm rot="10800000">
        <a:off x="0" y="1467703"/>
        <a:ext cx="9528584" cy="962610"/>
      </dsp:txXfrm>
    </dsp:sp>
    <dsp:sp modelId="{DE68B92D-7BFE-47A2-9498-1C82DAD9199A}">
      <dsp:nvSpPr>
        <dsp:cNvPr id="0" name=""/>
        <dsp:cNvSpPr/>
      </dsp:nvSpPr>
      <dsp:spPr>
        <a:xfrm rot="10800000">
          <a:off x="0" y="689"/>
          <a:ext cx="9528584" cy="1481463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Eu tincidunt tortor aliquam nulla facilisi</a:t>
          </a:r>
        </a:p>
      </dsp:txBody>
      <dsp:txXfrm rot="10800000">
        <a:off x="0" y="689"/>
        <a:ext cx="9528584" cy="96261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0B279-A0AE-41D7-B02C-9EDAD886FDFE}">
      <dsp:nvSpPr>
        <dsp:cNvPr id="0" name=""/>
        <dsp:cNvSpPr/>
      </dsp:nvSpPr>
      <dsp:spPr>
        <a:xfrm>
          <a:off x="0" y="0"/>
          <a:ext cx="2977682" cy="389864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Metus dictum at tempor commodo ullamcorper a</a:t>
          </a:r>
        </a:p>
      </dsp:txBody>
      <dsp:txXfrm>
        <a:off x="0" y="1481485"/>
        <a:ext cx="2977682" cy="2339188"/>
      </dsp:txXfrm>
    </dsp:sp>
    <dsp:sp modelId="{75A05BA1-34A4-4DFC-BA36-45FCE1BD9B8E}">
      <dsp:nvSpPr>
        <dsp:cNvPr id="0" name=""/>
        <dsp:cNvSpPr/>
      </dsp:nvSpPr>
      <dsp:spPr>
        <a:xfrm>
          <a:off x="904044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75327" y="561147"/>
        <a:ext cx="827028" cy="827028"/>
      </dsp:txXfrm>
    </dsp:sp>
    <dsp:sp modelId="{342301C0-D11C-46A2-8E5F-2AEF32932B14}">
      <dsp:nvSpPr>
        <dsp:cNvPr id="0" name=""/>
        <dsp:cNvSpPr/>
      </dsp:nvSpPr>
      <dsp:spPr>
        <a:xfrm>
          <a:off x="0" y="3898575"/>
          <a:ext cx="2977682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B8E745-D27D-414D-91E5-F7D2AC262940}">
      <dsp:nvSpPr>
        <dsp:cNvPr id="0" name=""/>
        <dsp:cNvSpPr/>
      </dsp:nvSpPr>
      <dsp:spPr>
        <a:xfrm>
          <a:off x="3275450" y="0"/>
          <a:ext cx="2977682" cy="389864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Velit egestas dui id ornare arcu odio</a:t>
          </a:r>
        </a:p>
      </dsp:txBody>
      <dsp:txXfrm>
        <a:off x="3275450" y="1481485"/>
        <a:ext cx="2977682" cy="2339188"/>
      </dsp:txXfrm>
    </dsp:sp>
    <dsp:sp modelId="{29D7D1EE-A24B-444D-A8ED-61B4B1820CEC}">
      <dsp:nvSpPr>
        <dsp:cNvPr id="0" name=""/>
        <dsp:cNvSpPr/>
      </dsp:nvSpPr>
      <dsp:spPr>
        <a:xfrm>
          <a:off x="4179494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350777" y="561147"/>
        <a:ext cx="827028" cy="827028"/>
      </dsp:txXfrm>
    </dsp:sp>
    <dsp:sp modelId="{36D0ADA1-6F12-4965-8FF8-8B8F3B40ACFA}">
      <dsp:nvSpPr>
        <dsp:cNvPr id="0" name=""/>
        <dsp:cNvSpPr/>
      </dsp:nvSpPr>
      <dsp:spPr>
        <a:xfrm>
          <a:off x="3275450" y="3898575"/>
          <a:ext cx="2977682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61CE11-6FC4-48B6-8099-25CD791A6214}">
      <dsp:nvSpPr>
        <dsp:cNvPr id="0" name=""/>
        <dsp:cNvSpPr/>
      </dsp:nvSpPr>
      <dsp:spPr>
        <a:xfrm>
          <a:off x="6550901" y="0"/>
          <a:ext cx="2977682" cy="389864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Sagittis eu volutpat odio facilisis mauris</a:t>
          </a:r>
        </a:p>
      </dsp:txBody>
      <dsp:txXfrm>
        <a:off x="6550901" y="1481485"/>
        <a:ext cx="2977682" cy="2339188"/>
      </dsp:txXfrm>
    </dsp:sp>
    <dsp:sp modelId="{E35F6D02-F507-4704-B9FF-D16B2E5842C3}">
      <dsp:nvSpPr>
        <dsp:cNvPr id="0" name=""/>
        <dsp:cNvSpPr/>
      </dsp:nvSpPr>
      <dsp:spPr>
        <a:xfrm>
          <a:off x="7454945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626228" y="561147"/>
        <a:ext cx="827028" cy="827028"/>
      </dsp:txXfrm>
    </dsp:sp>
    <dsp:sp modelId="{63827ACE-668F-4B9D-A81B-E747285153D1}">
      <dsp:nvSpPr>
        <dsp:cNvPr id="0" name=""/>
        <dsp:cNvSpPr/>
      </dsp:nvSpPr>
      <dsp:spPr>
        <a:xfrm>
          <a:off x="6550901" y="3898575"/>
          <a:ext cx="2977682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879CC-628A-4E29-BD72-A7AB8B4FE27A}">
      <dsp:nvSpPr>
        <dsp:cNvPr id="0" name=""/>
        <dsp:cNvSpPr/>
      </dsp:nvSpPr>
      <dsp:spPr>
        <a:xfrm>
          <a:off x="2814968" y="0"/>
          <a:ext cx="3898647" cy="389864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2B0730-6587-4A63-8244-B8A75B1ECAC0}">
      <dsp:nvSpPr>
        <dsp:cNvPr id="0" name=""/>
        <dsp:cNvSpPr/>
      </dsp:nvSpPr>
      <dsp:spPr>
        <a:xfrm>
          <a:off x="3185339" y="370371"/>
          <a:ext cx="1520472" cy="152047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Purus viverra accumsan in nisl nisi scelerisque eu ultrices vitae</a:t>
          </a:r>
        </a:p>
      </dsp:txBody>
      <dsp:txXfrm>
        <a:off x="3259562" y="444594"/>
        <a:ext cx="1372026" cy="1372026"/>
      </dsp:txXfrm>
    </dsp:sp>
    <dsp:sp modelId="{5B936F51-9217-4E47-B2CB-224875D82635}">
      <dsp:nvSpPr>
        <dsp:cNvPr id="0" name=""/>
        <dsp:cNvSpPr/>
      </dsp:nvSpPr>
      <dsp:spPr>
        <a:xfrm>
          <a:off x="4822771" y="370371"/>
          <a:ext cx="1520472" cy="152047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Tortor id aliquet lectus proin nibh nisl</a:t>
          </a:r>
        </a:p>
      </dsp:txBody>
      <dsp:txXfrm>
        <a:off x="4896994" y="444594"/>
        <a:ext cx="1372026" cy="1372026"/>
      </dsp:txXfrm>
    </dsp:sp>
    <dsp:sp modelId="{16BA1042-195A-4906-A35D-8DEAF6815DD5}">
      <dsp:nvSpPr>
        <dsp:cNvPr id="0" name=""/>
        <dsp:cNvSpPr/>
      </dsp:nvSpPr>
      <dsp:spPr>
        <a:xfrm>
          <a:off x="3185339" y="2007803"/>
          <a:ext cx="1520472" cy="15204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Morbi enim nunc faucibus a pellentesque sit amet</a:t>
          </a:r>
        </a:p>
      </dsp:txBody>
      <dsp:txXfrm>
        <a:off x="3259562" y="2082026"/>
        <a:ext cx="1372026" cy="1372026"/>
      </dsp:txXfrm>
    </dsp:sp>
    <dsp:sp modelId="{03F6717A-83B2-4376-8568-F6216DE99EEF}">
      <dsp:nvSpPr>
        <dsp:cNvPr id="0" name=""/>
        <dsp:cNvSpPr/>
      </dsp:nvSpPr>
      <dsp:spPr>
        <a:xfrm>
          <a:off x="4822771" y="2007803"/>
          <a:ext cx="1520472" cy="152047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Lorem sed risus ultricies tristique nulla aliquet enim tortor at</a:t>
          </a:r>
        </a:p>
      </dsp:txBody>
      <dsp:txXfrm>
        <a:off x="4896994" y="2082026"/>
        <a:ext cx="1372026" cy="137202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CB62A-A412-4203-9637-8F54E08DE0E6}">
      <dsp:nvSpPr>
        <dsp:cNvPr id="0" name=""/>
        <dsp:cNvSpPr/>
      </dsp:nvSpPr>
      <dsp:spPr>
        <a:xfrm>
          <a:off x="0" y="0"/>
          <a:ext cx="2977682" cy="389864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Arcu non sodales neque sodales ut etiam sit</a:t>
          </a:r>
        </a:p>
      </dsp:txBody>
      <dsp:txXfrm>
        <a:off x="0" y="1481485"/>
        <a:ext cx="2977682" cy="2339188"/>
      </dsp:txXfrm>
    </dsp:sp>
    <dsp:sp modelId="{15A14C36-D641-4A49-AA4B-4B2D84C746E7}">
      <dsp:nvSpPr>
        <dsp:cNvPr id="0" name=""/>
        <dsp:cNvSpPr/>
      </dsp:nvSpPr>
      <dsp:spPr>
        <a:xfrm>
          <a:off x="904044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75327" y="561147"/>
        <a:ext cx="827028" cy="827028"/>
      </dsp:txXfrm>
    </dsp:sp>
    <dsp:sp modelId="{F01A5EA8-8815-44CF-B8C0-EA357B44DB1A}">
      <dsp:nvSpPr>
        <dsp:cNvPr id="0" name=""/>
        <dsp:cNvSpPr/>
      </dsp:nvSpPr>
      <dsp:spPr>
        <a:xfrm>
          <a:off x="0" y="3898575"/>
          <a:ext cx="2977682" cy="72"/>
        </a:xfrm>
        <a:prstGeom prst="rect">
          <a:avLst/>
        </a:prstGeom>
        <a:gradFill rotWithShape="0">
          <a:gsLst>
            <a:gs pos="0">
              <a:schemeClr val="accent2">
                <a:hueOff val="299987"/>
                <a:satOff val="-111"/>
                <a:lumOff val="1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99987"/>
                <a:satOff val="-111"/>
                <a:lumOff val="1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99987"/>
                <a:satOff val="-111"/>
                <a:lumOff val="1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99987"/>
              <a:satOff val="-111"/>
              <a:lumOff val="1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14BAAB-A5C9-4C3A-98E6-900C157CFF07}">
      <dsp:nvSpPr>
        <dsp:cNvPr id="0" name=""/>
        <dsp:cNvSpPr/>
      </dsp:nvSpPr>
      <dsp:spPr>
        <a:xfrm>
          <a:off x="3275450" y="0"/>
          <a:ext cx="2977682" cy="3898647"/>
        </a:xfrm>
        <a:prstGeom prst="rect">
          <a:avLst/>
        </a:prstGeom>
        <a:solidFill>
          <a:schemeClr val="accent2">
            <a:tint val="40000"/>
            <a:alpha val="90000"/>
            <a:hueOff val="528971"/>
            <a:satOff val="5931"/>
            <a:lumOff val="70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528971"/>
              <a:satOff val="5931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Gravida neque convallis a cras semper auctor neque vitae tempus</a:t>
          </a:r>
        </a:p>
      </dsp:txBody>
      <dsp:txXfrm>
        <a:off x="3275450" y="1481485"/>
        <a:ext cx="2977682" cy="2339188"/>
      </dsp:txXfrm>
    </dsp:sp>
    <dsp:sp modelId="{D267CDCD-1C81-450E-A444-E317B6EC7F94}">
      <dsp:nvSpPr>
        <dsp:cNvPr id="0" name=""/>
        <dsp:cNvSpPr/>
      </dsp:nvSpPr>
      <dsp:spPr>
        <a:xfrm>
          <a:off x="4179494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2">
                <a:hueOff val="599974"/>
                <a:satOff val="-222"/>
                <a:lumOff val="28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99974"/>
                <a:satOff val="-222"/>
                <a:lumOff val="28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99974"/>
                <a:satOff val="-222"/>
                <a:lumOff val="28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99974"/>
              <a:satOff val="-222"/>
              <a:lumOff val="28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350777" y="561147"/>
        <a:ext cx="827028" cy="827028"/>
      </dsp:txXfrm>
    </dsp:sp>
    <dsp:sp modelId="{AE6B8655-7972-45B1-AB57-40B6344EF0D1}">
      <dsp:nvSpPr>
        <dsp:cNvPr id="0" name=""/>
        <dsp:cNvSpPr/>
      </dsp:nvSpPr>
      <dsp:spPr>
        <a:xfrm>
          <a:off x="3275450" y="3898575"/>
          <a:ext cx="2977682" cy="72"/>
        </a:xfrm>
        <a:prstGeom prst="rect">
          <a:avLst/>
        </a:prstGeom>
        <a:gradFill rotWithShape="0">
          <a:gsLst>
            <a:gs pos="0">
              <a:schemeClr val="accent2">
                <a:hueOff val="899960"/>
                <a:satOff val="-333"/>
                <a:lumOff val="4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99960"/>
                <a:satOff val="-333"/>
                <a:lumOff val="4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99960"/>
                <a:satOff val="-333"/>
                <a:lumOff val="4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899960"/>
              <a:satOff val="-333"/>
              <a:lumOff val="42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0DF47A-6C08-4966-8332-403511765359}">
      <dsp:nvSpPr>
        <dsp:cNvPr id="0" name=""/>
        <dsp:cNvSpPr/>
      </dsp:nvSpPr>
      <dsp:spPr>
        <a:xfrm>
          <a:off x="6550901" y="0"/>
          <a:ext cx="2977682" cy="3898647"/>
        </a:xfrm>
        <a:prstGeom prst="rect">
          <a:avLst/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Volutpat lacus laoreet non curabitur gravida arcu ac</a:t>
          </a:r>
        </a:p>
      </dsp:txBody>
      <dsp:txXfrm>
        <a:off x="6550901" y="1481485"/>
        <a:ext cx="2977682" cy="2339188"/>
      </dsp:txXfrm>
    </dsp:sp>
    <dsp:sp modelId="{D9EF7106-480C-42C9-A704-3A99C8A83392}">
      <dsp:nvSpPr>
        <dsp:cNvPr id="0" name=""/>
        <dsp:cNvSpPr/>
      </dsp:nvSpPr>
      <dsp:spPr>
        <a:xfrm>
          <a:off x="7454945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2">
                <a:hueOff val="1199947"/>
                <a:satOff val="-444"/>
                <a:lumOff val="5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99947"/>
                <a:satOff val="-444"/>
                <a:lumOff val="5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99947"/>
                <a:satOff val="-444"/>
                <a:lumOff val="5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199947"/>
              <a:satOff val="-444"/>
              <a:lumOff val="56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626228" y="561147"/>
        <a:ext cx="827028" cy="827028"/>
      </dsp:txXfrm>
    </dsp:sp>
    <dsp:sp modelId="{E98BA8EB-76C4-4D7B-BEBA-0D9EC53EA52C}">
      <dsp:nvSpPr>
        <dsp:cNvPr id="0" name=""/>
        <dsp:cNvSpPr/>
      </dsp:nvSpPr>
      <dsp:spPr>
        <a:xfrm>
          <a:off x="6550901" y="3898575"/>
          <a:ext cx="2977682" cy="72"/>
        </a:xfrm>
        <a:prstGeom prst="rect">
          <a:avLst/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499934"/>
              <a:satOff val="-555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A14EF-41FF-47DE-AD89-A536A86AA48C}">
      <dsp:nvSpPr>
        <dsp:cNvPr id="0" name=""/>
        <dsp:cNvSpPr/>
      </dsp:nvSpPr>
      <dsp:spPr>
        <a:xfrm>
          <a:off x="0" y="0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Morbi tristique senectus et netus et</a:t>
          </a:r>
        </a:p>
      </dsp:txBody>
      <dsp:txXfrm>
        <a:off x="20554" y="20554"/>
        <a:ext cx="6497653" cy="660648"/>
      </dsp:txXfrm>
    </dsp:sp>
    <dsp:sp modelId="{CD9287EE-B15C-4858-920F-C9F814D64BCB}">
      <dsp:nvSpPr>
        <dsp:cNvPr id="0" name=""/>
        <dsp:cNvSpPr/>
      </dsp:nvSpPr>
      <dsp:spPr>
        <a:xfrm>
          <a:off x="547893" y="799222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74984"/>
                <a:satOff val="-139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74984"/>
                <a:satOff val="-139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74984"/>
                <a:satOff val="-139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Consectetur lorem donec massa sapien faucibus et molestie</a:t>
          </a:r>
        </a:p>
      </dsp:txBody>
      <dsp:txXfrm>
        <a:off x="568447" y="819776"/>
        <a:ext cx="6291866" cy="660648"/>
      </dsp:txXfrm>
    </dsp:sp>
    <dsp:sp modelId="{A2B03D55-7224-4236-A409-7582CE88B805}">
      <dsp:nvSpPr>
        <dsp:cNvPr id="0" name=""/>
        <dsp:cNvSpPr/>
      </dsp:nvSpPr>
      <dsp:spPr>
        <a:xfrm>
          <a:off x="1095787" y="1598445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49967"/>
                <a:satOff val="-278"/>
                <a:lumOff val="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49967"/>
                <a:satOff val="-278"/>
                <a:lumOff val="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49967"/>
                <a:satOff val="-278"/>
                <a:lumOff val="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Feugiat nibh sed pulvinar proin gravida hendrerit</a:t>
          </a:r>
        </a:p>
      </dsp:txBody>
      <dsp:txXfrm>
        <a:off x="1116341" y="1618999"/>
        <a:ext cx="6291866" cy="660648"/>
      </dsp:txXfrm>
    </dsp:sp>
    <dsp:sp modelId="{D7B1B1D3-5C88-4163-BE11-1B921B90765E}">
      <dsp:nvSpPr>
        <dsp:cNvPr id="0" name=""/>
        <dsp:cNvSpPr/>
      </dsp:nvSpPr>
      <dsp:spPr>
        <a:xfrm>
          <a:off x="1643680" y="2397667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24951"/>
                <a:satOff val="-416"/>
                <a:lumOff val="5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24951"/>
                <a:satOff val="-416"/>
                <a:lumOff val="5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24951"/>
                <a:satOff val="-416"/>
                <a:lumOff val="5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Accumsan tortor posuere ac ut consequat semper viverra</a:t>
          </a:r>
        </a:p>
      </dsp:txBody>
      <dsp:txXfrm>
        <a:off x="1664234" y="2418221"/>
        <a:ext cx="6291866" cy="660648"/>
      </dsp:txXfrm>
    </dsp:sp>
    <dsp:sp modelId="{5CE89540-EB3A-42DE-B5DA-7D872D12FF04}">
      <dsp:nvSpPr>
        <dsp:cNvPr id="0" name=""/>
        <dsp:cNvSpPr/>
      </dsp:nvSpPr>
      <dsp:spPr>
        <a:xfrm>
          <a:off x="2191574" y="3196890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Praesent semper feugiat nibh sed pulvinar proin gravida hendrerit</a:t>
          </a:r>
        </a:p>
      </dsp:txBody>
      <dsp:txXfrm>
        <a:off x="2212128" y="3217444"/>
        <a:ext cx="6291866" cy="660648"/>
      </dsp:txXfrm>
    </dsp:sp>
    <dsp:sp modelId="{AF847548-AA37-4B6B-9E63-4FB13E4E9B1E}">
      <dsp:nvSpPr>
        <dsp:cNvPr id="0" name=""/>
        <dsp:cNvSpPr/>
      </dsp:nvSpPr>
      <dsp:spPr>
        <a:xfrm>
          <a:off x="6880867" y="512672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983499" y="512672"/>
        <a:ext cx="250877" cy="343246"/>
      </dsp:txXfrm>
    </dsp:sp>
    <dsp:sp modelId="{AE1DB099-6281-492A-8AAB-A46E98EA179D}">
      <dsp:nvSpPr>
        <dsp:cNvPr id="0" name=""/>
        <dsp:cNvSpPr/>
      </dsp:nvSpPr>
      <dsp:spPr>
        <a:xfrm>
          <a:off x="7428761" y="1311894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52647"/>
            <a:satOff val="3954"/>
            <a:lumOff val="47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352647"/>
              <a:satOff val="3954"/>
              <a:lumOff val="47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531393" y="1311894"/>
        <a:ext cx="250877" cy="343246"/>
      </dsp:txXfrm>
    </dsp:sp>
    <dsp:sp modelId="{62794D2F-4367-4ED6-B825-86811CCE3E0D}">
      <dsp:nvSpPr>
        <dsp:cNvPr id="0" name=""/>
        <dsp:cNvSpPr/>
      </dsp:nvSpPr>
      <dsp:spPr>
        <a:xfrm>
          <a:off x="7976655" y="2099421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05294"/>
            <a:satOff val="7909"/>
            <a:lumOff val="94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705294"/>
              <a:satOff val="7909"/>
              <a:lumOff val="9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079287" y="2099421"/>
        <a:ext cx="250877" cy="343246"/>
      </dsp:txXfrm>
    </dsp:sp>
    <dsp:sp modelId="{843E0A13-A0F7-4277-B9FB-D3A8EA0C2D2E}">
      <dsp:nvSpPr>
        <dsp:cNvPr id="0" name=""/>
        <dsp:cNvSpPr/>
      </dsp:nvSpPr>
      <dsp:spPr>
        <a:xfrm>
          <a:off x="8524548" y="2906441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627180" y="2906441"/>
        <a:ext cx="250877" cy="34324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DFD20-2693-4508-AF95-97F7635A6A8E}">
      <dsp:nvSpPr>
        <dsp:cNvPr id="0" name=""/>
        <dsp:cNvSpPr/>
      </dsp:nvSpPr>
      <dsp:spPr>
        <a:xfrm>
          <a:off x="2791" y="509800"/>
          <a:ext cx="2214651" cy="132879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Tortor condimentum lacinia quis vel eros donec ac odio tempor</a:t>
          </a:r>
        </a:p>
      </dsp:txBody>
      <dsp:txXfrm>
        <a:off x="2791" y="509800"/>
        <a:ext cx="2214651" cy="1328790"/>
      </dsp:txXfrm>
    </dsp:sp>
    <dsp:sp modelId="{77A7C0D3-497C-48E4-8DDC-89BF8882341F}">
      <dsp:nvSpPr>
        <dsp:cNvPr id="0" name=""/>
        <dsp:cNvSpPr/>
      </dsp:nvSpPr>
      <dsp:spPr>
        <a:xfrm>
          <a:off x="2438908" y="509800"/>
          <a:ext cx="2214651" cy="1328790"/>
        </a:xfrm>
        <a:prstGeom prst="rect">
          <a:avLst/>
        </a:prstGeom>
        <a:gradFill rotWithShape="0">
          <a:gsLst>
            <a:gs pos="0">
              <a:schemeClr val="accent2">
                <a:hueOff val="214276"/>
                <a:satOff val="-79"/>
                <a:lumOff val="10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276"/>
                <a:satOff val="-79"/>
                <a:lumOff val="10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276"/>
                <a:satOff val="-79"/>
                <a:lumOff val="10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At varius vel pharetra vel turpis nunc eget lorem</a:t>
          </a:r>
        </a:p>
      </dsp:txBody>
      <dsp:txXfrm>
        <a:off x="2438908" y="509800"/>
        <a:ext cx="2214651" cy="1328790"/>
      </dsp:txXfrm>
    </dsp:sp>
    <dsp:sp modelId="{EB10A4E0-9BAA-4E09-92D2-E2A7FA9F175C}">
      <dsp:nvSpPr>
        <dsp:cNvPr id="0" name=""/>
        <dsp:cNvSpPr/>
      </dsp:nvSpPr>
      <dsp:spPr>
        <a:xfrm>
          <a:off x="4875024" y="509800"/>
          <a:ext cx="2214651" cy="1328790"/>
        </a:xfrm>
        <a:prstGeom prst="rect">
          <a:avLst/>
        </a:prstGeom>
        <a:gradFill rotWithShape="0">
          <a:gsLst>
            <a:gs pos="0">
              <a:schemeClr val="accent2">
                <a:hueOff val="428553"/>
                <a:satOff val="-159"/>
                <a:lumOff val="20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8553"/>
                <a:satOff val="-159"/>
                <a:lumOff val="20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8553"/>
                <a:satOff val="-159"/>
                <a:lumOff val="20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Consequat interdum varius sit amet mattis vulputate</a:t>
          </a:r>
        </a:p>
      </dsp:txBody>
      <dsp:txXfrm>
        <a:off x="4875024" y="509800"/>
        <a:ext cx="2214651" cy="1328790"/>
      </dsp:txXfrm>
    </dsp:sp>
    <dsp:sp modelId="{516F051A-E7ED-41D2-9891-868E86C4EF52}">
      <dsp:nvSpPr>
        <dsp:cNvPr id="0" name=""/>
        <dsp:cNvSpPr/>
      </dsp:nvSpPr>
      <dsp:spPr>
        <a:xfrm>
          <a:off x="7311141" y="509800"/>
          <a:ext cx="2214651" cy="1328790"/>
        </a:xfrm>
        <a:prstGeom prst="rect">
          <a:avLst/>
        </a:prstGeom>
        <a:gradFill rotWithShape="0">
          <a:gsLst>
            <a:gs pos="0">
              <a:schemeClr val="accent2">
                <a:hueOff val="642829"/>
                <a:satOff val="-238"/>
                <a:lumOff val="30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2829"/>
                <a:satOff val="-238"/>
                <a:lumOff val="30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2829"/>
                <a:satOff val="-238"/>
                <a:lumOff val="30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Pellentesque pulvinar pellentesque habitant morbi tristique senectus et netus</a:t>
          </a:r>
        </a:p>
      </dsp:txBody>
      <dsp:txXfrm>
        <a:off x="7311141" y="509800"/>
        <a:ext cx="2214651" cy="1328790"/>
      </dsp:txXfrm>
    </dsp:sp>
    <dsp:sp modelId="{10CF0C76-D6FB-408A-82F7-63890BB7D948}">
      <dsp:nvSpPr>
        <dsp:cNvPr id="0" name=""/>
        <dsp:cNvSpPr/>
      </dsp:nvSpPr>
      <dsp:spPr>
        <a:xfrm>
          <a:off x="2791" y="2060056"/>
          <a:ext cx="2214651" cy="1328790"/>
        </a:xfrm>
        <a:prstGeom prst="rect">
          <a:avLst/>
        </a:prstGeom>
        <a:gradFill rotWithShape="0">
          <a:gsLst>
            <a:gs pos="0">
              <a:schemeClr val="accent2">
                <a:hueOff val="857105"/>
                <a:satOff val="-317"/>
                <a:lumOff val="403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57105"/>
                <a:satOff val="-317"/>
                <a:lumOff val="403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57105"/>
                <a:satOff val="-317"/>
                <a:lumOff val="403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Nisi vitae suscipit tellus mauris a diam maecenas sed</a:t>
          </a:r>
        </a:p>
      </dsp:txBody>
      <dsp:txXfrm>
        <a:off x="2791" y="2060056"/>
        <a:ext cx="2214651" cy="1328790"/>
      </dsp:txXfrm>
    </dsp:sp>
    <dsp:sp modelId="{D0DCDD3F-C6E3-433E-8D82-A6FD8DB53CD8}">
      <dsp:nvSpPr>
        <dsp:cNvPr id="0" name=""/>
        <dsp:cNvSpPr/>
      </dsp:nvSpPr>
      <dsp:spPr>
        <a:xfrm>
          <a:off x="2438908" y="2060056"/>
          <a:ext cx="2214651" cy="1328790"/>
        </a:xfrm>
        <a:prstGeom prst="rect">
          <a:avLst/>
        </a:prstGeom>
        <a:gradFill rotWithShape="0">
          <a:gsLst>
            <a:gs pos="0">
              <a:schemeClr val="accent2">
                <a:hueOff val="1071382"/>
                <a:satOff val="-396"/>
                <a:lumOff val="50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71382"/>
                <a:satOff val="-396"/>
                <a:lumOff val="50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71382"/>
                <a:satOff val="-396"/>
                <a:lumOff val="50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Consequat interdum varius sit amet mattis vulputate enim</a:t>
          </a:r>
        </a:p>
      </dsp:txBody>
      <dsp:txXfrm>
        <a:off x="2438908" y="2060056"/>
        <a:ext cx="2214651" cy="1328790"/>
      </dsp:txXfrm>
    </dsp:sp>
    <dsp:sp modelId="{37F8C037-0C99-4044-BFA3-D308273306B5}">
      <dsp:nvSpPr>
        <dsp:cNvPr id="0" name=""/>
        <dsp:cNvSpPr/>
      </dsp:nvSpPr>
      <dsp:spPr>
        <a:xfrm>
          <a:off x="4875024" y="2060056"/>
          <a:ext cx="2214651" cy="1328790"/>
        </a:xfrm>
        <a:prstGeom prst="rect">
          <a:avLst/>
        </a:prstGeom>
        <a:gradFill rotWithShape="0">
          <a:gsLst>
            <a:gs pos="0">
              <a:schemeClr val="accent2">
                <a:hueOff val="1285658"/>
                <a:satOff val="-476"/>
                <a:lumOff val="60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85658"/>
                <a:satOff val="-476"/>
                <a:lumOff val="60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85658"/>
                <a:satOff val="-476"/>
                <a:lumOff val="60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Vitae turpis massa sed elementum tempus egestas sed sed</a:t>
          </a:r>
        </a:p>
      </dsp:txBody>
      <dsp:txXfrm>
        <a:off x="4875024" y="2060056"/>
        <a:ext cx="2214651" cy="1328790"/>
      </dsp:txXfrm>
    </dsp:sp>
    <dsp:sp modelId="{9688D7BB-BBFC-4A70-B294-DB0345CDC2CC}">
      <dsp:nvSpPr>
        <dsp:cNvPr id="0" name=""/>
        <dsp:cNvSpPr/>
      </dsp:nvSpPr>
      <dsp:spPr>
        <a:xfrm>
          <a:off x="7311141" y="2060056"/>
          <a:ext cx="2214651" cy="1328790"/>
        </a:xfrm>
        <a:prstGeom prst="rect">
          <a:avLst/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Suspendisse ultrices gravida dictum fusce ut</a:t>
          </a:r>
        </a:p>
      </dsp:txBody>
      <dsp:txXfrm>
        <a:off x="7311141" y="2060056"/>
        <a:ext cx="2214651" cy="1328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3462A-6245-480E-8EE2-0DE691A47885}">
      <dsp:nvSpPr>
        <dsp:cNvPr id="0" name=""/>
        <dsp:cNvSpPr/>
      </dsp:nvSpPr>
      <dsp:spPr>
        <a:xfrm>
          <a:off x="3524316" y="2208"/>
          <a:ext cx="797868" cy="79786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Cursus metus aliquam eleifend mi in nulla posuere</a:t>
          </a:r>
        </a:p>
      </dsp:txBody>
      <dsp:txXfrm>
        <a:off x="3641161" y="119053"/>
        <a:ext cx="564178" cy="564178"/>
      </dsp:txXfrm>
    </dsp:sp>
    <dsp:sp modelId="{57C22447-6441-4C97-B70F-26A5691985D0}">
      <dsp:nvSpPr>
        <dsp:cNvPr id="0" name=""/>
        <dsp:cNvSpPr/>
      </dsp:nvSpPr>
      <dsp:spPr>
        <a:xfrm rot="1350000">
          <a:off x="4365034" y="493391"/>
          <a:ext cx="211953" cy="2692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367454" y="535080"/>
        <a:ext cx="148367" cy="161568"/>
      </dsp:txXfrm>
    </dsp:sp>
    <dsp:sp modelId="{5A40F575-1FF9-487B-819D-E25AFD8330BA}">
      <dsp:nvSpPr>
        <dsp:cNvPr id="0" name=""/>
        <dsp:cNvSpPr/>
      </dsp:nvSpPr>
      <dsp:spPr>
        <a:xfrm>
          <a:off x="4630921" y="460579"/>
          <a:ext cx="797868" cy="79786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Fringilla urna porttitor rhoncus dolor purus non enim</a:t>
          </a:r>
        </a:p>
      </dsp:txBody>
      <dsp:txXfrm>
        <a:off x="4747766" y="577424"/>
        <a:ext cx="564178" cy="564178"/>
      </dsp:txXfrm>
    </dsp:sp>
    <dsp:sp modelId="{50788D18-D007-4165-B35E-C7658E1E2FF4}">
      <dsp:nvSpPr>
        <dsp:cNvPr id="0" name=""/>
        <dsp:cNvSpPr/>
      </dsp:nvSpPr>
      <dsp:spPr>
        <a:xfrm rot="4050000">
          <a:off x="5150768" y="1272633"/>
          <a:ext cx="211953" cy="2692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170394" y="1297116"/>
        <a:ext cx="148367" cy="161568"/>
      </dsp:txXfrm>
    </dsp:sp>
    <dsp:sp modelId="{BF04C625-4369-4C70-902E-5D168C76D04A}">
      <dsp:nvSpPr>
        <dsp:cNvPr id="0" name=""/>
        <dsp:cNvSpPr/>
      </dsp:nvSpPr>
      <dsp:spPr>
        <a:xfrm>
          <a:off x="5089292" y="1567184"/>
          <a:ext cx="797868" cy="79786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Egestas fringilla phasellus faucibus scelerisque eleifend donec</a:t>
          </a:r>
        </a:p>
      </dsp:txBody>
      <dsp:txXfrm>
        <a:off x="5206137" y="1684029"/>
        <a:ext cx="564178" cy="564178"/>
      </dsp:txXfrm>
    </dsp:sp>
    <dsp:sp modelId="{AC77F82F-0B5D-4FF0-AFE6-8DC2F4A1BE50}">
      <dsp:nvSpPr>
        <dsp:cNvPr id="0" name=""/>
        <dsp:cNvSpPr/>
      </dsp:nvSpPr>
      <dsp:spPr>
        <a:xfrm rot="6750000">
          <a:off x="5155359" y="2379238"/>
          <a:ext cx="211953" cy="2692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5199319" y="2403721"/>
        <a:ext cx="148367" cy="161568"/>
      </dsp:txXfrm>
    </dsp:sp>
    <dsp:sp modelId="{89BBD7E0-AAC9-41E0-A1C8-2A47B4BC8891}">
      <dsp:nvSpPr>
        <dsp:cNvPr id="0" name=""/>
        <dsp:cNvSpPr/>
      </dsp:nvSpPr>
      <dsp:spPr>
        <a:xfrm>
          <a:off x="4630921" y="2673789"/>
          <a:ext cx="797868" cy="79786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Lobortis mattis aliquam faucibus purus in massa tempor nec</a:t>
          </a:r>
        </a:p>
      </dsp:txBody>
      <dsp:txXfrm>
        <a:off x="4747766" y="2790634"/>
        <a:ext cx="564178" cy="564178"/>
      </dsp:txXfrm>
    </dsp:sp>
    <dsp:sp modelId="{D87E2580-F252-4A5C-A534-0DB6DC1AB1F6}">
      <dsp:nvSpPr>
        <dsp:cNvPr id="0" name=""/>
        <dsp:cNvSpPr/>
      </dsp:nvSpPr>
      <dsp:spPr>
        <a:xfrm rot="9450000">
          <a:off x="4376118" y="3164973"/>
          <a:ext cx="211953" cy="2692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4437284" y="3206662"/>
        <a:ext cx="148367" cy="161568"/>
      </dsp:txXfrm>
    </dsp:sp>
    <dsp:sp modelId="{8A7DDBF4-3D15-4DAC-801F-A61A60BBF208}">
      <dsp:nvSpPr>
        <dsp:cNvPr id="0" name=""/>
        <dsp:cNvSpPr/>
      </dsp:nvSpPr>
      <dsp:spPr>
        <a:xfrm>
          <a:off x="3524316" y="3132160"/>
          <a:ext cx="797868" cy="797868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Faucibus pulvinar elementum integer enim neque volutpat ac tincidunt vitae</a:t>
          </a:r>
        </a:p>
      </dsp:txBody>
      <dsp:txXfrm>
        <a:off x="3641161" y="3249005"/>
        <a:ext cx="564178" cy="564178"/>
      </dsp:txXfrm>
    </dsp:sp>
    <dsp:sp modelId="{BA789925-AF40-4164-99E9-A8F381535345}">
      <dsp:nvSpPr>
        <dsp:cNvPr id="0" name=""/>
        <dsp:cNvSpPr/>
      </dsp:nvSpPr>
      <dsp:spPr>
        <a:xfrm rot="12150000">
          <a:off x="3269513" y="3169564"/>
          <a:ext cx="211953" cy="2692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3330679" y="3235587"/>
        <a:ext cx="148367" cy="161568"/>
      </dsp:txXfrm>
    </dsp:sp>
    <dsp:sp modelId="{0765E878-522D-4B7B-96A7-BBD2D4214082}">
      <dsp:nvSpPr>
        <dsp:cNvPr id="0" name=""/>
        <dsp:cNvSpPr/>
      </dsp:nvSpPr>
      <dsp:spPr>
        <a:xfrm>
          <a:off x="2417711" y="2673789"/>
          <a:ext cx="797868" cy="79786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Massa ultricies mi quis hendrerit dolor magna eget</a:t>
          </a:r>
        </a:p>
      </dsp:txBody>
      <dsp:txXfrm>
        <a:off x="2534556" y="2790634"/>
        <a:ext cx="564178" cy="564178"/>
      </dsp:txXfrm>
    </dsp:sp>
    <dsp:sp modelId="{C9B02734-C803-4651-8742-824F7D8E7F87}">
      <dsp:nvSpPr>
        <dsp:cNvPr id="0" name=""/>
        <dsp:cNvSpPr/>
      </dsp:nvSpPr>
      <dsp:spPr>
        <a:xfrm rot="14850000">
          <a:off x="2483778" y="2390322"/>
          <a:ext cx="211953" cy="2692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 rot="10800000">
        <a:off x="2527738" y="2473551"/>
        <a:ext cx="148367" cy="161568"/>
      </dsp:txXfrm>
    </dsp:sp>
    <dsp:sp modelId="{9A45B3FB-4081-4F07-9627-A8DB21AE0BEC}">
      <dsp:nvSpPr>
        <dsp:cNvPr id="0" name=""/>
        <dsp:cNvSpPr/>
      </dsp:nvSpPr>
      <dsp:spPr>
        <a:xfrm>
          <a:off x="1959340" y="1567184"/>
          <a:ext cx="797868" cy="797868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Gravida rutrum quisque non tellus orci ac</a:t>
          </a:r>
        </a:p>
      </dsp:txBody>
      <dsp:txXfrm>
        <a:off x="2076185" y="1684029"/>
        <a:ext cx="564178" cy="564178"/>
      </dsp:txXfrm>
    </dsp:sp>
    <dsp:sp modelId="{43153F60-2ED0-4A89-939D-0C34D72B3F39}">
      <dsp:nvSpPr>
        <dsp:cNvPr id="0" name=""/>
        <dsp:cNvSpPr/>
      </dsp:nvSpPr>
      <dsp:spPr>
        <a:xfrm rot="17550000">
          <a:off x="2479187" y="1283717"/>
          <a:ext cx="211953" cy="2692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498813" y="1366946"/>
        <a:ext cx="148367" cy="161568"/>
      </dsp:txXfrm>
    </dsp:sp>
    <dsp:sp modelId="{B2E5FCA6-8087-4276-9BE8-42BC4FB8D707}">
      <dsp:nvSpPr>
        <dsp:cNvPr id="0" name=""/>
        <dsp:cNvSpPr/>
      </dsp:nvSpPr>
      <dsp:spPr>
        <a:xfrm>
          <a:off x="2417711" y="460579"/>
          <a:ext cx="797868" cy="79786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Feugiat scelerisque varius morbi enim nunc faucibus a</a:t>
          </a:r>
        </a:p>
      </dsp:txBody>
      <dsp:txXfrm>
        <a:off x="2534556" y="577424"/>
        <a:ext cx="564178" cy="564178"/>
      </dsp:txXfrm>
    </dsp:sp>
    <dsp:sp modelId="{95F964DB-92E5-4F86-B008-12CB77B29EFB}">
      <dsp:nvSpPr>
        <dsp:cNvPr id="0" name=""/>
        <dsp:cNvSpPr/>
      </dsp:nvSpPr>
      <dsp:spPr>
        <a:xfrm rot="20250000">
          <a:off x="3258428" y="497983"/>
          <a:ext cx="211953" cy="2692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260848" y="564006"/>
        <a:ext cx="148367" cy="16156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4E82A-A165-4D1E-AD76-8083A37EC5D0}">
      <dsp:nvSpPr>
        <dsp:cNvPr id="0" name=""/>
        <dsp:cNvSpPr/>
      </dsp:nvSpPr>
      <dsp:spPr>
        <a:xfrm>
          <a:off x="2814968" y="0"/>
          <a:ext cx="3898647" cy="389864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5D2CBC-88CD-42BC-AA13-ABA43E19A72A}">
      <dsp:nvSpPr>
        <dsp:cNvPr id="0" name=""/>
        <dsp:cNvSpPr/>
      </dsp:nvSpPr>
      <dsp:spPr>
        <a:xfrm>
          <a:off x="3185339" y="370371"/>
          <a:ext cx="1520472" cy="152047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Eu mi bibendum neque egestas congue quisque</a:t>
          </a:r>
        </a:p>
      </dsp:txBody>
      <dsp:txXfrm>
        <a:off x="3259562" y="444594"/>
        <a:ext cx="1372026" cy="1372026"/>
      </dsp:txXfrm>
    </dsp:sp>
    <dsp:sp modelId="{388CCD8A-9C02-4099-926D-A4E36DB015AC}">
      <dsp:nvSpPr>
        <dsp:cNvPr id="0" name=""/>
        <dsp:cNvSpPr/>
      </dsp:nvSpPr>
      <dsp:spPr>
        <a:xfrm>
          <a:off x="4822771" y="370371"/>
          <a:ext cx="1520472" cy="152047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Nulla facilisi morbi tempus iaculis urna id volutpat</a:t>
          </a:r>
        </a:p>
      </dsp:txBody>
      <dsp:txXfrm>
        <a:off x="4896994" y="444594"/>
        <a:ext cx="1372026" cy="1372026"/>
      </dsp:txXfrm>
    </dsp:sp>
    <dsp:sp modelId="{5AFE13E4-50C5-4F57-9F06-433497E127C7}">
      <dsp:nvSpPr>
        <dsp:cNvPr id="0" name=""/>
        <dsp:cNvSpPr/>
      </dsp:nvSpPr>
      <dsp:spPr>
        <a:xfrm>
          <a:off x="3185339" y="2007803"/>
          <a:ext cx="1520472" cy="15204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Sed felis eget velit aliquet sagittis</a:t>
          </a:r>
        </a:p>
      </dsp:txBody>
      <dsp:txXfrm>
        <a:off x="3259562" y="2082026"/>
        <a:ext cx="1372026" cy="1372026"/>
      </dsp:txXfrm>
    </dsp:sp>
    <dsp:sp modelId="{25DC4E1E-A034-44A1-9891-8D6082F2072E}">
      <dsp:nvSpPr>
        <dsp:cNvPr id="0" name=""/>
        <dsp:cNvSpPr/>
      </dsp:nvSpPr>
      <dsp:spPr>
        <a:xfrm>
          <a:off x="4822771" y="2007803"/>
          <a:ext cx="1520472" cy="152047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Facilisi etiam dignissim diam quis</a:t>
          </a:r>
        </a:p>
      </dsp:txBody>
      <dsp:txXfrm>
        <a:off x="4896994" y="2082026"/>
        <a:ext cx="1372026" cy="137202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1F07F-A394-43F7-895F-2F277202D975}">
      <dsp:nvSpPr>
        <dsp:cNvPr id="0" name=""/>
        <dsp:cNvSpPr/>
      </dsp:nvSpPr>
      <dsp:spPr>
        <a:xfrm>
          <a:off x="0" y="0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Egestas sed risus pretium</a:t>
          </a:r>
        </a:p>
      </dsp:txBody>
      <dsp:txXfrm>
        <a:off x="34256" y="34256"/>
        <a:ext cx="6837213" cy="1101082"/>
      </dsp:txXfrm>
    </dsp:sp>
    <dsp:sp modelId="{9979919B-4AB6-4A1C-8AD8-08B73440DD6E}">
      <dsp:nvSpPr>
        <dsp:cNvPr id="0" name=""/>
        <dsp:cNvSpPr/>
      </dsp:nvSpPr>
      <dsp:spPr>
        <a:xfrm>
          <a:off x="714643" y="1364526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49967"/>
                <a:satOff val="-278"/>
                <a:lumOff val="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49967"/>
                <a:satOff val="-278"/>
                <a:lumOff val="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49967"/>
                <a:satOff val="-278"/>
                <a:lumOff val="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Eleifend donec pretium vulputate sapien nec sagittis aliquam malesuada</a:t>
          </a:r>
        </a:p>
      </dsp:txBody>
      <dsp:txXfrm>
        <a:off x="748899" y="1398782"/>
        <a:ext cx="6555904" cy="1101082"/>
      </dsp:txXfrm>
    </dsp:sp>
    <dsp:sp modelId="{D4110AE2-54B2-43FA-83BB-05B270281F8C}">
      <dsp:nvSpPr>
        <dsp:cNvPr id="0" name=""/>
        <dsp:cNvSpPr/>
      </dsp:nvSpPr>
      <dsp:spPr>
        <a:xfrm>
          <a:off x="1429287" y="2729052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Tellus mauris a diam maecenas</a:t>
          </a:r>
        </a:p>
      </dsp:txBody>
      <dsp:txXfrm>
        <a:off x="1463543" y="2763308"/>
        <a:ext cx="6555904" cy="1101082"/>
      </dsp:txXfrm>
    </dsp:sp>
    <dsp:sp modelId="{878611FE-F8AA-4C7E-86C7-EBF57B997BEE}">
      <dsp:nvSpPr>
        <dsp:cNvPr id="0" name=""/>
        <dsp:cNvSpPr/>
      </dsp:nvSpPr>
      <dsp:spPr>
        <a:xfrm>
          <a:off x="7339060" y="886942"/>
          <a:ext cx="760236" cy="7602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510113" y="886942"/>
        <a:ext cx="418130" cy="572078"/>
      </dsp:txXfrm>
    </dsp:sp>
    <dsp:sp modelId="{5C0449DE-CFD2-428C-874C-14B66F2B9D43}">
      <dsp:nvSpPr>
        <dsp:cNvPr id="0" name=""/>
        <dsp:cNvSpPr/>
      </dsp:nvSpPr>
      <dsp:spPr>
        <a:xfrm>
          <a:off x="8053704" y="2243671"/>
          <a:ext cx="760236" cy="7602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224757" y="2243671"/>
        <a:ext cx="418130" cy="57207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C3011-F4E7-4B14-AF98-E6253132A817}">
      <dsp:nvSpPr>
        <dsp:cNvPr id="0" name=""/>
        <dsp:cNvSpPr/>
      </dsp:nvSpPr>
      <dsp:spPr>
        <a:xfrm>
          <a:off x="0" y="0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Aliquam nulla facilisi cras fermentum odio eu feugiat pretium</a:t>
          </a:r>
        </a:p>
      </dsp:txBody>
      <dsp:txXfrm>
        <a:off x="20554" y="20554"/>
        <a:ext cx="6497653" cy="660648"/>
      </dsp:txXfrm>
    </dsp:sp>
    <dsp:sp modelId="{2C23B759-9D7D-4A7D-87A0-6B43474A5560}">
      <dsp:nvSpPr>
        <dsp:cNvPr id="0" name=""/>
        <dsp:cNvSpPr/>
      </dsp:nvSpPr>
      <dsp:spPr>
        <a:xfrm>
          <a:off x="547893" y="799222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74984"/>
                <a:satOff val="-139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74984"/>
                <a:satOff val="-139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74984"/>
                <a:satOff val="-139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Lacus viverra vitae congue eu</a:t>
          </a:r>
        </a:p>
      </dsp:txBody>
      <dsp:txXfrm>
        <a:off x="568447" y="819776"/>
        <a:ext cx="6291866" cy="660648"/>
      </dsp:txXfrm>
    </dsp:sp>
    <dsp:sp modelId="{3675E95A-F5F9-4A16-9F1C-173553670EF9}">
      <dsp:nvSpPr>
        <dsp:cNvPr id="0" name=""/>
        <dsp:cNvSpPr/>
      </dsp:nvSpPr>
      <dsp:spPr>
        <a:xfrm>
          <a:off x="1095787" y="1598445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49967"/>
                <a:satOff val="-278"/>
                <a:lumOff val="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49967"/>
                <a:satOff val="-278"/>
                <a:lumOff val="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49967"/>
                <a:satOff val="-278"/>
                <a:lumOff val="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Est ante in nibh mauris cursus mattis molestie</a:t>
          </a:r>
        </a:p>
      </dsp:txBody>
      <dsp:txXfrm>
        <a:off x="1116341" y="1618999"/>
        <a:ext cx="6291866" cy="660648"/>
      </dsp:txXfrm>
    </dsp:sp>
    <dsp:sp modelId="{FCEBA6CA-CE93-4EA6-8B78-69FD9B027857}">
      <dsp:nvSpPr>
        <dsp:cNvPr id="0" name=""/>
        <dsp:cNvSpPr/>
      </dsp:nvSpPr>
      <dsp:spPr>
        <a:xfrm>
          <a:off x="1643680" y="2397667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24951"/>
                <a:satOff val="-416"/>
                <a:lumOff val="5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24951"/>
                <a:satOff val="-416"/>
                <a:lumOff val="5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24951"/>
                <a:satOff val="-416"/>
                <a:lumOff val="5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Fermentum posuere urna nec tincidunt praesent semper</a:t>
          </a:r>
        </a:p>
      </dsp:txBody>
      <dsp:txXfrm>
        <a:off x="1664234" y="2418221"/>
        <a:ext cx="6291866" cy="660648"/>
      </dsp:txXfrm>
    </dsp:sp>
    <dsp:sp modelId="{833CFB34-288F-4228-A286-341EBEFC9094}">
      <dsp:nvSpPr>
        <dsp:cNvPr id="0" name=""/>
        <dsp:cNvSpPr/>
      </dsp:nvSpPr>
      <dsp:spPr>
        <a:xfrm>
          <a:off x="2191574" y="3196890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Lobortis mattis aliquam faucibus purus in massa tempor nec</a:t>
          </a:r>
        </a:p>
      </dsp:txBody>
      <dsp:txXfrm>
        <a:off x="2212128" y="3217444"/>
        <a:ext cx="6291866" cy="660648"/>
      </dsp:txXfrm>
    </dsp:sp>
    <dsp:sp modelId="{FF133871-490E-4B68-A294-6C9BE24800A7}">
      <dsp:nvSpPr>
        <dsp:cNvPr id="0" name=""/>
        <dsp:cNvSpPr/>
      </dsp:nvSpPr>
      <dsp:spPr>
        <a:xfrm>
          <a:off x="6880867" y="512672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983499" y="512672"/>
        <a:ext cx="250877" cy="343246"/>
      </dsp:txXfrm>
    </dsp:sp>
    <dsp:sp modelId="{87750481-3155-43F5-B42A-377195B82341}">
      <dsp:nvSpPr>
        <dsp:cNvPr id="0" name=""/>
        <dsp:cNvSpPr/>
      </dsp:nvSpPr>
      <dsp:spPr>
        <a:xfrm>
          <a:off x="7428761" y="1311894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52647"/>
            <a:satOff val="3954"/>
            <a:lumOff val="47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352647"/>
              <a:satOff val="3954"/>
              <a:lumOff val="47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531393" y="1311894"/>
        <a:ext cx="250877" cy="343246"/>
      </dsp:txXfrm>
    </dsp:sp>
    <dsp:sp modelId="{719023E4-8609-4A5E-B40F-65666253A357}">
      <dsp:nvSpPr>
        <dsp:cNvPr id="0" name=""/>
        <dsp:cNvSpPr/>
      </dsp:nvSpPr>
      <dsp:spPr>
        <a:xfrm>
          <a:off x="7976655" y="2099421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05294"/>
            <a:satOff val="7909"/>
            <a:lumOff val="94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705294"/>
              <a:satOff val="7909"/>
              <a:lumOff val="9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079287" y="2099421"/>
        <a:ext cx="250877" cy="343246"/>
      </dsp:txXfrm>
    </dsp:sp>
    <dsp:sp modelId="{577B227C-5DB8-448A-9B0D-05CD0D34735B}">
      <dsp:nvSpPr>
        <dsp:cNvPr id="0" name=""/>
        <dsp:cNvSpPr/>
      </dsp:nvSpPr>
      <dsp:spPr>
        <a:xfrm>
          <a:off x="8524548" y="2906441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627180" y="2906441"/>
        <a:ext cx="250877" cy="34324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A5A7F-6651-49E0-84FD-F9CA0B77775A}">
      <dsp:nvSpPr>
        <dsp:cNvPr id="0" name=""/>
        <dsp:cNvSpPr/>
      </dsp:nvSpPr>
      <dsp:spPr>
        <a:xfrm>
          <a:off x="0" y="0"/>
          <a:ext cx="7622867" cy="857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Faucibus in ornare quam viverra orci sagittis eu volutpat</a:t>
          </a:r>
        </a:p>
      </dsp:txBody>
      <dsp:txXfrm>
        <a:off x="25121" y="25121"/>
        <a:ext cx="6624864" cy="807460"/>
      </dsp:txXfrm>
    </dsp:sp>
    <dsp:sp modelId="{20627730-1ECA-40B6-A782-FA67BEF7A7FB}">
      <dsp:nvSpPr>
        <dsp:cNvPr id="0" name=""/>
        <dsp:cNvSpPr/>
      </dsp:nvSpPr>
      <dsp:spPr>
        <a:xfrm>
          <a:off x="638415" y="1013648"/>
          <a:ext cx="7622867" cy="857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99978"/>
                <a:satOff val="-185"/>
                <a:lumOff val="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99978"/>
                <a:satOff val="-185"/>
                <a:lumOff val="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99978"/>
                <a:satOff val="-185"/>
                <a:lumOff val="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Sagittis orci a scelerisque purus semper</a:t>
          </a:r>
        </a:p>
      </dsp:txBody>
      <dsp:txXfrm>
        <a:off x="663536" y="1038769"/>
        <a:ext cx="6376703" cy="807460"/>
      </dsp:txXfrm>
    </dsp:sp>
    <dsp:sp modelId="{252458C9-43B5-41A6-A665-64173E3363FE}">
      <dsp:nvSpPr>
        <dsp:cNvPr id="0" name=""/>
        <dsp:cNvSpPr/>
      </dsp:nvSpPr>
      <dsp:spPr>
        <a:xfrm>
          <a:off x="1267301" y="2027296"/>
          <a:ext cx="7622867" cy="857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999956"/>
                <a:satOff val="-370"/>
                <a:lumOff val="47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99956"/>
                <a:satOff val="-370"/>
                <a:lumOff val="47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99956"/>
                <a:satOff val="-370"/>
                <a:lumOff val="47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Mauris in aliquam sem fringilla ut morbi tincidunt augue interdum</a:t>
          </a:r>
        </a:p>
      </dsp:txBody>
      <dsp:txXfrm>
        <a:off x="1292422" y="2052417"/>
        <a:ext cx="6386232" cy="807460"/>
      </dsp:txXfrm>
    </dsp:sp>
    <dsp:sp modelId="{73900C58-DFC0-4C91-83C1-D14211B3BD09}">
      <dsp:nvSpPr>
        <dsp:cNvPr id="0" name=""/>
        <dsp:cNvSpPr/>
      </dsp:nvSpPr>
      <dsp:spPr>
        <a:xfrm>
          <a:off x="1905716" y="3040944"/>
          <a:ext cx="7622867" cy="857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Lorem ipsum dolor sit amet consectetur adipiscing elit pellentesque habitant</a:t>
          </a:r>
        </a:p>
      </dsp:txBody>
      <dsp:txXfrm>
        <a:off x="1930837" y="3066065"/>
        <a:ext cx="6376703" cy="807460"/>
      </dsp:txXfrm>
    </dsp:sp>
    <dsp:sp modelId="{54E1E4EC-4CE5-4CA8-A446-A74FB2B00FF6}">
      <dsp:nvSpPr>
        <dsp:cNvPr id="0" name=""/>
        <dsp:cNvSpPr/>
      </dsp:nvSpPr>
      <dsp:spPr>
        <a:xfrm>
          <a:off x="7065360" y="656922"/>
          <a:ext cx="557506" cy="5575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190799" y="656922"/>
        <a:ext cx="306628" cy="419523"/>
      </dsp:txXfrm>
    </dsp:sp>
    <dsp:sp modelId="{711F16C5-4E6A-4F98-A926-D84E49FDEA1F}">
      <dsp:nvSpPr>
        <dsp:cNvPr id="0" name=""/>
        <dsp:cNvSpPr/>
      </dsp:nvSpPr>
      <dsp:spPr>
        <a:xfrm>
          <a:off x="7703775" y="1670570"/>
          <a:ext cx="557506" cy="5575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28971"/>
            <a:satOff val="5931"/>
            <a:lumOff val="70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528971"/>
              <a:satOff val="5931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829214" y="1670570"/>
        <a:ext cx="306628" cy="419523"/>
      </dsp:txXfrm>
    </dsp:sp>
    <dsp:sp modelId="{06B4EBF2-36CA-4DB7-9A45-9CF4C20CC471}">
      <dsp:nvSpPr>
        <dsp:cNvPr id="0" name=""/>
        <dsp:cNvSpPr/>
      </dsp:nvSpPr>
      <dsp:spPr>
        <a:xfrm>
          <a:off x="8332662" y="2684218"/>
          <a:ext cx="557506" cy="5575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458101" y="2684218"/>
        <a:ext cx="306628" cy="41952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D3F07-6DC8-42CD-8565-3C2EB01250FB}">
      <dsp:nvSpPr>
        <dsp:cNvPr id="0" name=""/>
        <dsp:cNvSpPr/>
      </dsp:nvSpPr>
      <dsp:spPr>
        <a:xfrm>
          <a:off x="0" y="13829"/>
          <a:ext cx="2977682" cy="178660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Pellentesque elit eget gravida cum sociis natoque penatibus et magnis</a:t>
          </a:r>
        </a:p>
      </dsp:txBody>
      <dsp:txXfrm>
        <a:off x="0" y="13829"/>
        <a:ext cx="2977682" cy="1786609"/>
      </dsp:txXfrm>
    </dsp:sp>
    <dsp:sp modelId="{F1DDC1D9-DC14-4A11-90AD-313CAE839081}">
      <dsp:nvSpPr>
        <dsp:cNvPr id="0" name=""/>
        <dsp:cNvSpPr/>
      </dsp:nvSpPr>
      <dsp:spPr>
        <a:xfrm>
          <a:off x="3275450" y="13829"/>
          <a:ext cx="2977682" cy="1786609"/>
        </a:xfrm>
        <a:prstGeom prst="rect">
          <a:avLst/>
        </a:prstGeom>
        <a:gradFill rotWithShape="0">
          <a:gsLst>
            <a:gs pos="0">
              <a:schemeClr val="accent2">
                <a:hueOff val="374984"/>
                <a:satOff val="-139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74984"/>
                <a:satOff val="-139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74984"/>
                <a:satOff val="-139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Varius sit amet mattis vulputate enim nulla aliquet</a:t>
          </a:r>
        </a:p>
      </dsp:txBody>
      <dsp:txXfrm>
        <a:off x="3275450" y="13829"/>
        <a:ext cx="2977682" cy="1786609"/>
      </dsp:txXfrm>
    </dsp:sp>
    <dsp:sp modelId="{307138BC-CF50-438B-980C-B6BA9AD3CD94}">
      <dsp:nvSpPr>
        <dsp:cNvPr id="0" name=""/>
        <dsp:cNvSpPr/>
      </dsp:nvSpPr>
      <dsp:spPr>
        <a:xfrm>
          <a:off x="6550901" y="13829"/>
          <a:ext cx="2977682" cy="1786609"/>
        </a:xfrm>
        <a:prstGeom prst="rect">
          <a:avLst/>
        </a:prstGeom>
        <a:gradFill rotWithShape="0">
          <a:gsLst>
            <a:gs pos="0">
              <a:schemeClr val="accent2">
                <a:hueOff val="749967"/>
                <a:satOff val="-278"/>
                <a:lumOff val="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49967"/>
                <a:satOff val="-278"/>
                <a:lumOff val="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49967"/>
                <a:satOff val="-278"/>
                <a:lumOff val="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Cras semper auctor neque vitae tempus quam</a:t>
          </a:r>
        </a:p>
      </dsp:txBody>
      <dsp:txXfrm>
        <a:off x="6550901" y="13829"/>
        <a:ext cx="2977682" cy="1786609"/>
      </dsp:txXfrm>
    </dsp:sp>
    <dsp:sp modelId="{DACD79F4-29D8-482B-8E65-CED5BA80D8CE}">
      <dsp:nvSpPr>
        <dsp:cNvPr id="0" name=""/>
        <dsp:cNvSpPr/>
      </dsp:nvSpPr>
      <dsp:spPr>
        <a:xfrm>
          <a:off x="1637725" y="2098207"/>
          <a:ext cx="2977682" cy="1786609"/>
        </a:xfrm>
        <a:prstGeom prst="rect">
          <a:avLst/>
        </a:prstGeom>
        <a:gradFill rotWithShape="0">
          <a:gsLst>
            <a:gs pos="0">
              <a:schemeClr val="accent2">
                <a:hueOff val="1124951"/>
                <a:satOff val="-416"/>
                <a:lumOff val="5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24951"/>
                <a:satOff val="-416"/>
                <a:lumOff val="5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24951"/>
                <a:satOff val="-416"/>
                <a:lumOff val="5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Aliquam etiam erat velit scelerisque in dictum non consectetur</a:t>
          </a:r>
        </a:p>
      </dsp:txBody>
      <dsp:txXfrm>
        <a:off x="1637725" y="2098207"/>
        <a:ext cx="2977682" cy="1786609"/>
      </dsp:txXfrm>
    </dsp:sp>
    <dsp:sp modelId="{4AC7728E-43C5-4265-A925-1E6F0BDA19A7}">
      <dsp:nvSpPr>
        <dsp:cNvPr id="0" name=""/>
        <dsp:cNvSpPr/>
      </dsp:nvSpPr>
      <dsp:spPr>
        <a:xfrm>
          <a:off x="4913176" y="2098207"/>
          <a:ext cx="2977682" cy="1786609"/>
        </a:xfrm>
        <a:prstGeom prst="rect">
          <a:avLst/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Lorem ipsum dolor sit amet consectetur adipiscing elit pellentesque habitant</a:t>
          </a:r>
        </a:p>
      </dsp:txBody>
      <dsp:txXfrm>
        <a:off x="4913176" y="2098207"/>
        <a:ext cx="2977682" cy="1786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08D54-FF01-4435-B706-D343EED11762}">
      <dsp:nvSpPr>
        <dsp:cNvPr id="0" name=""/>
        <dsp:cNvSpPr/>
      </dsp:nvSpPr>
      <dsp:spPr>
        <a:xfrm>
          <a:off x="0" y="0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Sed velit dignissim sodales ut eu sem integer vitae</a:t>
          </a:r>
        </a:p>
      </dsp:txBody>
      <dsp:txXfrm>
        <a:off x="20554" y="20554"/>
        <a:ext cx="6497653" cy="660648"/>
      </dsp:txXfrm>
    </dsp:sp>
    <dsp:sp modelId="{FCE72CDE-295C-436E-9834-5B6C6099F116}">
      <dsp:nvSpPr>
        <dsp:cNvPr id="0" name=""/>
        <dsp:cNvSpPr/>
      </dsp:nvSpPr>
      <dsp:spPr>
        <a:xfrm>
          <a:off x="547893" y="799222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74984"/>
                <a:satOff val="-139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74984"/>
                <a:satOff val="-139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74984"/>
                <a:satOff val="-139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Felis bibendum ut tristique et egestas quis ipsum suspendisse ultrices</a:t>
          </a:r>
        </a:p>
      </dsp:txBody>
      <dsp:txXfrm>
        <a:off x="568447" y="819776"/>
        <a:ext cx="6291866" cy="660648"/>
      </dsp:txXfrm>
    </dsp:sp>
    <dsp:sp modelId="{8FA349CF-3538-47AD-A8A3-A8F36C64DBF6}">
      <dsp:nvSpPr>
        <dsp:cNvPr id="0" name=""/>
        <dsp:cNvSpPr/>
      </dsp:nvSpPr>
      <dsp:spPr>
        <a:xfrm>
          <a:off x="1095787" y="1598445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49967"/>
                <a:satOff val="-278"/>
                <a:lumOff val="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49967"/>
                <a:satOff val="-278"/>
                <a:lumOff val="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49967"/>
                <a:satOff val="-278"/>
                <a:lumOff val="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Vitae ultricies leo integer malesuada nunc vel risus commodo viverra</a:t>
          </a:r>
        </a:p>
      </dsp:txBody>
      <dsp:txXfrm>
        <a:off x="1116341" y="1618999"/>
        <a:ext cx="6291866" cy="660648"/>
      </dsp:txXfrm>
    </dsp:sp>
    <dsp:sp modelId="{EF92F4FA-8A13-400B-A946-4C5E4FCE340E}">
      <dsp:nvSpPr>
        <dsp:cNvPr id="0" name=""/>
        <dsp:cNvSpPr/>
      </dsp:nvSpPr>
      <dsp:spPr>
        <a:xfrm>
          <a:off x="1643680" y="2397667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24951"/>
                <a:satOff val="-416"/>
                <a:lumOff val="5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24951"/>
                <a:satOff val="-416"/>
                <a:lumOff val="5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24951"/>
                <a:satOff val="-416"/>
                <a:lumOff val="5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Sed faucibus turpis in eu mi bibendum neque</a:t>
          </a:r>
        </a:p>
      </dsp:txBody>
      <dsp:txXfrm>
        <a:off x="1664234" y="2418221"/>
        <a:ext cx="6291866" cy="660648"/>
      </dsp:txXfrm>
    </dsp:sp>
    <dsp:sp modelId="{09F81463-0744-42FF-95FD-124F7B0682F0}">
      <dsp:nvSpPr>
        <dsp:cNvPr id="0" name=""/>
        <dsp:cNvSpPr/>
      </dsp:nvSpPr>
      <dsp:spPr>
        <a:xfrm>
          <a:off x="2191574" y="3196890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Egestas fringilla phasellus faucibus scelerisque eleifend donec pretium</a:t>
          </a:r>
        </a:p>
      </dsp:txBody>
      <dsp:txXfrm>
        <a:off x="2212128" y="3217444"/>
        <a:ext cx="6291866" cy="660648"/>
      </dsp:txXfrm>
    </dsp:sp>
    <dsp:sp modelId="{036D294F-D0D6-485B-9C9F-A241AE1AD7DC}">
      <dsp:nvSpPr>
        <dsp:cNvPr id="0" name=""/>
        <dsp:cNvSpPr/>
      </dsp:nvSpPr>
      <dsp:spPr>
        <a:xfrm>
          <a:off x="6880867" y="512672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983499" y="512672"/>
        <a:ext cx="250877" cy="343246"/>
      </dsp:txXfrm>
    </dsp:sp>
    <dsp:sp modelId="{84725BD7-9E79-4D46-9A52-FCFCA4651D86}">
      <dsp:nvSpPr>
        <dsp:cNvPr id="0" name=""/>
        <dsp:cNvSpPr/>
      </dsp:nvSpPr>
      <dsp:spPr>
        <a:xfrm>
          <a:off x="7428761" y="1311894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52647"/>
            <a:satOff val="3954"/>
            <a:lumOff val="47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352647"/>
              <a:satOff val="3954"/>
              <a:lumOff val="47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531393" y="1311894"/>
        <a:ext cx="250877" cy="343246"/>
      </dsp:txXfrm>
    </dsp:sp>
    <dsp:sp modelId="{37B09336-E7C5-4BC8-B0AC-021F3792C05F}">
      <dsp:nvSpPr>
        <dsp:cNvPr id="0" name=""/>
        <dsp:cNvSpPr/>
      </dsp:nvSpPr>
      <dsp:spPr>
        <a:xfrm>
          <a:off x="7976655" y="2099421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05294"/>
            <a:satOff val="7909"/>
            <a:lumOff val="94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705294"/>
              <a:satOff val="7909"/>
              <a:lumOff val="9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079287" y="2099421"/>
        <a:ext cx="250877" cy="343246"/>
      </dsp:txXfrm>
    </dsp:sp>
    <dsp:sp modelId="{A0E3DFCF-8099-4BD0-9DF8-167527E60E13}">
      <dsp:nvSpPr>
        <dsp:cNvPr id="0" name=""/>
        <dsp:cNvSpPr/>
      </dsp:nvSpPr>
      <dsp:spPr>
        <a:xfrm>
          <a:off x="8524548" y="2906441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627180" y="2906441"/>
        <a:ext cx="250877" cy="3432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1E837-B18A-488E-973A-CCAC271E93F3}">
      <dsp:nvSpPr>
        <dsp:cNvPr id="0" name=""/>
        <dsp:cNvSpPr/>
      </dsp:nvSpPr>
      <dsp:spPr>
        <a:xfrm>
          <a:off x="0" y="0"/>
          <a:ext cx="7622867" cy="857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Et malesuada fames ac turpis egestas maecenas pharetra convallis posuere</a:t>
          </a:r>
        </a:p>
      </dsp:txBody>
      <dsp:txXfrm>
        <a:off x="25121" y="25121"/>
        <a:ext cx="6624864" cy="807460"/>
      </dsp:txXfrm>
    </dsp:sp>
    <dsp:sp modelId="{907D29D0-7295-42B2-ACA9-0A95CCB3774E}">
      <dsp:nvSpPr>
        <dsp:cNvPr id="0" name=""/>
        <dsp:cNvSpPr/>
      </dsp:nvSpPr>
      <dsp:spPr>
        <a:xfrm>
          <a:off x="638415" y="1013648"/>
          <a:ext cx="7622867" cy="857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99978"/>
                <a:satOff val="-185"/>
                <a:lumOff val="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99978"/>
                <a:satOff val="-185"/>
                <a:lumOff val="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99978"/>
                <a:satOff val="-185"/>
                <a:lumOff val="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Urna molestie at elementum eu</a:t>
          </a:r>
        </a:p>
      </dsp:txBody>
      <dsp:txXfrm>
        <a:off x="663536" y="1038769"/>
        <a:ext cx="6376703" cy="807460"/>
      </dsp:txXfrm>
    </dsp:sp>
    <dsp:sp modelId="{014C4064-8460-48EC-BD04-5FD45D3BFD55}">
      <dsp:nvSpPr>
        <dsp:cNvPr id="0" name=""/>
        <dsp:cNvSpPr/>
      </dsp:nvSpPr>
      <dsp:spPr>
        <a:xfrm>
          <a:off x="1267301" y="2027296"/>
          <a:ext cx="7622867" cy="857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999956"/>
                <a:satOff val="-370"/>
                <a:lumOff val="47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99956"/>
                <a:satOff val="-370"/>
                <a:lumOff val="47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99956"/>
                <a:satOff val="-370"/>
                <a:lumOff val="47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Pulvinar etiam non quam lacus suspendisse faucibus</a:t>
          </a:r>
        </a:p>
      </dsp:txBody>
      <dsp:txXfrm>
        <a:off x="1292422" y="2052417"/>
        <a:ext cx="6386232" cy="807460"/>
      </dsp:txXfrm>
    </dsp:sp>
    <dsp:sp modelId="{6135C4C1-84DF-4DDA-AF7F-2785A48DDDD9}">
      <dsp:nvSpPr>
        <dsp:cNvPr id="0" name=""/>
        <dsp:cNvSpPr/>
      </dsp:nvSpPr>
      <dsp:spPr>
        <a:xfrm>
          <a:off x="1905716" y="3040944"/>
          <a:ext cx="7622867" cy="8577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Tortor aliquam nulla facilisi cras fermentum odio eu feugiat pretium</a:t>
          </a:r>
        </a:p>
      </dsp:txBody>
      <dsp:txXfrm>
        <a:off x="1930837" y="3066065"/>
        <a:ext cx="6376703" cy="807460"/>
      </dsp:txXfrm>
    </dsp:sp>
    <dsp:sp modelId="{99D70756-8E04-4F61-B5DA-90C84E051EF6}">
      <dsp:nvSpPr>
        <dsp:cNvPr id="0" name=""/>
        <dsp:cNvSpPr/>
      </dsp:nvSpPr>
      <dsp:spPr>
        <a:xfrm>
          <a:off x="7065360" y="656922"/>
          <a:ext cx="557506" cy="5575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190799" y="656922"/>
        <a:ext cx="306628" cy="419523"/>
      </dsp:txXfrm>
    </dsp:sp>
    <dsp:sp modelId="{20F322B1-E901-4A77-915E-276051075207}">
      <dsp:nvSpPr>
        <dsp:cNvPr id="0" name=""/>
        <dsp:cNvSpPr/>
      </dsp:nvSpPr>
      <dsp:spPr>
        <a:xfrm>
          <a:off x="7703775" y="1670570"/>
          <a:ext cx="557506" cy="5575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28971"/>
            <a:satOff val="5931"/>
            <a:lumOff val="70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528971"/>
              <a:satOff val="5931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829214" y="1670570"/>
        <a:ext cx="306628" cy="419523"/>
      </dsp:txXfrm>
    </dsp:sp>
    <dsp:sp modelId="{2E5F570D-C36C-4367-8586-8C0E2846F996}">
      <dsp:nvSpPr>
        <dsp:cNvPr id="0" name=""/>
        <dsp:cNvSpPr/>
      </dsp:nvSpPr>
      <dsp:spPr>
        <a:xfrm>
          <a:off x="8332662" y="2684218"/>
          <a:ext cx="557506" cy="5575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458101" y="2684218"/>
        <a:ext cx="306628" cy="4195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CF86D-53AB-4601-A50D-A695F2C82FBF}">
      <dsp:nvSpPr>
        <dsp:cNvPr id="0" name=""/>
        <dsp:cNvSpPr/>
      </dsp:nvSpPr>
      <dsp:spPr>
        <a:xfrm>
          <a:off x="0" y="0"/>
          <a:ext cx="2977682" cy="389864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Sollicitudin tempor id eu nisl nunc</a:t>
          </a:r>
        </a:p>
      </dsp:txBody>
      <dsp:txXfrm>
        <a:off x="0" y="1481485"/>
        <a:ext cx="2977682" cy="2339188"/>
      </dsp:txXfrm>
    </dsp:sp>
    <dsp:sp modelId="{A0CFE254-8443-4D68-A34F-1F552021F110}">
      <dsp:nvSpPr>
        <dsp:cNvPr id="0" name=""/>
        <dsp:cNvSpPr/>
      </dsp:nvSpPr>
      <dsp:spPr>
        <a:xfrm>
          <a:off x="904044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75327" y="561147"/>
        <a:ext cx="827028" cy="827028"/>
      </dsp:txXfrm>
    </dsp:sp>
    <dsp:sp modelId="{2499EA36-8C8B-472A-892F-66A947E1C787}">
      <dsp:nvSpPr>
        <dsp:cNvPr id="0" name=""/>
        <dsp:cNvSpPr/>
      </dsp:nvSpPr>
      <dsp:spPr>
        <a:xfrm>
          <a:off x="0" y="3898575"/>
          <a:ext cx="2977682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FBCEA9-F096-47CC-8620-E7B82A5F6CFA}">
      <dsp:nvSpPr>
        <dsp:cNvPr id="0" name=""/>
        <dsp:cNvSpPr/>
      </dsp:nvSpPr>
      <dsp:spPr>
        <a:xfrm>
          <a:off x="3275450" y="0"/>
          <a:ext cx="2977682" cy="389864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Senectus et netus et malesuada fames ac turpis</a:t>
          </a:r>
        </a:p>
      </dsp:txBody>
      <dsp:txXfrm>
        <a:off x="3275450" y="1481485"/>
        <a:ext cx="2977682" cy="2339188"/>
      </dsp:txXfrm>
    </dsp:sp>
    <dsp:sp modelId="{311DBCE0-D79C-4824-98EE-2E51B5C202ED}">
      <dsp:nvSpPr>
        <dsp:cNvPr id="0" name=""/>
        <dsp:cNvSpPr/>
      </dsp:nvSpPr>
      <dsp:spPr>
        <a:xfrm>
          <a:off x="4179494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350777" y="561147"/>
        <a:ext cx="827028" cy="827028"/>
      </dsp:txXfrm>
    </dsp:sp>
    <dsp:sp modelId="{33C84DF9-BEB5-4C2D-8C69-2E8E338E3DF5}">
      <dsp:nvSpPr>
        <dsp:cNvPr id="0" name=""/>
        <dsp:cNvSpPr/>
      </dsp:nvSpPr>
      <dsp:spPr>
        <a:xfrm>
          <a:off x="3275450" y="3898575"/>
          <a:ext cx="2977682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F9E53E-89DB-4ACB-9CFA-7F2FC78B5BDE}">
      <dsp:nvSpPr>
        <dsp:cNvPr id="0" name=""/>
        <dsp:cNvSpPr/>
      </dsp:nvSpPr>
      <dsp:spPr>
        <a:xfrm>
          <a:off x="6550901" y="0"/>
          <a:ext cx="2977682" cy="389864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Fames ac turpis egestas maecenas</a:t>
          </a:r>
        </a:p>
      </dsp:txBody>
      <dsp:txXfrm>
        <a:off x="6550901" y="1481485"/>
        <a:ext cx="2977682" cy="2339188"/>
      </dsp:txXfrm>
    </dsp:sp>
    <dsp:sp modelId="{D917DAB8-1DB7-4944-A57A-84DE892AE76E}">
      <dsp:nvSpPr>
        <dsp:cNvPr id="0" name=""/>
        <dsp:cNvSpPr/>
      </dsp:nvSpPr>
      <dsp:spPr>
        <a:xfrm>
          <a:off x="7454945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626228" y="561147"/>
        <a:ext cx="827028" cy="827028"/>
      </dsp:txXfrm>
    </dsp:sp>
    <dsp:sp modelId="{1339FA1A-2552-4AD6-9911-FB86F05DC977}">
      <dsp:nvSpPr>
        <dsp:cNvPr id="0" name=""/>
        <dsp:cNvSpPr/>
      </dsp:nvSpPr>
      <dsp:spPr>
        <a:xfrm>
          <a:off x="6550901" y="3898575"/>
          <a:ext cx="2977682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5EE8F-4CE4-499A-ACCC-B659E65A90AF}">
      <dsp:nvSpPr>
        <dsp:cNvPr id="0" name=""/>
        <dsp:cNvSpPr/>
      </dsp:nvSpPr>
      <dsp:spPr>
        <a:xfrm>
          <a:off x="0" y="0"/>
          <a:ext cx="2977682" cy="389864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Vitae sapien pellentesque habitant morbi tristique senectus</a:t>
          </a:r>
        </a:p>
      </dsp:txBody>
      <dsp:txXfrm>
        <a:off x="0" y="1481485"/>
        <a:ext cx="2977682" cy="2339188"/>
      </dsp:txXfrm>
    </dsp:sp>
    <dsp:sp modelId="{B70BF14D-1243-4B09-9EFC-671B69926A53}">
      <dsp:nvSpPr>
        <dsp:cNvPr id="0" name=""/>
        <dsp:cNvSpPr/>
      </dsp:nvSpPr>
      <dsp:spPr>
        <a:xfrm>
          <a:off x="904044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75327" y="561147"/>
        <a:ext cx="827028" cy="827028"/>
      </dsp:txXfrm>
    </dsp:sp>
    <dsp:sp modelId="{55DA307A-7259-4705-9862-4983FC67272A}">
      <dsp:nvSpPr>
        <dsp:cNvPr id="0" name=""/>
        <dsp:cNvSpPr/>
      </dsp:nvSpPr>
      <dsp:spPr>
        <a:xfrm>
          <a:off x="0" y="3898575"/>
          <a:ext cx="2977682" cy="72"/>
        </a:xfrm>
        <a:prstGeom prst="rect">
          <a:avLst/>
        </a:prstGeom>
        <a:gradFill rotWithShape="0">
          <a:gsLst>
            <a:gs pos="0">
              <a:schemeClr val="accent2">
                <a:hueOff val="299987"/>
                <a:satOff val="-111"/>
                <a:lumOff val="1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99987"/>
                <a:satOff val="-111"/>
                <a:lumOff val="1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99987"/>
                <a:satOff val="-111"/>
                <a:lumOff val="1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299987"/>
              <a:satOff val="-111"/>
              <a:lumOff val="1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5E7DB3-DA07-45D3-91AF-28B5157C2ABD}">
      <dsp:nvSpPr>
        <dsp:cNvPr id="0" name=""/>
        <dsp:cNvSpPr/>
      </dsp:nvSpPr>
      <dsp:spPr>
        <a:xfrm>
          <a:off x="3275450" y="0"/>
          <a:ext cx="2977682" cy="3898647"/>
        </a:xfrm>
        <a:prstGeom prst="rect">
          <a:avLst/>
        </a:prstGeom>
        <a:solidFill>
          <a:schemeClr val="accent2">
            <a:tint val="40000"/>
            <a:alpha val="90000"/>
            <a:hueOff val="528971"/>
            <a:satOff val="5931"/>
            <a:lumOff val="708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528971"/>
              <a:satOff val="5931"/>
              <a:lumOff val="7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Quis varius quam quisque id diam vel quam</a:t>
          </a:r>
        </a:p>
      </dsp:txBody>
      <dsp:txXfrm>
        <a:off x="3275450" y="1481485"/>
        <a:ext cx="2977682" cy="2339188"/>
      </dsp:txXfrm>
    </dsp:sp>
    <dsp:sp modelId="{678F2DFE-ABB7-4733-B6DE-DD20E3988C43}">
      <dsp:nvSpPr>
        <dsp:cNvPr id="0" name=""/>
        <dsp:cNvSpPr/>
      </dsp:nvSpPr>
      <dsp:spPr>
        <a:xfrm>
          <a:off x="4179494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2">
                <a:hueOff val="599974"/>
                <a:satOff val="-222"/>
                <a:lumOff val="28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99974"/>
                <a:satOff val="-222"/>
                <a:lumOff val="28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99974"/>
                <a:satOff val="-222"/>
                <a:lumOff val="28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599974"/>
              <a:satOff val="-222"/>
              <a:lumOff val="28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350777" y="561147"/>
        <a:ext cx="827028" cy="827028"/>
      </dsp:txXfrm>
    </dsp:sp>
    <dsp:sp modelId="{EDA21976-4DCD-47C8-B698-1EC10FD06E16}">
      <dsp:nvSpPr>
        <dsp:cNvPr id="0" name=""/>
        <dsp:cNvSpPr/>
      </dsp:nvSpPr>
      <dsp:spPr>
        <a:xfrm>
          <a:off x="3275450" y="3898575"/>
          <a:ext cx="2977682" cy="72"/>
        </a:xfrm>
        <a:prstGeom prst="rect">
          <a:avLst/>
        </a:prstGeom>
        <a:gradFill rotWithShape="0">
          <a:gsLst>
            <a:gs pos="0">
              <a:schemeClr val="accent2">
                <a:hueOff val="899960"/>
                <a:satOff val="-333"/>
                <a:lumOff val="42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99960"/>
                <a:satOff val="-333"/>
                <a:lumOff val="42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99960"/>
                <a:satOff val="-333"/>
                <a:lumOff val="42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899960"/>
              <a:satOff val="-333"/>
              <a:lumOff val="42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651F4F-7D38-4AA2-AE4B-6E9E02AE8931}">
      <dsp:nvSpPr>
        <dsp:cNvPr id="0" name=""/>
        <dsp:cNvSpPr/>
      </dsp:nvSpPr>
      <dsp:spPr>
        <a:xfrm>
          <a:off x="6550901" y="0"/>
          <a:ext cx="2977682" cy="3898647"/>
        </a:xfrm>
        <a:prstGeom prst="rect">
          <a:avLst/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152" tIns="330200" rIns="232152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Pellentesque nec nam aliquam sem et tortor consequat id</a:t>
          </a:r>
        </a:p>
      </dsp:txBody>
      <dsp:txXfrm>
        <a:off x="6550901" y="1481485"/>
        <a:ext cx="2977682" cy="2339188"/>
      </dsp:txXfrm>
    </dsp:sp>
    <dsp:sp modelId="{3BAB287F-DF9D-4AD0-8D62-C2ED5FC7C518}">
      <dsp:nvSpPr>
        <dsp:cNvPr id="0" name=""/>
        <dsp:cNvSpPr/>
      </dsp:nvSpPr>
      <dsp:spPr>
        <a:xfrm>
          <a:off x="7454945" y="389864"/>
          <a:ext cx="1169594" cy="1169594"/>
        </a:xfrm>
        <a:prstGeom prst="ellipse">
          <a:avLst/>
        </a:prstGeom>
        <a:gradFill rotWithShape="0">
          <a:gsLst>
            <a:gs pos="0">
              <a:schemeClr val="accent2">
                <a:hueOff val="1199947"/>
                <a:satOff val="-444"/>
                <a:lumOff val="5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99947"/>
                <a:satOff val="-444"/>
                <a:lumOff val="5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99947"/>
                <a:satOff val="-444"/>
                <a:lumOff val="5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199947"/>
              <a:satOff val="-444"/>
              <a:lumOff val="56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6" tIns="12700" rIns="9118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626228" y="561147"/>
        <a:ext cx="827028" cy="827028"/>
      </dsp:txXfrm>
    </dsp:sp>
    <dsp:sp modelId="{09A1AF29-2B24-4A48-8619-3189868E6469}">
      <dsp:nvSpPr>
        <dsp:cNvPr id="0" name=""/>
        <dsp:cNvSpPr/>
      </dsp:nvSpPr>
      <dsp:spPr>
        <a:xfrm>
          <a:off x="6550901" y="3898575"/>
          <a:ext cx="2977682" cy="72"/>
        </a:xfrm>
        <a:prstGeom prst="rect">
          <a:avLst/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1499934"/>
              <a:satOff val="-555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E34EC-E37B-412B-82F0-71B9FD9D7DD9}">
      <dsp:nvSpPr>
        <dsp:cNvPr id="0" name=""/>
        <dsp:cNvSpPr/>
      </dsp:nvSpPr>
      <dsp:spPr>
        <a:xfrm>
          <a:off x="2814968" y="0"/>
          <a:ext cx="3898647" cy="389864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CA82B2-28FA-4627-998A-05F9E785FA99}">
      <dsp:nvSpPr>
        <dsp:cNvPr id="0" name=""/>
        <dsp:cNvSpPr/>
      </dsp:nvSpPr>
      <dsp:spPr>
        <a:xfrm>
          <a:off x="3185339" y="370371"/>
          <a:ext cx="1520472" cy="152047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Platea dictumst vestibulum rhoncus est pellentesque elit ullamcorper</a:t>
          </a:r>
        </a:p>
      </dsp:txBody>
      <dsp:txXfrm>
        <a:off x="3259562" y="444594"/>
        <a:ext cx="1372026" cy="1372026"/>
      </dsp:txXfrm>
    </dsp:sp>
    <dsp:sp modelId="{4A9AFF41-045F-45DE-846E-7A1F3D19BED1}">
      <dsp:nvSpPr>
        <dsp:cNvPr id="0" name=""/>
        <dsp:cNvSpPr/>
      </dsp:nvSpPr>
      <dsp:spPr>
        <a:xfrm>
          <a:off x="4822771" y="370371"/>
          <a:ext cx="1520472" cy="152047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Quis risus sed vulputate odio</a:t>
          </a:r>
        </a:p>
      </dsp:txBody>
      <dsp:txXfrm>
        <a:off x="4896994" y="444594"/>
        <a:ext cx="1372026" cy="1372026"/>
      </dsp:txXfrm>
    </dsp:sp>
    <dsp:sp modelId="{5DFFC6CC-A77C-4483-8FC4-727EE0E2A77D}">
      <dsp:nvSpPr>
        <dsp:cNvPr id="0" name=""/>
        <dsp:cNvSpPr/>
      </dsp:nvSpPr>
      <dsp:spPr>
        <a:xfrm>
          <a:off x="3185339" y="2007803"/>
          <a:ext cx="1520472" cy="15204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Iaculis at erat pellentesque adipiscing commodo elit at</a:t>
          </a:r>
        </a:p>
      </dsp:txBody>
      <dsp:txXfrm>
        <a:off x="3259562" y="2082026"/>
        <a:ext cx="1372026" cy="1372026"/>
      </dsp:txXfrm>
    </dsp:sp>
    <dsp:sp modelId="{9503E17E-6E1F-4AE1-9D4D-3A294229291F}">
      <dsp:nvSpPr>
        <dsp:cNvPr id="0" name=""/>
        <dsp:cNvSpPr/>
      </dsp:nvSpPr>
      <dsp:spPr>
        <a:xfrm>
          <a:off x="4822771" y="2007803"/>
          <a:ext cx="1520472" cy="152047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Aenean vel elit scelerisque mauris pellentesque pulvinar pellentesque habitant morbi</a:t>
          </a:r>
        </a:p>
      </dsp:txBody>
      <dsp:txXfrm>
        <a:off x="4896994" y="2082026"/>
        <a:ext cx="1372026" cy="13720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028E6-F22B-4CA9-95EF-71A732AAEF35}">
      <dsp:nvSpPr>
        <dsp:cNvPr id="0" name=""/>
        <dsp:cNvSpPr/>
      </dsp:nvSpPr>
      <dsp:spPr>
        <a:xfrm>
          <a:off x="0" y="2934717"/>
          <a:ext cx="9528584" cy="9632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Facilisis mauris sit amet massa vitae tortor condimentum lacinia quis</a:t>
          </a:r>
        </a:p>
      </dsp:txBody>
      <dsp:txXfrm>
        <a:off x="0" y="2934717"/>
        <a:ext cx="9528584" cy="963239"/>
      </dsp:txXfrm>
    </dsp:sp>
    <dsp:sp modelId="{988BD8E1-75FC-4B20-A79A-1572B438553A}">
      <dsp:nvSpPr>
        <dsp:cNvPr id="0" name=""/>
        <dsp:cNvSpPr/>
      </dsp:nvSpPr>
      <dsp:spPr>
        <a:xfrm rot="10800000">
          <a:off x="0" y="1467703"/>
          <a:ext cx="9528584" cy="148146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Mattis nunc sed blandit libero volutpat sed cras ornare</a:t>
          </a:r>
        </a:p>
      </dsp:txBody>
      <dsp:txXfrm rot="10800000">
        <a:off x="0" y="1467703"/>
        <a:ext cx="9528584" cy="962610"/>
      </dsp:txXfrm>
    </dsp:sp>
    <dsp:sp modelId="{8BD28DE2-B3A6-4C3F-B470-7F5F78901391}">
      <dsp:nvSpPr>
        <dsp:cNvPr id="0" name=""/>
        <dsp:cNvSpPr/>
      </dsp:nvSpPr>
      <dsp:spPr>
        <a:xfrm rot="10800000">
          <a:off x="0" y="689"/>
          <a:ext cx="9528584" cy="1481463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Amet mattis vulputate enim nulla aliquet</a:t>
          </a:r>
        </a:p>
      </dsp:txBody>
      <dsp:txXfrm rot="10800000">
        <a:off x="0" y="689"/>
        <a:ext cx="9528584" cy="9626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AF984-F794-499B-BCFC-33DDF4C9E275}">
      <dsp:nvSpPr>
        <dsp:cNvPr id="0" name=""/>
        <dsp:cNvSpPr/>
      </dsp:nvSpPr>
      <dsp:spPr>
        <a:xfrm>
          <a:off x="0" y="0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Fermentum odio eu feugiat pretium nibh ipsum</a:t>
          </a:r>
        </a:p>
      </dsp:txBody>
      <dsp:txXfrm>
        <a:off x="20554" y="20554"/>
        <a:ext cx="6497653" cy="660648"/>
      </dsp:txXfrm>
    </dsp:sp>
    <dsp:sp modelId="{8D0F7B76-2EBE-43C8-820D-06AEB44BB60C}">
      <dsp:nvSpPr>
        <dsp:cNvPr id="0" name=""/>
        <dsp:cNvSpPr/>
      </dsp:nvSpPr>
      <dsp:spPr>
        <a:xfrm>
          <a:off x="547893" y="799222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74984"/>
                <a:satOff val="-139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74984"/>
                <a:satOff val="-139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74984"/>
                <a:satOff val="-139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Luctus venenatis lectus magna fringilla urna porttitor rhoncus dolor</a:t>
          </a:r>
        </a:p>
      </dsp:txBody>
      <dsp:txXfrm>
        <a:off x="568447" y="819776"/>
        <a:ext cx="6291866" cy="660648"/>
      </dsp:txXfrm>
    </dsp:sp>
    <dsp:sp modelId="{44AD7841-D53B-451E-A5AB-BBA550CD19E2}">
      <dsp:nvSpPr>
        <dsp:cNvPr id="0" name=""/>
        <dsp:cNvSpPr/>
      </dsp:nvSpPr>
      <dsp:spPr>
        <a:xfrm>
          <a:off x="1095787" y="1598445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749967"/>
                <a:satOff val="-278"/>
                <a:lumOff val="3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49967"/>
                <a:satOff val="-278"/>
                <a:lumOff val="3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49967"/>
                <a:satOff val="-278"/>
                <a:lumOff val="3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Faucibus turpis in eu mi bibendum</a:t>
          </a:r>
        </a:p>
      </dsp:txBody>
      <dsp:txXfrm>
        <a:off x="1116341" y="1618999"/>
        <a:ext cx="6291866" cy="660648"/>
      </dsp:txXfrm>
    </dsp:sp>
    <dsp:sp modelId="{867F84E8-9AF4-49F9-A2C3-A76B597AE62C}">
      <dsp:nvSpPr>
        <dsp:cNvPr id="0" name=""/>
        <dsp:cNvSpPr/>
      </dsp:nvSpPr>
      <dsp:spPr>
        <a:xfrm>
          <a:off x="1643680" y="2397667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24951"/>
                <a:satOff val="-416"/>
                <a:lumOff val="5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124951"/>
                <a:satOff val="-416"/>
                <a:lumOff val="5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124951"/>
                <a:satOff val="-416"/>
                <a:lumOff val="5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Convallis a cras semper auctor neque vitae tempus quam pellentesque</a:t>
          </a:r>
        </a:p>
      </dsp:txBody>
      <dsp:txXfrm>
        <a:off x="1664234" y="2418221"/>
        <a:ext cx="6291866" cy="660648"/>
      </dsp:txXfrm>
    </dsp:sp>
    <dsp:sp modelId="{D1D84736-57C8-4800-8F74-33457545A03B}">
      <dsp:nvSpPr>
        <dsp:cNvPr id="0" name=""/>
        <dsp:cNvSpPr/>
      </dsp:nvSpPr>
      <dsp:spPr>
        <a:xfrm>
          <a:off x="2191574" y="3196890"/>
          <a:ext cx="7337009" cy="701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499934"/>
                <a:satOff val="-555"/>
                <a:lumOff val="705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499934"/>
                <a:satOff val="-555"/>
                <a:lumOff val="705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499934"/>
                <a:satOff val="-555"/>
                <a:lumOff val="705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Lacus viverra vitae congue eu consequat ac felis</a:t>
          </a:r>
        </a:p>
      </dsp:txBody>
      <dsp:txXfrm>
        <a:off x="2212128" y="3217444"/>
        <a:ext cx="6291866" cy="660648"/>
      </dsp:txXfrm>
    </dsp:sp>
    <dsp:sp modelId="{5D84B44D-12ED-4B27-B0F1-A56F543EBCDB}">
      <dsp:nvSpPr>
        <dsp:cNvPr id="0" name=""/>
        <dsp:cNvSpPr/>
      </dsp:nvSpPr>
      <dsp:spPr>
        <a:xfrm>
          <a:off x="6880867" y="512672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983499" y="512672"/>
        <a:ext cx="250877" cy="343246"/>
      </dsp:txXfrm>
    </dsp:sp>
    <dsp:sp modelId="{C25A7BB4-F2DA-420C-B116-7C71C717E9CB}">
      <dsp:nvSpPr>
        <dsp:cNvPr id="0" name=""/>
        <dsp:cNvSpPr/>
      </dsp:nvSpPr>
      <dsp:spPr>
        <a:xfrm>
          <a:off x="7428761" y="1311894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52647"/>
            <a:satOff val="3954"/>
            <a:lumOff val="47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352647"/>
              <a:satOff val="3954"/>
              <a:lumOff val="47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531393" y="1311894"/>
        <a:ext cx="250877" cy="343246"/>
      </dsp:txXfrm>
    </dsp:sp>
    <dsp:sp modelId="{E8E92090-D656-4011-A0F2-67BF6A31B4AA}">
      <dsp:nvSpPr>
        <dsp:cNvPr id="0" name=""/>
        <dsp:cNvSpPr/>
      </dsp:nvSpPr>
      <dsp:spPr>
        <a:xfrm>
          <a:off x="7976655" y="2099421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05294"/>
            <a:satOff val="7909"/>
            <a:lumOff val="94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705294"/>
              <a:satOff val="7909"/>
              <a:lumOff val="9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079287" y="2099421"/>
        <a:ext cx="250877" cy="343246"/>
      </dsp:txXfrm>
    </dsp:sp>
    <dsp:sp modelId="{D9222B2B-4D29-4ECF-9F4D-2B0046B3E2F6}">
      <dsp:nvSpPr>
        <dsp:cNvPr id="0" name=""/>
        <dsp:cNvSpPr/>
      </dsp:nvSpPr>
      <dsp:spPr>
        <a:xfrm>
          <a:off x="8524548" y="2906441"/>
          <a:ext cx="456141" cy="4561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057941"/>
            <a:satOff val="11863"/>
            <a:lumOff val="141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057941"/>
              <a:satOff val="11863"/>
              <a:lumOff val="14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627180" y="2906441"/>
        <a:ext cx="250877" cy="343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0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1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4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7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3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5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1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9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38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E7B0B-D049-4E23-AF18-DC527ACC6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68" r="8" b="8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80387" y="1247140"/>
            <a:ext cx="5657899" cy="3450844"/>
          </a:xfrm>
        </p:spPr>
        <p:txBody>
          <a:bodyPr>
            <a:normAutofit/>
          </a:bodyPr>
          <a:lstStyle/>
          <a:p>
            <a:r>
              <a:rPr lang="en-US" sz="8000" dirty="0"/>
              <a:t>Safest</a:t>
            </a:r>
            <a:br>
              <a:rPr lang="en-US" sz="8000" dirty="0"/>
            </a:br>
            <a:r>
              <a:rPr lang="en-US" sz="8000" dirty="0"/>
              <a:t>Solutio   s</a:t>
            </a:r>
          </a:p>
        </p:txBody>
      </p:sp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F5BC92C2-D5E9-405F-BBB5-1C7123F1E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6239" y="2699376"/>
            <a:ext cx="1679420" cy="16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43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HEALTH AND SAFETY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D2731D1-2651-4473-97D0-C535CA9BE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569353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0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SICK LEAVE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738CF77-C343-4352-BF5F-1F4FFB48C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233308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143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MANAGEMENT STRUCTURE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4893553-D844-45E8-999B-C9AEC36FB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29289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72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YOUR TEAM LEADERS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4A04BE9-EF92-454C-AE26-39FEF4C2A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056176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064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MARKETING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7E87C48-A765-457D-A304-415988F62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918506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876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FINANCE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8AD1B30-4FA0-483E-BBC1-65E0FCF82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130895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786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HUMAN RESOURCES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D0D9777-B791-441D-A08E-18A27BD9B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200359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81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CATERING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E9BD94D-ACAD-4CCE-A0E1-AC73D770D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45624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687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BUILDING SERVICE STAFF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C14E673-3C08-4CF1-94AB-BC73E78B0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648453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196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CONSULTANTS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0EC4F40-6F6F-4002-9C6D-1C1EF4BB9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781091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772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SAFEST SOLUTIONS INTRODUCTION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76A46E3-5D71-47DB-9319-C09343381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716567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319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FREELANCE – PART TIME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E07BB9B-31A3-4F22-8411-A3797AE67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032258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707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FREELANCE – FULL TIME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020AD72-DE7A-41D9-962B-BC84BCE91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136489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152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38C129D8-4DF2-47BA-ADBB-EBCB15309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66" r="1909" b="4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80387" y="1247140"/>
            <a:ext cx="5657899" cy="3450844"/>
          </a:xfrm>
        </p:spPr>
        <p:txBody>
          <a:bodyPr>
            <a:normAutofit/>
          </a:bodyPr>
          <a:lstStyle/>
          <a:p>
            <a:r>
              <a:rPr lang="en-US" dirty="0"/>
              <a:t>HR QUERIES</a:t>
            </a:r>
          </a:p>
        </p:txBody>
      </p:sp>
    </p:spTree>
    <p:extLst>
      <p:ext uri="{BB962C8B-B14F-4D97-AF65-F5344CB8AC3E}">
        <p14:creationId xmlns:p14="http://schemas.microsoft.com/office/powerpoint/2010/main" val="3309721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CONTRACTS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D9CE615-8AE4-4DC5-8329-048A90127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691030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8251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ANNUAL LEAVE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DF578439-DAB3-40A0-BA75-98C8A5A8F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530362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1953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CAR ALLOWANCE / COMPANY CAR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2DD5F58-4E58-4855-AEEA-0A0DEEF88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791219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7266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COMPANY MOBILE CONTRACTS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17005E4-9649-4FA5-89A4-8F1DC001CD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438235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160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MILEAGE AND PUBLIC TRANSPORT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7BEECBA-9F7E-4BE3-8EB8-9695B3D24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734362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257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tar-shaped glitter">
            <a:extLst>
              <a:ext uri="{FF2B5EF4-FFF2-40B4-BE49-F238E27FC236}">
                <a16:creationId xmlns:a16="http://schemas.microsoft.com/office/drawing/2014/main" id="{311C2E7C-ED5B-4AA0-B9BC-1F8C83A15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82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6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OUR SURVEY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65151" y="4818126"/>
            <a:ext cx="3609982" cy="1268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Please fill out the online survey below</a:t>
            </a:r>
          </a:p>
        </p:txBody>
      </p:sp>
    </p:spTree>
    <p:extLst>
      <p:ext uri="{BB962C8B-B14F-4D97-AF65-F5344CB8AC3E}">
        <p14:creationId xmlns:p14="http://schemas.microsoft.com/office/powerpoint/2010/main" val="289328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227899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OUR INDUCTION PROGRAM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54D21B6-E510-44CF-8314-40777A5E1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292056"/>
              </p:ext>
            </p:extLst>
          </p:nvPr>
        </p:nvGraphicFramePr>
        <p:xfrm>
          <a:off x="3227899" y="2160588"/>
          <a:ext cx="7846501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31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NEW STARTERS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6D0E2CB-5773-4206-88C5-F31F41F086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249957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558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EXISTING EMPLOYEES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D3EEDEF-D8AD-435A-B9DE-61C1E1BEAD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524156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908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MONTHLY GATHERINGS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5AFE2B5-AB18-4B44-9DAB-B07CBF5F3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017187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47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OUR MEETING PROCEDURE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E586E4D-3850-4C7C-B56E-D098613E7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432689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281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FA83B379-0562-4E62-836F-961C990C57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66" r="1909" b="4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80387" y="1247140"/>
            <a:ext cx="5657899" cy="3450844"/>
          </a:xfrm>
        </p:spPr>
        <p:txBody>
          <a:bodyPr>
            <a:normAutofit/>
          </a:bodyPr>
          <a:lstStyle/>
          <a:p>
            <a:r>
              <a:rPr lang="en-US" dirty="0"/>
              <a:t>WHAT YOU NEED TO KNOW</a:t>
            </a:r>
          </a:p>
        </p:txBody>
      </p:sp>
    </p:spTree>
    <p:extLst>
      <p:ext uri="{BB962C8B-B14F-4D97-AF65-F5344CB8AC3E}">
        <p14:creationId xmlns:p14="http://schemas.microsoft.com/office/powerpoint/2010/main" val="155078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INFORMATION TECHNOLOGY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73ED95E-0323-42DB-8C8A-0B456ED06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355026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834976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RightStep">
      <a:dk1>
        <a:srgbClr val="000000"/>
      </a:dk1>
      <a:lt1>
        <a:srgbClr val="FFFFFF"/>
      </a:lt1>
      <a:dk2>
        <a:srgbClr val="412427"/>
      </a:dk2>
      <a:lt2>
        <a:srgbClr val="E2E8E2"/>
      </a:lt2>
      <a:accent1>
        <a:srgbClr val="D63ACC"/>
      </a:accent1>
      <a:accent2>
        <a:srgbClr val="C42879"/>
      </a:accent2>
      <a:accent3>
        <a:srgbClr val="D63A4A"/>
      </a:accent3>
      <a:accent4>
        <a:srgbClr val="C45928"/>
      </a:accent4>
      <a:accent5>
        <a:srgbClr val="C39D35"/>
      </a:accent5>
      <a:accent6>
        <a:srgbClr val="98AC23"/>
      </a:accent6>
      <a:hlink>
        <a:srgbClr val="329638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Microsoft Office PowerPoint</Application>
  <PresentationFormat>Widescreen</PresentationFormat>
  <Paragraphs>129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Neue Haas Grotesk Text Pro</vt:lpstr>
      <vt:lpstr>InterweaveVTI</vt:lpstr>
      <vt:lpstr>Safest Solutio   s</vt:lpstr>
      <vt:lpstr>SAFEST SOLUTIONS INTRODUCTION</vt:lpstr>
      <vt:lpstr>OUR INDUCTION PROGRAM</vt:lpstr>
      <vt:lpstr>NEW STARTERS</vt:lpstr>
      <vt:lpstr>EXISTING EMPLOYEES</vt:lpstr>
      <vt:lpstr>MONTHLY GATHERINGS</vt:lpstr>
      <vt:lpstr>OUR MEETING PROCEDURE</vt:lpstr>
      <vt:lpstr>WHAT YOU NEED TO KNOW</vt:lpstr>
      <vt:lpstr>INFORMATION TECHNOLOGY</vt:lpstr>
      <vt:lpstr>HEALTH AND SAFETY</vt:lpstr>
      <vt:lpstr>SICK LEAVE</vt:lpstr>
      <vt:lpstr>MANAGEMENT STRUCTURE</vt:lpstr>
      <vt:lpstr>YOUR TEAM LEADERS</vt:lpstr>
      <vt:lpstr>MARKETING</vt:lpstr>
      <vt:lpstr>FINANCE</vt:lpstr>
      <vt:lpstr>HUMAN RESOURCES</vt:lpstr>
      <vt:lpstr>CATERING</vt:lpstr>
      <vt:lpstr>BUILDING SERVICE STAFF</vt:lpstr>
      <vt:lpstr>CONSULTANTS</vt:lpstr>
      <vt:lpstr>FREELANCE – PART TIME</vt:lpstr>
      <vt:lpstr>FREELANCE – FULL TIME</vt:lpstr>
      <vt:lpstr>HR QUERIES</vt:lpstr>
      <vt:lpstr>CONTRACTS</vt:lpstr>
      <vt:lpstr>ANNUAL LEAVE</vt:lpstr>
      <vt:lpstr>CAR ALLOWANCE / COMPANY CAR</vt:lpstr>
      <vt:lpstr>COMPANY MOBILE CONTRACTS</vt:lpstr>
      <vt:lpstr>MILEAGE AND PUBLIC TRANSPORT</vt:lpstr>
      <vt:lpstr>OUR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Foulkes@Work Training</cp:lastModifiedBy>
  <cp:revision>4</cp:revision>
  <dcterms:created xsi:type="dcterms:W3CDTF">2021-11-07T20:49:27Z</dcterms:created>
  <dcterms:modified xsi:type="dcterms:W3CDTF">2021-12-29T15:02:03Z</dcterms:modified>
</cp:coreProperties>
</file>