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32" r:id="rId4"/>
  </p:sldMasterIdLst>
  <p:notesMasterIdLst>
    <p:notesMasterId r:id="rId8"/>
  </p:notesMasterIdLst>
  <p:handoutMasterIdLst>
    <p:handoutMasterId r:id="rId9"/>
  </p:handout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5D74EA-3E93-4587-B549-75C756A580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02352-E69D-4564-8C89-60D46765C7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CBB3B-DDCC-4BA8-B384-6D814D568C89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CBCD5-D962-413C-8FBE-97EB2634A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7122F-EC5F-4ED4-9874-FD3953E4B9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5710C-02FF-4D10-B04B-E760FF840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66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97834-F4BE-48C3-B69E-B67C82C5D609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5E4AF-373C-429A-8AD0-F68B6D291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5E4AF-373C-429A-8AD0-F68B6D2914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8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11/27/2019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7896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243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060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391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11/27/2019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08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11/27/2019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57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11/27/2019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25570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53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11/27/2019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428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11/27/2019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27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  <p:sldLayoutId id="2147484739" r:id="rId7"/>
    <p:sldLayoutId id="2147484740" r:id="rId8"/>
    <p:sldLayoutId id="2147484741" r:id="rId9"/>
    <p:sldLayoutId id="2147484742" r:id="rId10"/>
    <p:sldLayoutId id="2147484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 descr="Second Tier Hierarchy Color Large Circle">
            <a:extLst>
              <a:ext uri="{FF2B5EF4-FFF2-40B4-BE49-F238E27FC236}">
                <a16:creationId xmlns:a16="http://schemas.microsoft.com/office/drawing/2014/main" id="{44864D6A-CDDD-4D60-8619-C1AD786F3FBA}"/>
              </a:ext>
            </a:extLst>
          </p:cNvPr>
          <p:cNvSpPr/>
          <p:nvPr/>
        </p:nvSpPr>
        <p:spPr>
          <a:xfrm>
            <a:off x="7037076" y="3040141"/>
            <a:ext cx="1980000" cy="1980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 descr="Second Tier Hierarchy Color Large Circle">
            <a:extLst>
              <a:ext uri="{FF2B5EF4-FFF2-40B4-BE49-F238E27FC236}">
                <a16:creationId xmlns:a16="http://schemas.microsoft.com/office/drawing/2014/main" id="{9CD1768A-EC26-4C6A-A57C-E2300589049F}"/>
              </a:ext>
            </a:extLst>
          </p:cNvPr>
          <p:cNvSpPr/>
          <p:nvPr/>
        </p:nvSpPr>
        <p:spPr>
          <a:xfrm>
            <a:off x="6444530" y="4425522"/>
            <a:ext cx="1980000" cy="198000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 descr="Second Tier Hierarchy Color Large Circle">
            <a:extLst>
              <a:ext uri="{FF2B5EF4-FFF2-40B4-BE49-F238E27FC236}">
                <a16:creationId xmlns:a16="http://schemas.microsoft.com/office/drawing/2014/main" id="{99530F13-2430-4DB9-9637-7708CFDD87D8}"/>
              </a:ext>
            </a:extLst>
          </p:cNvPr>
          <p:cNvSpPr/>
          <p:nvPr/>
        </p:nvSpPr>
        <p:spPr>
          <a:xfrm>
            <a:off x="6444530" y="1763284"/>
            <a:ext cx="1980000" cy="198000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 descr="Second Tier Hierarchy Color Large Circle">
            <a:extLst>
              <a:ext uri="{FF2B5EF4-FFF2-40B4-BE49-F238E27FC236}">
                <a16:creationId xmlns:a16="http://schemas.microsoft.com/office/drawing/2014/main" id="{A4F69744-BE77-4CA9-862A-54E574EE8336}"/>
              </a:ext>
            </a:extLst>
          </p:cNvPr>
          <p:cNvSpPr/>
          <p:nvPr/>
        </p:nvSpPr>
        <p:spPr>
          <a:xfrm>
            <a:off x="3841485" y="4435047"/>
            <a:ext cx="1980000" cy="198000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 descr="Second Tier Hierarchy Color Large Circle">
            <a:extLst>
              <a:ext uri="{FF2B5EF4-FFF2-40B4-BE49-F238E27FC236}">
                <a16:creationId xmlns:a16="http://schemas.microsoft.com/office/drawing/2014/main" id="{D8B7D5AE-8D15-48A8-BF79-863756AB2273}"/>
              </a:ext>
            </a:extLst>
          </p:cNvPr>
          <p:cNvSpPr/>
          <p:nvPr/>
        </p:nvSpPr>
        <p:spPr>
          <a:xfrm>
            <a:off x="3841485" y="1820635"/>
            <a:ext cx="1980000" cy="198000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 descr="Mid Tier Circle">
            <a:extLst>
              <a:ext uri="{FF2B5EF4-FFF2-40B4-BE49-F238E27FC236}">
                <a16:creationId xmlns:a16="http://schemas.microsoft.com/office/drawing/2014/main" id="{0E26D681-9D60-4729-9BAF-8F1BC982F3C1}"/>
              </a:ext>
            </a:extLst>
          </p:cNvPr>
          <p:cNvSpPr/>
          <p:nvPr/>
        </p:nvSpPr>
        <p:spPr>
          <a:xfrm>
            <a:off x="3776663" y="1744399"/>
            <a:ext cx="4638675" cy="4638675"/>
          </a:xfrm>
          <a:prstGeom prst="ellipse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 descr="High Tier Cricle">
            <a:extLst>
              <a:ext uri="{FF2B5EF4-FFF2-40B4-BE49-F238E27FC236}">
                <a16:creationId xmlns:a16="http://schemas.microsoft.com/office/drawing/2014/main" id="{EFD3B067-A626-42D5-A3BC-823CE088FD62}"/>
              </a:ext>
            </a:extLst>
          </p:cNvPr>
          <p:cNvSpPr/>
          <p:nvPr/>
        </p:nvSpPr>
        <p:spPr>
          <a:xfrm>
            <a:off x="4636294" y="2604030"/>
            <a:ext cx="2919412" cy="29194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SSG Employee Chart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267414-C32D-40FE-972B-255FF1A8576C}"/>
              </a:ext>
            </a:extLst>
          </p:cNvPr>
          <p:cNvSpPr/>
          <p:nvPr/>
        </p:nvSpPr>
        <p:spPr>
          <a:xfrm>
            <a:off x="5430000" y="4482873"/>
            <a:ext cx="1332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SSG CEO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48265B-D934-4BC5-8F2B-2322214922F8}"/>
              </a:ext>
            </a:extLst>
          </p:cNvPr>
          <p:cNvSpPr/>
          <p:nvPr/>
        </p:nvSpPr>
        <p:spPr>
          <a:xfrm>
            <a:off x="1986563" y="1920030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VICTORIA LINDQVIST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9B8C93-9BD8-4437-9379-8B7C1D9398C3}"/>
              </a:ext>
            </a:extLst>
          </p:cNvPr>
          <p:cNvSpPr/>
          <p:nvPr/>
        </p:nvSpPr>
        <p:spPr>
          <a:xfrm>
            <a:off x="789895" y="5699074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AUGUST BERGQVIST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Reception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56577-55A5-4AC0-A86E-107F2E113581}"/>
              </a:ext>
            </a:extLst>
          </p:cNvPr>
          <p:cNvSpPr/>
          <p:nvPr/>
        </p:nvSpPr>
        <p:spPr>
          <a:xfrm>
            <a:off x="653637" y="1920030"/>
            <a:ext cx="1216258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ALEXANDER MARTENSSON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PET Technology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1682DD-5C22-4B97-83AE-86C7996FB90B}"/>
              </a:ext>
            </a:extLst>
          </p:cNvPr>
          <p:cNvSpPr/>
          <p:nvPr/>
        </p:nvSpPr>
        <p:spPr>
          <a:xfrm>
            <a:off x="1986563" y="5699074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ANGELICA ASTROM 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VET</a:t>
            </a: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D54CB4-0066-4140-96B8-95930CD77276}"/>
              </a:ext>
            </a:extLst>
          </p:cNvPr>
          <p:cNvSpPr/>
          <p:nvPr/>
        </p:nvSpPr>
        <p:spPr>
          <a:xfrm>
            <a:off x="3238012" y="2472433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ALLAN MATTSSON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8E41E6-B0BF-44BC-98F9-F8F486ABC7F1}"/>
              </a:ext>
            </a:extLst>
          </p:cNvPr>
          <p:cNvSpPr/>
          <p:nvPr/>
        </p:nvSpPr>
        <p:spPr>
          <a:xfrm>
            <a:off x="2986012" y="5175050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FLORA BERGGREN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Facilities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CA2203-78D4-4184-A8B1-8D6E3C28C889}"/>
              </a:ext>
            </a:extLst>
          </p:cNvPr>
          <p:cNvSpPr/>
          <p:nvPr/>
        </p:nvSpPr>
        <p:spPr>
          <a:xfrm>
            <a:off x="7942969" y="2472433"/>
            <a:ext cx="1486898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KALLE 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PERSSON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06DAE2-9434-42D9-B876-2B856348AD4A}"/>
              </a:ext>
            </a:extLst>
          </p:cNvPr>
          <p:cNvSpPr/>
          <p:nvPr/>
        </p:nvSpPr>
        <p:spPr>
          <a:xfrm>
            <a:off x="8433624" y="3789148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MIRA KARLSSON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Manager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8C1A8A-DB3C-4362-B041-C35C08C0195F}"/>
              </a:ext>
            </a:extLst>
          </p:cNvPr>
          <p:cNvSpPr/>
          <p:nvPr/>
        </p:nvSpPr>
        <p:spPr>
          <a:xfrm>
            <a:off x="7942969" y="5175050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IAN HANSSON</a:t>
            </a:r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6E30C7-762E-4337-B852-3A7938FA969D}"/>
              </a:ext>
            </a:extLst>
          </p:cNvPr>
          <p:cNvSpPr/>
          <p:nvPr/>
        </p:nvSpPr>
        <p:spPr>
          <a:xfrm>
            <a:off x="9503811" y="1920030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VICTORIA LINDQVIST </a:t>
            </a:r>
            <a:b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Dispatch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0C271F-C24A-4E69-9D4E-298D827B8460}"/>
              </a:ext>
            </a:extLst>
          </p:cNvPr>
          <p:cNvSpPr/>
          <p:nvPr/>
        </p:nvSpPr>
        <p:spPr>
          <a:xfrm>
            <a:off x="5430000" y="3083862"/>
            <a:ext cx="1332000" cy="39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MIRA NILSSON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Executive Assistant</a:t>
            </a:r>
          </a:p>
        </p:txBody>
      </p:sp>
      <p:pic>
        <p:nvPicPr>
          <p:cNvPr id="69" name="Picture 68" descr="Profile Photo Placeholder&#10;">
            <a:extLst>
              <a:ext uri="{FF2B5EF4-FFF2-40B4-BE49-F238E27FC236}">
                <a16:creationId xmlns:a16="http://schemas.microsoft.com/office/drawing/2014/main" id="{4DC7ECF1-1B8F-4313-92C3-52C9D0C4A6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2324746"/>
            <a:ext cx="720000" cy="720000"/>
          </a:xfrm>
          <a:prstGeom prst="ellipse">
            <a:avLst/>
          </a:prstGeom>
        </p:spPr>
      </p:pic>
      <p:pic>
        <p:nvPicPr>
          <p:cNvPr id="61" name="Picture 60" descr="Profile Photo Placeholder&#10;">
            <a:extLst>
              <a:ext uri="{FF2B5EF4-FFF2-40B4-BE49-F238E27FC236}">
                <a16:creationId xmlns:a16="http://schemas.microsoft.com/office/drawing/2014/main" id="{A9876A92-3526-4DF7-9FC0-8126BB1AB7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71" y="2382433"/>
            <a:ext cx="720000" cy="720000"/>
          </a:xfrm>
          <a:prstGeom prst="ellipse">
            <a:avLst/>
          </a:prstGeom>
        </p:spPr>
      </p:pic>
      <p:pic>
        <p:nvPicPr>
          <p:cNvPr id="62" name="Picture 61" descr="Profile Photo Placeholder&#10;">
            <a:extLst>
              <a:ext uri="{FF2B5EF4-FFF2-40B4-BE49-F238E27FC236}">
                <a16:creationId xmlns:a16="http://schemas.microsoft.com/office/drawing/2014/main" id="{12EDC4B6-81AB-4D32-995C-F037D579E5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84" y="3699148"/>
            <a:ext cx="720000" cy="720000"/>
          </a:xfrm>
          <a:prstGeom prst="ellipse">
            <a:avLst/>
          </a:prstGeom>
        </p:spPr>
      </p:pic>
      <p:pic>
        <p:nvPicPr>
          <p:cNvPr id="66" name="Picture 65" descr="Profile Photo Placeholder&#10;">
            <a:extLst>
              <a:ext uri="{FF2B5EF4-FFF2-40B4-BE49-F238E27FC236}">
                <a16:creationId xmlns:a16="http://schemas.microsoft.com/office/drawing/2014/main" id="{007B2302-AD72-4EAC-AEC0-435DCDB24A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24" y="5085050"/>
            <a:ext cx="720000" cy="720000"/>
          </a:xfrm>
          <a:prstGeom prst="ellipse">
            <a:avLst/>
          </a:prstGeom>
        </p:spPr>
      </p:pic>
      <p:pic>
        <p:nvPicPr>
          <p:cNvPr id="68" name="Picture 67" descr="Profile Photo Placeholder&#10;">
            <a:extLst>
              <a:ext uri="{FF2B5EF4-FFF2-40B4-BE49-F238E27FC236}">
                <a16:creationId xmlns:a16="http://schemas.microsoft.com/office/drawing/2014/main" id="{32DF3820-446F-414C-B6F3-A01CADD666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36" y="2382433"/>
            <a:ext cx="720000" cy="720000"/>
          </a:xfrm>
          <a:prstGeom prst="ellipse">
            <a:avLst/>
          </a:prstGeom>
        </p:spPr>
      </p:pic>
      <p:pic>
        <p:nvPicPr>
          <p:cNvPr id="76" name="Picture 75" descr="Profile Photo Placeholder&#10;">
            <a:extLst>
              <a:ext uri="{FF2B5EF4-FFF2-40B4-BE49-F238E27FC236}">
                <a16:creationId xmlns:a16="http://schemas.microsoft.com/office/drawing/2014/main" id="{5724F535-05DD-4582-83D7-3DDEC981BD4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55480" y="5085050"/>
            <a:ext cx="720000" cy="720000"/>
          </a:xfrm>
          <a:prstGeom prst="ellipse">
            <a:avLst/>
          </a:prstGeom>
        </p:spPr>
      </p:pic>
      <p:sp>
        <p:nvSpPr>
          <p:cNvPr id="71" name="Oval 70" descr="Second Tier Hierarchy Color Small Circle">
            <a:extLst>
              <a:ext uri="{FF2B5EF4-FFF2-40B4-BE49-F238E27FC236}">
                <a16:creationId xmlns:a16="http://schemas.microsoft.com/office/drawing/2014/main" id="{4B1786F3-631A-4BEE-8323-68AB581BC49E}"/>
              </a:ext>
            </a:extLst>
          </p:cNvPr>
          <p:cNvSpPr/>
          <p:nvPr/>
        </p:nvSpPr>
        <p:spPr>
          <a:xfrm>
            <a:off x="4952221" y="2929105"/>
            <a:ext cx="213490" cy="2134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 descr="Second Tier Hierarchy Color Small Circle">
            <a:extLst>
              <a:ext uri="{FF2B5EF4-FFF2-40B4-BE49-F238E27FC236}">
                <a16:creationId xmlns:a16="http://schemas.microsoft.com/office/drawing/2014/main" id="{D13F3AC2-C134-452A-A575-2AEDD5FDD44A}"/>
              </a:ext>
            </a:extLst>
          </p:cNvPr>
          <p:cNvSpPr/>
          <p:nvPr/>
        </p:nvSpPr>
        <p:spPr>
          <a:xfrm>
            <a:off x="7026968" y="2948970"/>
            <a:ext cx="213490" cy="2134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 descr="Second Tier Hierarchy Color Small Circle">
            <a:extLst>
              <a:ext uri="{FF2B5EF4-FFF2-40B4-BE49-F238E27FC236}">
                <a16:creationId xmlns:a16="http://schemas.microsoft.com/office/drawing/2014/main" id="{F74C5EF9-9647-43F7-B54F-97E136BDC2F4}"/>
              </a:ext>
            </a:extLst>
          </p:cNvPr>
          <p:cNvSpPr/>
          <p:nvPr/>
        </p:nvSpPr>
        <p:spPr>
          <a:xfrm>
            <a:off x="7020654" y="5004920"/>
            <a:ext cx="213490" cy="21349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 descr="Second Tier Hierarchy Color Small Circle">
            <a:extLst>
              <a:ext uri="{FF2B5EF4-FFF2-40B4-BE49-F238E27FC236}">
                <a16:creationId xmlns:a16="http://schemas.microsoft.com/office/drawing/2014/main" id="{B6143EC5-1312-45C8-8A63-08B7FD81AEEC}"/>
              </a:ext>
            </a:extLst>
          </p:cNvPr>
          <p:cNvSpPr/>
          <p:nvPr/>
        </p:nvSpPr>
        <p:spPr>
          <a:xfrm>
            <a:off x="7448961" y="3968701"/>
            <a:ext cx="213490" cy="2134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 descr="Second Tier Hierarchy Color Small Circle">
            <a:extLst>
              <a:ext uri="{FF2B5EF4-FFF2-40B4-BE49-F238E27FC236}">
                <a16:creationId xmlns:a16="http://schemas.microsoft.com/office/drawing/2014/main" id="{E95005B3-E7A9-43A7-9097-E5C0B12D0AF3}"/>
              </a:ext>
            </a:extLst>
          </p:cNvPr>
          <p:cNvSpPr/>
          <p:nvPr/>
        </p:nvSpPr>
        <p:spPr>
          <a:xfrm>
            <a:off x="4968596" y="5007567"/>
            <a:ext cx="213490" cy="2134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 descr="Third Tier Hierarchy Color Connectors">
            <a:extLst>
              <a:ext uri="{FF2B5EF4-FFF2-40B4-BE49-F238E27FC236}">
                <a16:creationId xmlns:a16="http://schemas.microsoft.com/office/drawing/2014/main" id="{3D4169F2-589F-4BCC-9E24-FF0760B9A064}"/>
              </a:ext>
            </a:extLst>
          </p:cNvPr>
          <p:cNvSpPr/>
          <p:nvPr/>
        </p:nvSpPr>
        <p:spPr>
          <a:xfrm>
            <a:off x="2984253" y="2586848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 descr="Third Tier Hierarchy Color Connectors">
            <a:extLst>
              <a:ext uri="{FF2B5EF4-FFF2-40B4-BE49-F238E27FC236}">
                <a16:creationId xmlns:a16="http://schemas.microsoft.com/office/drawing/2014/main" id="{2E67447B-A1BE-4C7F-841C-1D52C3E335AD}"/>
              </a:ext>
            </a:extLst>
          </p:cNvPr>
          <p:cNvSpPr/>
          <p:nvPr/>
        </p:nvSpPr>
        <p:spPr>
          <a:xfrm>
            <a:off x="1787585" y="2586848"/>
            <a:ext cx="82310" cy="823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 descr="Third Tier Hierarchy Color Connectors">
            <a:extLst>
              <a:ext uri="{FF2B5EF4-FFF2-40B4-BE49-F238E27FC236}">
                <a16:creationId xmlns:a16="http://schemas.microsoft.com/office/drawing/2014/main" id="{8547C6B6-4C5C-4A9B-97B5-B9DAA62B6507}"/>
              </a:ext>
            </a:extLst>
          </p:cNvPr>
          <p:cNvSpPr/>
          <p:nvPr/>
        </p:nvSpPr>
        <p:spPr>
          <a:xfrm>
            <a:off x="2984253" y="5613510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 descr="Third Tier Hierarchy Color Connectors">
            <a:extLst>
              <a:ext uri="{FF2B5EF4-FFF2-40B4-BE49-F238E27FC236}">
                <a16:creationId xmlns:a16="http://schemas.microsoft.com/office/drawing/2014/main" id="{53B8C8A1-B8C7-423C-89FE-51E9ECFCB75D}"/>
              </a:ext>
            </a:extLst>
          </p:cNvPr>
          <p:cNvSpPr/>
          <p:nvPr/>
        </p:nvSpPr>
        <p:spPr>
          <a:xfrm>
            <a:off x="1787585" y="5613510"/>
            <a:ext cx="82310" cy="82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3" name="Connector: Elbow 112" descr="Connector Lines">
            <a:extLst>
              <a:ext uri="{FF2B5EF4-FFF2-40B4-BE49-F238E27FC236}">
                <a16:creationId xmlns:a16="http://schemas.microsoft.com/office/drawing/2014/main" id="{622A3281-34A2-40FA-8168-008FF717654E}"/>
              </a:ext>
            </a:extLst>
          </p:cNvPr>
          <p:cNvCxnSpPr>
            <a:cxnSpLocks/>
            <a:stCxn id="68" idx="4"/>
            <a:endCxn id="108" idx="4"/>
          </p:cNvCxnSpPr>
          <p:nvPr/>
        </p:nvCxnSpPr>
        <p:spPr>
          <a:xfrm rot="5400000" flipH="1">
            <a:off x="3678934" y="2015632"/>
            <a:ext cx="433275" cy="1740328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 descr="Connector Lines">
            <a:extLst>
              <a:ext uri="{FF2B5EF4-FFF2-40B4-BE49-F238E27FC236}">
                <a16:creationId xmlns:a16="http://schemas.microsoft.com/office/drawing/2014/main" id="{3776E844-35AA-4B61-8A75-6DA7A2EE915E}"/>
              </a:ext>
            </a:extLst>
          </p:cNvPr>
          <p:cNvCxnSpPr>
            <a:cxnSpLocks/>
            <a:stCxn id="68" idx="4"/>
            <a:endCxn id="109" idx="4"/>
          </p:cNvCxnSpPr>
          <p:nvPr/>
        </p:nvCxnSpPr>
        <p:spPr>
          <a:xfrm rot="5400000" flipH="1">
            <a:off x="3080600" y="1417298"/>
            <a:ext cx="433275" cy="2936996"/>
          </a:xfrm>
          <a:prstGeom prst="bentConnector3">
            <a:avLst>
              <a:gd name="adj1" fmla="val -52761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 descr="Third Tier Hierarchy Color Connectors">
            <a:extLst>
              <a:ext uri="{FF2B5EF4-FFF2-40B4-BE49-F238E27FC236}">
                <a16:creationId xmlns:a16="http://schemas.microsoft.com/office/drawing/2014/main" id="{8A0D58C4-E3D8-4575-8BF0-37F45BB95AE4}"/>
              </a:ext>
            </a:extLst>
          </p:cNvPr>
          <p:cNvSpPr/>
          <p:nvPr/>
        </p:nvSpPr>
        <p:spPr>
          <a:xfrm>
            <a:off x="9494619" y="2586848"/>
            <a:ext cx="82310" cy="82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Connector: Elbow 121" descr="Connector Lines">
            <a:extLst>
              <a:ext uri="{FF2B5EF4-FFF2-40B4-BE49-F238E27FC236}">
                <a16:creationId xmlns:a16="http://schemas.microsoft.com/office/drawing/2014/main" id="{DB6E0B7E-8974-4A28-BC51-7F85C7F5B3E8}"/>
              </a:ext>
            </a:extLst>
          </p:cNvPr>
          <p:cNvCxnSpPr>
            <a:cxnSpLocks/>
            <a:stCxn id="66" idx="0"/>
            <a:endCxn id="110" idx="0"/>
          </p:cNvCxnSpPr>
          <p:nvPr/>
        </p:nvCxnSpPr>
        <p:spPr>
          <a:xfrm rot="16200000" flipH="1" flipV="1">
            <a:off x="3641086" y="4469372"/>
            <a:ext cx="528460" cy="1759816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 descr="Connector Lines">
            <a:extLst>
              <a:ext uri="{FF2B5EF4-FFF2-40B4-BE49-F238E27FC236}">
                <a16:creationId xmlns:a16="http://schemas.microsoft.com/office/drawing/2014/main" id="{5DE74E47-57A7-4EFA-83E1-B978BCE6B9A1}"/>
              </a:ext>
            </a:extLst>
          </p:cNvPr>
          <p:cNvCxnSpPr>
            <a:cxnSpLocks/>
            <a:stCxn id="66" idx="0"/>
            <a:endCxn id="111" idx="0"/>
          </p:cNvCxnSpPr>
          <p:nvPr/>
        </p:nvCxnSpPr>
        <p:spPr>
          <a:xfrm rot="16200000" flipH="1" flipV="1">
            <a:off x="3042752" y="3871038"/>
            <a:ext cx="528460" cy="2956484"/>
          </a:xfrm>
          <a:prstGeom prst="bentConnector3">
            <a:avLst>
              <a:gd name="adj1" fmla="val -43258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 descr="Connector Lines">
            <a:extLst>
              <a:ext uri="{FF2B5EF4-FFF2-40B4-BE49-F238E27FC236}">
                <a16:creationId xmlns:a16="http://schemas.microsoft.com/office/drawing/2014/main" id="{FE82DF5B-C60E-4257-B370-A4B302DC12A0}"/>
              </a:ext>
            </a:extLst>
          </p:cNvPr>
          <p:cNvCxnSpPr>
            <a:cxnSpLocks/>
            <a:stCxn id="61" idx="4"/>
            <a:endCxn id="119" idx="4"/>
          </p:cNvCxnSpPr>
          <p:nvPr/>
        </p:nvCxnSpPr>
        <p:spPr>
          <a:xfrm rot="5400000" flipH="1" flipV="1">
            <a:off x="8271884" y="1838544"/>
            <a:ext cx="433275" cy="2094503"/>
          </a:xfrm>
          <a:prstGeom prst="bentConnector3">
            <a:avLst>
              <a:gd name="adj1" fmla="val -52761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772BBE7-C6D8-4BF9-BA45-DC3C6BC93DE2}"/>
              </a:ext>
            </a:extLst>
          </p:cNvPr>
          <p:cNvSpPr/>
          <p:nvPr/>
        </p:nvSpPr>
        <p:spPr>
          <a:xfrm>
            <a:off x="9503811" y="5699074"/>
            <a:ext cx="1216258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ALEXANDER MARTENSSON</a:t>
            </a:r>
            <a:b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VET ASSISTANT</a:t>
            </a:r>
          </a:p>
        </p:txBody>
      </p:sp>
      <p:sp>
        <p:nvSpPr>
          <p:cNvPr id="134" name="Oval 133" descr="Third Tier Hierarchy Color Connectors">
            <a:extLst>
              <a:ext uri="{FF2B5EF4-FFF2-40B4-BE49-F238E27FC236}">
                <a16:creationId xmlns:a16="http://schemas.microsoft.com/office/drawing/2014/main" id="{716F090E-A9F1-4775-801C-A297BCFA7C8F}"/>
              </a:ext>
            </a:extLst>
          </p:cNvPr>
          <p:cNvSpPr/>
          <p:nvPr/>
        </p:nvSpPr>
        <p:spPr>
          <a:xfrm>
            <a:off x="9506735" y="5613510"/>
            <a:ext cx="82310" cy="823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5" name="Connector: Elbow 134" descr="Connector Lines">
            <a:extLst>
              <a:ext uri="{FF2B5EF4-FFF2-40B4-BE49-F238E27FC236}">
                <a16:creationId xmlns:a16="http://schemas.microsoft.com/office/drawing/2014/main" id="{6A5E1044-F23D-446F-BE87-4E46A9AA5A32}"/>
              </a:ext>
            </a:extLst>
          </p:cNvPr>
          <p:cNvCxnSpPr>
            <a:cxnSpLocks/>
            <a:stCxn id="76" idx="0"/>
            <a:endCxn id="134" idx="0"/>
          </p:cNvCxnSpPr>
          <p:nvPr/>
        </p:nvCxnSpPr>
        <p:spPr>
          <a:xfrm rot="16200000" flipH="1">
            <a:off x="8217455" y="4283075"/>
            <a:ext cx="528460" cy="2132410"/>
          </a:xfrm>
          <a:prstGeom prst="bentConnector3">
            <a:avLst>
              <a:gd name="adj1" fmla="val -43258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 descr="Profile Photo Placeholder&#10;">
            <a:extLst>
              <a:ext uri="{FF2B5EF4-FFF2-40B4-BE49-F238E27FC236}">
                <a16:creationId xmlns:a16="http://schemas.microsoft.com/office/drawing/2014/main" id="{712CA1E6-782B-42EB-A174-22B38D09835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75" y="3536570"/>
            <a:ext cx="1054152" cy="105415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2063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21C7-5E5D-42C1-B555-FEA33BE1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Workshop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3EEF9-431B-4B91-A38C-1D9CB3158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743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21C7-5E5D-42C1-B555-FEA33BE1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Pet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3EEF9-431B-4B91-A38C-1D9CB3158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991468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828058_Team organization chart_SL_V1.potx" id="{EDF7E32A-832F-4777-B7B7-7A99F8FD625C}" vid="{A48A3D83-8A04-49AF-BE75-CD5B39BE0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8B6C6B5-25A7-4002-8DA6-82C2DD0691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67D6E6-D1D9-437E-BD08-E13DACBDF7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D7FB66-5AEF-4592-ADF0-E0DD5FFC51D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Team organization chart</Template>
  <TotalTime>0</TotalTime>
  <Words>33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Corbel</vt:lpstr>
      <vt:lpstr>Basis</vt:lpstr>
      <vt:lpstr>SSG Employee Chart</vt:lpstr>
      <vt:lpstr>Workshop Participation</vt:lpstr>
      <vt:lpstr>Pet Participation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2019-11-27T13:19:19Z</dcterms:created>
  <dcterms:modified xsi:type="dcterms:W3CDTF">2019-11-27T13:23:00Z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