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169-594E-41AC-88D5-AB03AF4367C7}" type="datetimeFigureOut">
              <a:rPr lang="en-ZA" smtClean="0"/>
              <a:t>2019/11/27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1CA5D4-2F22-4114-814F-818D7B58E635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169-594E-41AC-88D5-AB03AF4367C7}" type="datetimeFigureOut">
              <a:rPr lang="en-ZA" smtClean="0"/>
              <a:t>2019/11/27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A5D4-2F22-4114-814F-818D7B58E635}" type="slidenum">
              <a:rPr lang="en-ZA" smtClean="0"/>
              <a:t>‹#›</a:t>
            </a:fld>
            <a:endParaRPr lang="en-Z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9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169-594E-41AC-88D5-AB03AF4367C7}" type="datetimeFigureOut">
              <a:rPr lang="en-ZA" smtClean="0"/>
              <a:t>2019/11/27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A5D4-2F22-4114-814F-818D7B58E635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7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169-594E-41AC-88D5-AB03AF4367C7}" type="datetimeFigureOut">
              <a:rPr lang="en-ZA" smtClean="0"/>
              <a:t>2019/11/27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A5D4-2F22-4114-814F-818D7B58E635}" type="slidenum">
              <a:rPr lang="en-ZA" smtClean="0"/>
              <a:t>‹#›</a:t>
            </a:fld>
            <a:endParaRPr lang="en-Z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7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169-594E-41AC-88D5-AB03AF4367C7}" type="datetimeFigureOut">
              <a:rPr lang="en-ZA" smtClean="0"/>
              <a:t>2019/11/27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A5D4-2F22-4114-814F-818D7B58E635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3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169-594E-41AC-88D5-AB03AF4367C7}" type="datetimeFigureOut">
              <a:rPr lang="en-ZA" smtClean="0"/>
              <a:t>2019/11/27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A5D4-2F22-4114-814F-818D7B58E635}" type="slidenum">
              <a:rPr lang="en-ZA" smtClean="0"/>
              <a:t>‹#›</a:t>
            </a:fld>
            <a:endParaRPr lang="en-Z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6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169-594E-41AC-88D5-AB03AF4367C7}" type="datetimeFigureOut">
              <a:rPr lang="en-ZA" smtClean="0"/>
              <a:t>2019/11/27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A5D4-2F22-4114-814F-818D7B58E635}" type="slidenum">
              <a:rPr lang="en-ZA" smtClean="0"/>
              <a:t>‹#›</a:t>
            </a:fld>
            <a:endParaRPr lang="en-Z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40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169-594E-41AC-88D5-AB03AF4367C7}" type="datetimeFigureOut">
              <a:rPr lang="en-ZA" smtClean="0"/>
              <a:t>2019/11/27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A5D4-2F22-4114-814F-818D7B58E635}" type="slidenum">
              <a:rPr lang="en-ZA" smtClean="0"/>
              <a:t>‹#›</a:t>
            </a:fld>
            <a:endParaRPr lang="en-Z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4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169-594E-41AC-88D5-AB03AF4367C7}" type="datetimeFigureOut">
              <a:rPr lang="en-ZA" smtClean="0"/>
              <a:t>2019/11/27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A5D4-2F22-4114-814F-818D7B58E6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241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169-594E-41AC-88D5-AB03AF4367C7}" type="datetimeFigureOut">
              <a:rPr lang="en-ZA" smtClean="0"/>
              <a:t>2019/11/27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A5D4-2F22-4114-814F-818D7B58E635}" type="slidenum">
              <a:rPr lang="en-ZA" smtClean="0"/>
              <a:t>‹#›</a:t>
            </a:fld>
            <a:endParaRPr lang="en-Z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9172169-594E-41AC-88D5-AB03AF4367C7}" type="datetimeFigureOut">
              <a:rPr lang="en-ZA" smtClean="0"/>
              <a:t>2019/11/27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A5D4-2F22-4114-814F-818D7B58E635}" type="slidenum">
              <a:rPr lang="en-ZA" smtClean="0"/>
              <a:t>‹#›</a:t>
            </a:fld>
            <a:endParaRPr lang="en-Z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4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72169-594E-41AC-88D5-AB03AF4367C7}" type="datetimeFigureOut">
              <a:rPr lang="en-ZA" smtClean="0"/>
              <a:t>2019/11/27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1CA5D4-2F22-4114-814F-818D7B58E635}" type="slidenum">
              <a:rPr lang="en-ZA" smtClean="0"/>
              <a:t>‹#›</a:t>
            </a:fld>
            <a:endParaRPr lang="en-Z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7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DEA2-1C81-4969-BCCA-61BA7D797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9A9BC-570D-4E77-8E21-AE6B1D4B0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6883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ler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Franklin Gothic Book</vt:lpstr>
      <vt:lpstr>Franklin Gothic Medium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Foulkes@Work</dc:creator>
  <cp:lastModifiedBy>Foulkes@Work</cp:lastModifiedBy>
  <cp:revision>3</cp:revision>
  <dcterms:created xsi:type="dcterms:W3CDTF">2019-11-27T09:19:04Z</dcterms:created>
  <dcterms:modified xsi:type="dcterms:W3CDTF">2019-11-27T09:44:24Z</dcterms:modified>
</cp:coreProperties>
</file>