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5E32"/>
    <a:srgbClr val="EBE5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1"/>
  </p:normalViewPr>
  <p:slideViewPr>
    <p:cSldViewPr snapToGrid="0" snapToObjects="1">
      <p:cViewPr varScale="1">
        <p:scale>
          <a:sx n="74" d="100"/>
          <a:sy n="74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72EE8-EAE8-0245-90DD-853196D7749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F008C-04DD-E842-A7EC-CB21F5A5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2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F008C-04DD-E842-A7EC-CB21F5A51C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561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847F-0CA9-3B44-8062-E053B46502B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8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7" title="flower">
            <a:extLst>
              <a:ext uri="{FF2B5EF4-FFF2-40B4-BE49-F238E27FC236}">
                <a16:creationId xmlns:a16="http://schemas.microsoft.com/office/drawing/2014/main" id="{B6FA3D49-C7ED-4296-BD11-A8C1E56D4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793" y="3393655"/>
            <a:ext cx="3262384" cy="3678556"/>
          </a:xfrm>
          <a:custGeom>
            <a:avLst/>
            <a:gdLst>
              <a:gd name="T0" fmla="*/ 7037 w 10094"/>
              <a:gd name="T1" fmla="*/ 9018 h 11381"/>
              <a:gd name="T2" fmla="*/ 6366 w 10094"/>
              <a:gd name="T3" fmla="*/ 7734 h 11381"/>
              <a:gd name="T4" fmla="*/ 6800 w 10094"/>
              <a:gd name="T5" fmla="*/ 6930 h 11381"/>
              <a:gd name="T6" fmla="*/ 6385 w 10094"/>
              <a:gd name="T7" fmla="*/ 5849 h 11381"/>
              <a:gd name="T8" fmla="*/ 5276 w 10094"/>
              <a:gd name="T9" fmla="*/ 6569 h 11381"/>
              <a:gd name="T10" fmla="*/ 3971 w 10094"/>
              <a:gd name="T11" fmla="*/ 5156 h 11381"/>
              <a:gd name="T12" fmla="*/ 6481 w 10094"/>
              <a:gd name="T13" fmla="*/ 3161 h 11381"/>
              <a:gd name="T14" fmla="*/ 3720 w 10094"/>
              <a:gd name="T15" fmla="*/ 4761 h 11381"/>
              <a:gd name="T16" fmla="*/ 3415 w 10094"/>
              <a:gd name="T17" fmla="*/ 4115 h 11381"/>
              <a:gd name="T18" fmla="*/ 3059 w 10094"/>
              <a:gd name="T19" fmla="*/ 2255 h 11381"/>
              <a:gd name="T20" fmla="*/ 4513 w 10094"/>
              <a:gd name="T21" fmla="*/ 2086 h 11381"/>
              <a:gd name="T22" fmla="*/ 3104 w 10094"/>
              <a:gd name="T23" fmla="*/ 1874 h 11381"/>
              <a:gd name="T24" fmla="*/ 3364 w 10094"/>
              <a:gd name="T25" fmla="*/ 1112 h 11381"/>
              <a:gd name="T26" fmla="*/ 4120 w 10094"/>
              <a:gd name="T27" fmla="*/ 231 h 11381"/>
              <a:gd name="T28" fmla="*/ 4439 w 10094"/>
              <a:gd name="T29" fmla="*/ 0 h 11381"/>
              <a:gd name="T30" fmla="*/ 3782 w 10094"/>
              <a:gd name="T31" fmla="*/ 443 h 11381"/>
              <a:gd name="T32" fmla="*/ 3135 w 10094"/>
              <a:gd name="T33" fmla="*/ 1372 h 11381"/>
              <a:gd name="T34" fmla="*/ 1600 w 10094"/>
              <a:gd name="T35" fmla="*/ 864 h 11381"/>
              <a:gd name="T36" fmla="*/ 3062 w 10094"/>
              <a:gd name="T37" fmla="*/ 1572 h 11381"/>
              <a:gd name="T38" fmla="*/ 2921 w 10094"/>
              <a:gd name="T39" fmla="*/ 2608 h 11381"/>
              <a:gd name="T40" fmla="*/ 1247 w 10094"/>
              <a:gd name="T41" fmla="*/ 3976 h 11381"/>
              <a:gd name="T42" fmla="*/ 2071 w 10094"/>
              <a:gd name="T43" fmla="*/ 5345 h 11381"/>
              <a:gd name="T44" fmla="*/ 3395 w 10094"/>
              <a:gd name="T45" fmla="*/ 4541 h 11381"/>
              <a:gd name="T46" fmla="*/ 4013 w 10094"/>
              <a:gd name="T47" fmla="*/ 5573 h 11381"/>
              <a:gd name="T48" fmla="*/ 3008 w 10094"/>
              <a:gd name="T49" fmla="*/ 6272 h 11381"/>
              <a:gd name="T50" fmla="*/ 3909 w 10094"/>
              <a:gd name="T51" fmla="*/ 6840 h 11381"/>
              <a:gd name="T52" fmla="*/ 4529 w 10094"/>
              <a:gd name="T53" fmla="*/ 6182 h 11381"/>
              <a:gd name="T54" fmla="*/ 5843 w 10094"/>
              <a:gd name="T55" fmla="*/ 7545 h 11381"/>
              <a:gd name="T56" fmla="*/ 4177 w 10094"/>
              <a:gd name="T57" fmla="*/ 8753 h 11381"/>
              <a:gd name="T58" fmla="*/ 6202 w 10094"/>
              <a:gd name="T59" fmla="*/ 7974 h 11381"/>
              <a:gd name="T60" fmla="*/ 6744 w 10094"/>
              <a:gd name="T61" fmla="*/ 8866 h 11381"/>
              <a:gd name="T62" fmla="*/ 7085 w 10094"/>
              <a:gd name="T63" fmla="*/ 9958 h 11381"/>
              <a:gd name="T64" fmla="*/ 3387 w 10094"/>
              <a:gd name="T65" fmla="*/ 9958 h 11381"/>
              <a:gd name="T66" fmla="*/ 7125 w 10094"/>
              <a:gd name="T67" fmla="*/ 10175 h 11381"/>
              <a:gd name="T68" fmla="*/ 7218 w 10094"/>
              <a:gd name="T69" fmla="*/ 10745 h 11381"/>
              <a:gd name="T70" fmla="*/ 8934 w 10094"/>
              <a:gd name="T71" fmla="*/ 9399 h 11381"/>
              <a:gd name="T72" fmla="*/ 8742 w 10094"/>
              <a:gd name="T73" fmla="*/ 7647 h 11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094" h="11381">
                <a:moveTo>
                  <a:pt x="8742" y="7647"/>
                </a:moveTo>
                <a:cubicBezTo>
                  <a:pt x="7689" y="7520"/>
                  <a:pt x="7091" y="8183"/>
                  <a:pt x="7037" y="9018"/>
                </a:cubicBezTo>
                <a:cubicBezTo>
                  <a:pt x="6972" y="8815"/>
                  <a:pt x="6890" y="8615"/>
                  <a:pt x="6795" y="8423"/>
                </a:cubicBezTo>
                <a:cubicBezTo>
                  <a:pt x="6673" y="8180"/>
                  <a:pt x="6526" y="7952"/>
                  <a:pt x="6366" y="7734"/>
                </a:cubicBezTo>
                <a:cubicBezTo>
                  <a:pt x="6258" y="7590"/>
                  <a:pt x="6145" y="7455"/>
                  <a:pt x="6027" y="7322"/>
                </a:cubicBezTo>
                <a:cubicBezTo>
                  <a:pt x="6275" y="7348"/>
                  <a:pt x="6583" y="7286"/>
                  <a:pt x="6800" y="6930"/>
                </a:cubicBezTo>
                <a:cubicBezTo>
                  <a:pt x="7229" y="6227"/>
                  <a:pt x="7156" y="5305"/>
                  <a:pt x="7156" y="5305"/>
                </a:cubicBezTo>
                <a:cubicBezTo>
                  <a:pt x="7156" y="5305"/>
                  <a:pt x="7003" y="5764"/>
                  <a:pt x="6385" y="5849"/>
                </a:cubicBezTo>
                <a:cubicBezTo>
                  <a:pt x="5787" y="5931"/>
                  <a:pt x="5505" y="6337"/>
                  <a:pt x="5516" y="6797"/>
                </a:cubicBezTo>
                <a:cubicBezTo>
                  <a:pt x="5437" y="6721"/>
                  <a:pt x="5355" y="6645"/>
                  <a:pt x="5276" y="6569"/>
                </a:cubicBezTo>
                <a:cubicBezTo>
                  <a:pt x="4892" y="6210"/>
                  <a:pt x="4515" y="5852"/>
                  <a:pt x="4191" y="5449"/>
                </a:cubicBezTo>
                <a:cubicBezTo>
                  <a:pt x="4115" y="5353"/>
                  <a:pt x="4041" y="5258"/>
                  <a:pt x="3971" y="5156"/>
                </a:cubicBezTo>
                <a:cubicBezTo>
                  <a:pt x="4275" y="5362"/>
                  <a:pt x="4820" y="5584"/>
                  <a:pt x="5372" y="5102"/>
                </a:cubicBezTo>
                <a:cubicBezTo>
                  <a:pt x="6208" y="4374"/>
                  <a:pt x="6481" y="3161"/>
                  <a:pt x="6481" y="3161"/>
                </a:cubicBezTo>
                <a:cubicBezTo>
                  <a:pt x="6481" y="3161"/>
                  <a:pt x="6100" y="3688"/>
                  <a:pt x="5273" y="3547"/>
                </a:cubicBezTo>
                <a:cubicBezTo>
                  <a:pt x="4323" y="3387"/>
                  <a:pt x="3765" y="3990"/>
                  <a:pt x="3720" y="4761"/>
                </a:cubicBezTo>
                <a:cubicBezTo>
                  <a:pt x="3666" y="4665"/>
                  <a:pt x="3615" y="4569"/>
                  <a:pt x="3567" y="4470"/>
                </a:cubicBezTo>
                <a:cubicBezTo>
                  <a:pt x="3511" y="4354"/>
                  <a:pt x="3463" y="4236"/>
                  <a:pt x="3415" y="4115"/>
                </a:cubicBezTo>
                <a:cubicBezTo>
                  <a:pt x="3226" y="3632"/>
                  <a:pt x="3090" y="3127"/>
                  <a:pt x="3062" y="2610"/>
                </a:cubicBezTo>
                <a:cubicBezTo>
                  <a:pt x="3056" y="2492"/>
                  <a:pt x="3054" y="2373"/>
                  <a:pt x="3059" y="2255"/>
                </a:cubicBezTo>
                <a:cubicBezTo>
                  <a:pt x="3135" y="2399"/>
                  <a:pt x="3285" y="2551"/>
                  <a:pt x="3567" y="2523"/>
                </a:cubicBezTo>
                <a:cubicBezTo>
                  <a:pt x="4081" y="2472"/>
                  <a:pt x="4513" y="2086"/>
                  <a:pt x="4513" y="2086"/>
                </a:cubicBezTo>
                <a:cubicBezTo>
                  <a:pt x="4513" y="2086"/>
                  <a:pt x="4225" y="2184"/>
                  <a:pt x="3951" y="1908"/>
                </a:cubicBezTo>
                <a:cubicBezTo>
                  <a:pt x="3666" y="1623"/>
                  <a:pt x="3333" y="1657"/>
                  <a:pt x="3104" y="1874"/>
                </a:cubicBezTo>
                <a:cubicBezTo>
                  <a:pt x="3107" y="1863"/>
                  <a:pt x="3107" y="1851"/>
                  <a:pt x="3110" y="1840"/>
                </a:cubicBezTo>
                <a:cubicBezTo>
                  <a:pt x="3158" y="1586"/>
                  <a:pt x="3243" y="1341"/>
                  <a:pt x="3364" y="1112"/>
                </a:cubicBezTo>
                <a:cubicBezTo>
                  <a:pt x="3485" y="883"/>
                  <a:pt x="3641" y="672"/>
                  <a:pt x="3824" y="488"/>
                </a:cubicBezTo>
                <a:cubicBezTo>
                  <a:pt x="3917" y="395"/>
                  <a:pt x="4013" y="311"/>
                  <a:pt x="4120" y="231"/>
                </a:cubicBezTo>
                <a:cubicBezTo>
                  <a:pt x="4225" y="155"/>
                  <a:pt x="4335" y="82"/>
                  <a:pt x="4450" y="25"/>
                </a:cubicBezTo>
                <a:lnTo>
                  <a:pt x="4439" y="0"/>
                </a:lnTo>
                <a:cubicBezTo>
                  <a:pt x="4318" y="54"/>
                  <a:pt x="4202" y="121"/>
                  <a:pt x="4092" y="195"/>
                </a:cubicBezTo>
                <a:cubicBezTo>
                  <a:pt x="3982" y="271"/>
                  <a:pt x="3878" y="353"/>
                  <a:pt x="3782" y="443"/>
                </a:cubicBezTo>
                <a:cubicBezTo>
                  <a:pt x="3587" y="624"/>
                  <a:pt x="3418" y="835"/>
                  <a:pt x="3285" y="1067"/>
                </a:cubicBezTo>
                <a:cubicBezTo>
                  <a:pt x="3228" y="1166"/>
                  <a:pt x="3178" y="1267"/>
                  <a:pt x="3135" y="1372"/>
                </a:cubicBezTo>
                <a:cubicBezTo>
                  <a:pt x="3034" y="991"/>
                  <a:pt x="2692" y="748"/>
                  <a:pt x="2238" y="929"/>
                </a:cubicBezTo>
                <a:cubicBezTo>
                  <a:pt x="1846" y="1087"/>
                  <a:pt x="1600" y="864"/>
                  <a:pt x="1600" y="864"/>
                </a:cubicBezTo>
                <a:cubicBezTo>
                  <a:pt x="1600" y="864"/>
                  <a:pt x="1863" y="1434"/>
                  <a:pt x="2354" y="1705"/>
                </a:cubicBezTo>
                <a:cubicBezTo>
                  <a:pt x="2687" y="1888"/>
                  <a:pt x="2935" y="1707"/>
                  <a:pt x="3062" y="1572"/>
                </a:cubicBezTo>
                <a:cubicBezTo>
                  <a:pt x="3037" y="1651"/>
                  <a:pt x="3014" y="1730"/>
                  <a:pt x="2997" y="1809"/>
                </a:cubicBezTo>
                <a:cubicBezTo>
                  <a:pt x="2938" y="2071"/>
                  <a:pt x="2915" y="2340"/>
                  <a:pt x="2921" y="2608"/>
                </a:cubicBezTo>
                <a:cubicBezTo>
                  <a:pt x="2935" y="3082"/>
                  <a:pt x="3034" y="3547"/>
                  <a:pt x="3183" y="3993"/>
                </a:cubicBezTo>
                <a:cubicBezTo>
                  <a:pt x="2687" y="3451"/>
                  <a:pt x="1916" y="3324"/>
                  <a:pt x="1247" y="3976"/>
                </a:cubicBezTo>
                <a:cubicBezTo>
                  <a:pt x="629" y="4577"/>
                  <a:pt x="0" y="4352"/>
                  <a:pt x="0" y="4352"/>
                </a:cubicBezTo>
                <a:cubicBezTo>
                  <a:pt x="0" y="4352"/>
                  <a:pt x="940" y="5218"/>
                  <a:pt x="2071" y="5345"/>
                </a:cubicBezTo>
                <a:cubicBezTo>
                  <a:pt x="2938" y="5444"/>
                  <a:pt x="3245" y="4750"/>
                  <a:pt x="3341" y="4419"/>
                </a:cubicBezTo>
                <a:cubicBezTo>
                  <a:pt x="3358" y="4462"/>
                  <a:pt x="3375" y="4501"/>
                  <a:pt x="3395" y="4541"/>
                </a:cubicBezTo>
                <a:cubicBezTo>
                  <a:pt x="3449" y="4662"/>
                  <a:pt x="3511" y="4783"/>
                  <a:pt x="3573" y="4902"/>
                </a:cubicBezTo>
                <a:cubicBezTo>
                  <a:pt x="3703" y="5136"/>
                  <a:pt x="3849" y="5362"/>
                  <a:pt x="4013" y="5573"/>
                </a:cubicBezTo>
                <a:cubicBezTo>
                  <a:pt x="4041" y="5609"/>
                  <a:pt x="4067" y="5643"/>
                  <a:pt x="4095" y="5677"/>
                </a:cubicBezTo>
                <a:cubicBezTo>
                  <a:pt x="3657" y="5544"/>
                  <a:pt x="3200" y="5714"/>
                  <a:pt x="3008" y="6272"/>
                </a:cubicBezTo>
                <a:cubicBezTo>
                  <a:pt x="2822" y="6814"/>
                  <a:pt x="2379" y="6871"/>
                  <a:pt x="2379" y="6871"/>
                </a:cubicBezTo>
                <a:cubicBezTo>
                  <a:pt x="2379" y="6871"/>
                  <a:pt x="3197" y="7102"/>
                  <a:pt x="3909" y="6840"/>
                </a:cubicBezTo>
                <a:cubicBezTo>
                  <a:pt x="4360" y="6673"/>
                  <a:pt x="4419" y="6295"/>
                  <a:pt x="4402" y="6044"/>
                </a:cubicBezTo>
                <a:cubicBezTo>
                  <a:pt x="4445" y="6092"/>
                  <a:pt x="4487" y="6137"/>
                  <a:pt x="4529" y="6182"/>
                </a:cubicBezTo>
                <a:cubicBezTo>
                  <a:pt x="4710" y="6377"/>
                  <a:pt x="4895" y="6566"/>
                  <a:pt x="5079" y="6752"/>
                </a:cubicBezTo>
                <a:cubicBezTo>
                  <a:pt x="5341" y="7015"/>
                  <a:pt x="5601" y="7274"/>
                  <a:pt x="5843" y="7545"/>
                </a:cubicBezTo>
                <a:cubicBezTo>
                  <a:pt x="5420" y="7438"/>
                  <a:pt x="4988" y="7616"/>
                  <a:pt x="4806" y="8155"/>
                </a:cubicBezTo>
                <a:cubicBezTo>
                  <a:pt x="4620" y="8697"/>
                  <a:pt x="4177" y="8753"/>
                  <a:pt x="4177" y="8753"/>
                </a:cubicBezTo>
                <a:cubicBezTo>
                  <a:pt x="4177" y="8753"/>
                  <a:pt x="4994" y="8984"/>
                  <a:pt x="5705" y="8722"/>
                </a:cubicBezTo>
                <a:cubicBezTo>
                  <a:pt x="6129" y="8564"/>
                  <a:pt x="6208" y="8225"/>
                  <a:pt x="6202" y="7974"/>
                </a:cubicBezTo>
                <a:cubicBezTo>
                  <a:pt x="6337" y="8149"/>
                  <a:pt x="6462" y="8333"/>
                  <a:pt x="6569" y="8524"/>
                </a:cubicBezTo>
                <a:cubicBezTo>
                  <a:pt x="6631" y="8634"/>
                  <a:pt x="6690" y="8747"/>
                  <a:pt x="6744" y="8866"/>
                </a:cubicBezTo>
                <a:cubicBezTo>
                  <a:pt x="6797" y="8982"/>
                  <a:pt x="6845" y="9100"/>
                  <a:pt x="6888" y="9221"/>
                </a:cubicBezTo>
                <a:cubicBezTo>
                  <a:pt x="6972" y="9461"/>
                  <a:pt x="7037" y="9707"/>
                  <a:pt x="7085" y="9958"/>
                </a:cubicBezTo>
                <a:cubicBezTo>
                  <a:pt x="6594" y="9176"/>
                  <a:pt x="5657" y="8877"/>
                  <a:pt x="4798" y="9622"/>
                </a:cubicBezTo>
                <a:cubicBezTo>
                  <a:pt x="4072" y="10251"/>
                  <a:pt x="3387" y="9958"/>
                  <a:pt x="3387" y="9958"/>
                </a:cubicBezTo>
                <a:cubicBezTo>
                  <a:pt x="3387" y="9958"/>
                  <a:pt x="4374" y="10982"/>
                  <a:pt x="5623" y="11200"/>
                </a:cubicBezTo>
                <a:cubicBezTo>
                  <a:pt x="6659" y="11380"/>
                  <a:pt x="7029" y="10486"/>
                  <a:pt x="7125" y="10175"/>
                </a:cubicBezTo>
                <a:cubicBezTo>
                  <a:pt x="7153" y="10364"/>
                  <a:pt x="7173" y="10553"/>
                  <a:pt x="7190" y="10745"/>
                </a:cubicBezTo>
                <a:lnTo>
                  <a:pt x="7218" y="10745"/>
                </a:lnTo>
                <a:cubicBezTo>
                  <a:pt x="7252" y="10302"/>
                  <a:pt x="7229" y="9848"/>
                  <a:pt x="7136" y="9405"/>
                </a:cubicBezTo>
                <a:cubicBezTo>
                  <a:pt x="7410" y="9619"/>
                  <a:pt x="8194" y="10110"/>
                  <a:pt x="8934" y="9399"/>
                </a:cubicBezTo>
                <a:cubicBezTo>
                  <a:pt x="9848" y="8519"/>
                  <a:pt x="10093" y="7116"/>
                  <a:pt x="10093" y="7116"/>
                </a:cubicBezTo>
                <a:cubicBezTo>
                  <a:pt x="10093" y="7116"/>
                  <a:pt x="9696" y="7762"/>
                  <a:pt x="8742" y="7647"/>
                </a:cubicBezTo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FE62D1-8C62-4C09-8FB3-A6236A7C07D5}"/>
              </a:ext>
            </a:extLst>
          </p:cNvPr>
          <p:cNvGrpSpPr/>
          <p:nvPr/>
        </p:nvGrpSpPr>
        <p:grpSpPr>
          <a:xfrm>
            <a:off x="4664886" y="3145911"/>
            <a:ext cx="979872" cy="2243655"/>
            <a:chOff x="4664886" y="3145911"/>
            <a:chExt cx="979872" cy="2243655"/>
          </a:xfrm>
        </p:grpSpPr>
        <p:sp>
          <p:nvSpPr>
            <p:cNvPr id="13" name="Freeform 18" title="flower">
              <a:extLst>
                <a:ext uri="{FF2B5EF4-FFF2-40B4-BE49-F238E27FC236}">
                  <a16:creationId xmlns:a16="http://schemas.microsoft.com/office/drawing/2014/main" id="{D39572FA-B851-4AC4-9650-707BC24134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2109744">
              <a:off x="4664886" y="3145911"/>
              <a:ext cx="979872" cy="2102005"/>
            </a:xfrm>
            <a:custGeom>
              <a:avLst/>
              <a:gdLst>
                <a:gd name="T0" fmla="*/ 65 w 3248"/>
                <a:gd name="T1" fmla="*/ 5672 h 6971"/>
                <a:gd name="T2" fmla="*/ 951 w 3248"/>
                <a:gd name="T3" fmla="*/ 0 h 6971"/>
                <a:gd name="T4" fmla="*/ 2296 w 3248"/>
                <a:gd name="T5" fmla="*/ 0 h 6971"/>
                <a:gd name="T6" fmla="*/ 3182 w 3248"/>
                <a:gd name="T7" fmla="*/ 5672 h 6971"/>
                <a:gd name="T8" fmla="*/ 2003 w 3248"/>
                <a:gd name="T9" fmla="*/ 6970 h 6971"/>
                <a:gd name="T10" fmla="*/ 1245 w 3248"/>
                <a:gd name="T11" fmla="*/ 6970 h 6971"/>
                <a:gd name="T12" fmla="*/ 65 w 3248"/>
                <a:gd name="T13" fmla="*/ 5672 h 6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8" h="6971">
                  <a:moveTo>
                    <a:pt x="65" y="5672"/>
                  </a:moveTo>
                  <a:cubicBezTo>
                    <a:pt x="291" y="3308"/>
                    <a:pt x="951" y="0"/>
                    <a:pt x="951" y="0"/>
                  </a:cubicBezTo>
                  <a:lnTo>
                    <a:pt x="2296" y="0"/>
                  </a:lnTo>
                  <a:cubicBezTo>
                    <a:pt x="2296" y="0"/>
                    <a:pt x="2956" y="3305"/>
                    <a:pt x="3182" y="5672"/>
                  </a:cubicBezTo>
                  <a:cubicBezTo>
                    <a:pt x="3247" y="6369"/>
                    <a:pt x="2702" y="6970"/>
                    <a:pt x="2003" y="6970"/>
                  </a:cubicBezTo>
                  <a:lnTo>
                    <a:pt x="1245" y="6970"/>
                  </a:lnTo>
                  <a:cubicBezTo>
                    <a:pt x="548" y="6970"/>
                    <a:pt x="0" y="6369"/>
                    <a:pt x="65" y="5672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50800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461B9001-98C7-4C63-BC8D-C18FD79017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2109744">
              <a:off x="5110603" y="3287561"/>
              <a:ext cx="490601" cy="2102005"/>
            </a:xfrm>
            <a:custGeom>
              <a:avLst/>
              <a:gdLst>
                <a:gd name="T0" fmla="*/ 0 w 1626"/>
                <a:gd name="T1" fmla="*/ 0 h 6971"/>
                <a:gd name="T2" fmla="*/ 674 w 1626"/>
                <a:gd name="T3" fmla="*/ 0 h 6971"/>
                <a:gd name="T4" fmla="*/ 1560 w 1626"/>
                <a:gd name="T5" fmla="*/ 5672 h 6971"/>
                <a:gd name="T6" fmla="*/ 380 w 1626"/>
                <a:gd name="T7" fmla="*/ 6970 h 6971"/>
                <a:gd name="T8" fmla="*/ 0 w 1626"/>
                <a:gd name="T9" fmla="*/ 6970 h 6971"/>
                <a:gd name="T10" fmla="*/ 0 w 1626"/>
                <a:gd name="T11" fmla="*/ 0 h 6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6" h="6971">
                  <a:moveTo>
                    <a:pt x="0" y="0"/>
                  </a:moveTo>
                  <a:lnTo>
                    <a:pt x="674" y="0"/>
                  </a:lnTo>
                  <a:cubicBezTo>
                    <a:pt x="674" y="0"/>
                    <a:pt x="1334" y="3305"/>
                    <a:pt x="1560" y="5672"/>
                  </a:cubicBezTo>
                  <a:cubicBezTo>
                    <a:pt x="1625" y="6369"/>
                    <a:pt x="1080" y="6970"/>
                    <a:pt x="380" y="6970"/>
                  </a:cubicBezTo>
                  <a:lnTo>
                    <a:pt x="0" y="697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8BC127-1622-4D9B-815C-A838255B287A}"/>
              </a:ext>
            </a:extLst>
          </p:cNvPr>
          <p:cNvGrpSpPr/>
          <p:nvPr/>
        </p:nvGrpSpPr>
        <p:grpSpPr>
          <a:xfrm>
            <a:off x="3555897" y="2926553"/>
            <a:ext cx="2149039" cy="979872"/>
            <a:chOff x="3555897" y="2926553"/>
            <a:chExt cx="2149039" cy="979872"/>
          </a:xfrm>
        </p:grpSpPr>
        <p:sp>
          <p:nvSpPr>
            <p:cNvPr id="16" name="Freeform 20" title="flower">
              <a:extLst>
                <a:ext uri="{FF2B5EF4-FFF2-40B4-BE49-F238E27FC236}">
                  <a16:creationId xmlns:a16="http://schemas.microsoft.com/office/drawing/2014/main" id="{C988BD44-F2F9-4E17-BD5A-963B37F996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4738562">
              <a:off x="4116964" y="2365486"/>
              <a:ext cx="979872" cy="2102005"/>
            </a:xfrm>
            <a:custGeom>
              <a:avLst/>
              <a:gdLst>
                <a:gd name="T0" fmla="*/ 65 w 3248"/>
                <a:gd name="T1" fmla="*/ 5672 h 6971"/>
                <a:gd name="T2" fmla="*/ 951 w 3248"/>
                <a:gd name="T3" fmla="*/ 0 h 6971"/>
                <a:gd name="T4" fmla="*/ 2296 w 3248"/>
                <a:gd name="T5" fmla="*/ 0 h 6971"/>
                <a:gd name="T6" fmla="*/ 3182 w 3248"/>
                <a:gd name="T7" fmla="*/ 5672 h 6971"/>
                <a:gd name="T8" fmla="*/ 2003 w 3248"/>
                <a:gd name="T9" fmla="*/ 6970 h 6971"/>
                <a:gd name="T10" fmla="*/ 1245 w 3248"/>
                <a:gd name="T11" fmla="*/ 6970 h 6971"/>
                <a:gd name="T12" fmla="*/ 65 w 3248"/>
                <a:gd name="T13" fmla="*/ 5672 h 6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8" h="6971">
                  <a:moveTo>
                    <a:pt x="65" y="5672"/>
                  </a:moveTo>
                  <a:cubicBezTo>
                    <a:pt x="291" y="3308"/>
                    <a:pt x="951" y="0"/>
                    <a:pt x="951" y="0"/>
                  </a:cubicBezTo>
                  <a:lnTo>
                    <a:pt x="2296" y="0"/>
                  </a:lnTo>
                  <a:cubicBezTo>
                    <a:pt x="2296" y="0"/>
                    <a:pt x="2956" y="3305"/>
                    <a:pt x="3182" y="5672"/>
                  </a:cubicBezTo>
                  <a:cubicBezTo>
                    <a:pt x="3247" y="6369"/>
                    <a:pt x="2702" y="6970"/>
                    <a:pt x="2003" y="6970"/>
                  </a:cubicBezTo>
                  <a:lnTo>
                    <a:pt x="1245" y="6970"/>
                  </a:lnTo>
                  <a:cubicBezTo>
                    <a:pt x="548" y="6970"/>
                    <a:pt x="0" y="6369"/>
                    <a:pt x="65" y="5672"/>
                  </a:cubicBezTo>
                </a:path>
              </a:pathLst>
            </a:custGeom>
            <a:solidFill>
              <a:schemeClr val="accent5">
                <a:lumMod val="25000"/>
                <a:lumOff val="75000"/>
              </a:schemeClr>
            </a:solidFill>
            <a:ln>
              <a:noFill/>
            </a:ln>
            <a:effectLst>
              <a:outerShdw blurRad="50800" dist="50800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21" title="flower">
              <a:extLst>
                <a:ext uri="{FF2B5EF4-FFF2-40B4-BE49-F238E27FC236}">
                  <a16:creationId xmlns:a16="http://schemas.microsoft.com/office/drawing/2014/main" id="{AF9C23F8-9AD9-4F24-9A33-3D54BB0448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4738562">
              <a:off x="4408633" y="2606912"/>
              <a:ext cx="490601" cy="2102005"/>
            </a:xfrm>
            <a:custGeom>
              <a:avLst/>
              <a:gdLst>
                <a:gd name="T0" fmla="*/ 0 w 1626"/>
                <a:gd name="T1" fmla="*/ 0 h 6971"/>
                <a:gd name="T2" fmla="*/ 674 w 1626"/>
                <a:gd name="T3" fmla="*/ 0 h 6971"/>
                <a:gd name="T4" fmla="*/ 1560 w 1626"/>
                <a:gd name="T5" fmla="*/ 5672 h 6971"/>
                <a:gd name="T6" fmla="*/ 380 w 1626"/>
                <a:gd name="T7" fmla="*/ 6970 h 6971"/>
                <a:gd name="T8" fmla="*/ 0 w 1626"/>
                <a:gd name="T9" fmla="*/ 6970 h 6971"/>
                <a:gd name="T10" fmla="*/ 0 w 1626"/>
                <a:gd name="T11" fmla="*/ 0 h 6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6" h="6971">
                  <a:moveTo>
                    <a:pt x="0" y="0"/>
                  </a:moveTo>
                  <a:lnTo>
                    <a:pt x="674" y="0"/>
                  </a:lnTo>
                  <a:cubicBezTo>
                    <a:pt x="674" y="0"/>
                    <a:pt x="1334" y="3305"/>
                    <a:pt x="1560" y="5672"/>
                  </a:cubicBezTo>
                  <a:cubicBezTo>
                    <a:pt x="1625" y="6369"/>
                    <a:pt x="1080" y="6970"/>
                    <a:pt x="380" y="6970"/>
                  </a:cubicBezTo>
                  <a:lnTo>
                    <a:pt x="0" y="6970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60C6A5-9437-4317-ABC6-54E5C48B8FF9}"/>
              </a:ext>
            </a:extLst>
          </p:cNvPr>
          <p:cNvGrpSpPr/>
          <p:nvPr/>
        </p:nvGrpSpPr>
        <p:grpSpPr>
          <a:xfrm>
            <a:off x="3610561" y="1947940"/>
            <a:ext cx="2237707" cy="979872"/>
            <a:chOff x="3610561" y="1947940"/>
            <a:chExt cx="2237707" cy="979872"/>
          </a:xfrm>
        </p:grpSpPr>
        <p:sp>
          <p:nvSpPr>
            <p:cNvPr id="19" name="Freeform 22" title="flower">
              <a:extLst>
                <a:ext uri="{FF2B5EF4-FFF2-40B4-BE49-F238E27FC236}">
                  <a16:creationId xmlns:a16="http://schemas.microsoft.com/office/drawing/2014/main" id="{53B2850C-6FDB-4D80-B694-CC86E387C2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7409092">
              <a:off x="4307330" y="1386873"/>
              <a:ext cx="979872" cy="2102005"/>
            </a:xfrm>
            <a:custGeom>
              <a:avLst/>
              <a:gdLst>
                <a:gd name="T0" fmla="*/ 65 w 3248"/>
                <a:gd name="T1" fmla="*/ 5672 h 6971"/>
                <a:gd name="T2" fmla="*/ 951 w 3248"/>
                <a:gd name="T3" fmla="*/ 0 h 6971"/>
                <a:gd name="T4" fmla="*/ 2296 w 3248"/>
                <a:gd name="T5" fmla="*/ 0 h 6971"/>
                <a:gd name="T6" fmla="*/ 3182 w 3248"/>
                <a:gd name="T7" fmla="*/ 5672 h 6971"/>
                <a:gd name="T8" fmla="*/ 2003 w 3248"/>
                <a:gd name="T9" fmla="*/ 6970 h 6971"/>
                <a:gd name="T10" fmla="*/ 1245 w 3248"/>
                <a:gd name="T11" fmla="*/ 6970 h 6971"/>
                <a:gd name="T12" fmla="*/ 65 w 3248"/>
                <a:gd name="T13" fmla="*/ 5672 h 6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8" h="6971">
                  <a:moveTo>
                    <a:pt x="65" y="5672"/>
                  </a:moveTo>
                  <a:cubicBezTo>
                    <a:pt x="291" y="3308"/>
                    <a:pt x="951" y="0"/>
                    <a:pt x="951" y="0"/>
                  </a:cubicBezTo>
                  <a:lnTo>
                    <a:pt x="2296" y="0"/>
                  </a:lnTo>
                  <a:cubicBezTo>
                    <a:pt x="2296" y="0"/>
                    <a:pt x="2956" y="3305"/>
                    <a:pt x="3182" y="5672"/>
                  </a:cubicBezTo>
                  <a:cubicBezTo>
                    <a:pt x="3247" y="6369"/>
                    <a:pt x="2702" y="6970"/>
                    <a:pt x="2003" y="6970"/>
                  </a:cubicBezTo>
                  <a:lnTo>
                    <a:pt x="1245" y="6970"/>
                  </a:lnTo>
                  <a:cubicBezTo>
                    <a:pt x="548" y="6970"/>
                    <a:pt x="0" y="6369"/>
                    <a:pt x="65" y="5672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50800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23" title="flower">
              <a:extLst>
                <a:ext uri="{FF2B5EF4-FFF2-40B4-BE49-F238E27FC236}">
                  <a16:creationId xmlns:a16="http://schemas.microsoft.com/office/drawing/2014/main" id="{532E2F0A-7152-4AC8-92C0-B718742850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7409092">
              <a:off x="4416263" y="1592015"/>
              <a:ext cx="490601" cy="2102005"/>
            </a:xfrm>
            <a:custGeom>
              <a:avLst/>
              <a:gdLst>
                <a:gd name="T0" fmla="*/ 0 w 1626"/>
                <a:gd name="T1" fmla="*/ 0 h 6971"/>
                <a:gd name="T2" fmla="*/ 674 w 1626"/>
                <a:gd name="T3" fmla="*/ 0 h 6971"/>
                <a:gd name="T4" fmla="*/ 1560 w 1626"/>
                <a:gd name="T5" fmla="*/ 5672 h 6971"/>
                <a:gd name="T6" fmla="*/ 380 w 1626"/>
                <a:gd name="T7" fmla="*/ 6970 h 6971"/>
                <a:gd name="T8" fmla="*/ 0 w 1626"/>
                <a:gd name="T9" fmla="*/ 6970 h 6971"/>
                <a:gd name="T10" fmla="*/ 0 w 1626"/>
                <a:gd name="T11" fmla="*/ 0 h 6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6" h="6971">
                  <a:moveTo>
                    <a:pt x="0" y="0"/>
                  </a:moveTo>
                  <a:lnTo>
                    <a:pt x="674" y="0"/>
                  </a:lnTo>
                  <a:cubicBezTo>
                    <a:pt x="674" y="0"/>
                    <a:pt x="1334" y="3305"/>
                    <a:pt x="1560" y="5672"/>
                  </a:cubicBezTo>
                  <a:cubicBezTo>
                    <a:pt x="1625" y="6369"/>
                    <a:pt x="1080" y="6970"/>
                    <a:pt x="380" y="6970"/>
                  </a:cubicBezTo>
                  <a:lnTo>
                    <a:pt x="0" y="697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64F9F8-F1A5-4831-BDFD-B0FDF2974ADB}"/>
              </a:ext>
            </a:extLst>
          </p:cNvPr>
          <p:cNvGrpSpPr/>
          <p:nvPr/>
        </p:nvGrpSpPr>
        <p:grpSpPr>
          <a:xfrm>
            <a:off x="5088255" y="856295"/>
            <a:ext cx="979872" cy="2162410"/>
            <a:chOff x="5088255" y="856295"/>
            <a:chExt cx="979872" cy="2162410"/>
          </a:xfrm>
        </p:grpSpPr>
        <p:sp>
          <p:nvSpPr>
            <p:cNvPr id="22" name="Freeform 24" title="flower">
              <a:extLst>
                <a:ext uri="{FF2B5EF4-FFF2-40B4-BE49-F238E27FC236}">
                  <a16:creationId xmlns:a16="http://schemas.microsoft.com/office/drawing/2014/main" id="{1960D404-31AB-4D2E-9357-42D840B280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947020">
              <a:off x="5088255" y="856295"/>
              <a:ext cx="979872" cy="2102005"/>
            </a:xfrm>
            <a:custGeom>
              <a:avLst/>
              <a:gdLst>
                <a:gd name="T0" fmla="*/ 65 w 3248"/>
                <a:gd name="T1" fmla="*/ 5672 h 6971"/>
                <a:gd name="T2" fmla="*/ 951 w 3248"/>
                <a:gd name="T3" fmla="*/ 0 h 6971"/>
                <a:gd name="T4" fmla="*/ 2296 w 3248"/>
                <a:gd name="T5" fmla="*/ 0 h 6971"/>
                <a:gd name="T6" fmla="*/ 3182 w 3248"/>
                <a:gd name="T7" fmla="*/ 5672 h 6971"/>
                <a:gd name="T8" fmla="*/ 2003 w 3248"/>
                <a:gd name="T9" fmla="*/ 6970 h 6971"/>
                <a:gd name="T10" fmla="*/ 1245 w 3248"/>
                <a:gd name="T11" fmla="*/ 6970 h 6971"/>
                <a:gd name="T12" fmla="*/ 65 w 3248"/>
                <a:gd name="T13" fmla="*/ 5672 h 6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8" h="6971">
                  <a:moveTo>
                    <a:pt x="65" y="5672"/>
                  </a:moveTo>
                  <a:cubicBezTo>
                    <a:pt x="291" y="3308"/>
                    <a:pt x="951" y="0"/>
                    <a:pt x="951" y="0"/>
                  </a:cubicBezTo>
                  <a:lnTo>
                    <a:pt x="2296" y="0"/>
                  </a:lnTo>
                  <a:cubicBezTo>
                    <a:pt x="2296" y="0"/>
                    <a:pt x="2956" y="3305"/>
                    <a:pt x="3182" y="5672"/>
                  </a:cubicBezTo>
                  <a:cubicBezTo>
                    <a:pt x="3247" y="6369"/>
                    <a:pt x="2702" y="6970"/>
                    <a:pt x="2003" y="6970"/>
                  </a:cubicBezTo>
                  <a:lnTo>
                    <a:pt x="1245" y="6970"/>
                  </a:lnTo>
                  <a:cubicBezTo>
                    <a:pt x="548" y="6970"/>
                    <a:pt x="0" y="6369"/>
                    <a:pt x="65" y="5672"/>
                  </a:cubicBezTo>
                </a:path>
              </a:pathLst>
            </a:custGeom>
            <a:solidFill>
              <a:schemeClr val="accent5">
                <a:lumMod val="25000"/>
                <a:lumOff val="75000"/>
              </a:schemeClr>
            </a:solidFill>
            <a:ln>
              <a:noFill/>
            </a:ln>
            <a:effectLst>
              <a:outerShdw blurRad="50800" dist="50800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5" title="flower">
              <a:extLst>
                <a:ext uri="{FF2B5EF4-FFF2-40B4-BE49-F238E27FC236}">
                  <a16:creationId xmlns:a16="http://schemas.microsoft.com/office/drawing/2014/main" id="{390A0D73-BEC6-4A39-B021-34713341A5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947020">
              <a:off x="5094459" y="916700"/>
              <a:ext cx="490601" cy="2102005"/>
            </a:xfrm>
            <a:custGeom>
              <a:avLst/>
              <a:gdLst>
                <a:gd name="T0" fmla="*/ 0 w 1626"/>
                <a:gd name="T1" fmla="*/ 0 h 6971"/>
                <a:gd name="T2" fmla="*/ 674 w 1626"/>
                <a:gd name="T3" fmla="*/ 0 h 6971"/>
                <a:gd name="T4" fmla="*/ 1560 w 1626"/>
                <a:gd name="T5" fmla="*/ 5672 h 6971"/>
                <a:gd name="T6" fmla="*/ 380 w 1626"/>
                <a:gd name="T7" fmla="*/ 6970 h 6971"/>
                <a:gd name="T8" fmla="*/ 0 w 1626"/>
                <a:gd name="T9" fmla="*/ 6970 h 6971"/>
                <a:gd name="T10" fmla="*/ 0 w 1626"/>
                <a:gd name="T11" fmla="*/ 0 h 6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6" h="6971">
                  <a:moveTo>
                    <a:pt x="0" y="0"/>
                  </a:moveTo>
                  <a:lnTo>
                    <a:pt x="674" y="0"/>
                  </a:lnTo>
                  <a:cubicBezTo>
                    <a:pt x="674" y="0"/>
                    <a:pt x="1334" y="3305"/>
                    <a:pt x="1560" y="5672"/>
                  </a:cubicBezTo>
                  <a:cubicBezTo>
                    <a:pt x="1625" y="6369"/>
                    <a:pt x="1080" y="6970"/>
                    <a:pt x="380" y="6970"/>
                  </a:cubicBezTo>
                  <a:lnTo>
                    <a:pt x="0" y="6970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3C2ABC-07AB-4C43-8D05-E51BD50F0847}"/>
              </a:ext>
            </a:extLst>
          </p:cNvPr>
          <p:cNvGrpSpPr/>
          <p:nvPr/>
        </p:nvGrpSpPr>
        <p:grpSpPr>
          <a:xfrm>
            <a:off x="6107851" y="915464"/>
            <a:ext cx="979872" cy="2252062"/>
            <a:chOff x="6107851" y="915464"/>
            <a:chExt cx="979872" cy="2252062"/>
          </a:xfrm>
        </p:grpSpPr>
        <p:sp>
          <p:nvSpPr>
            <p:cNvPr id="25" name="Freeform 26" title="flower">
              <a:extLst>
                <a:ext uri="{FF2B5EF4-FFF2-40B4-BE49-F238E27FC236}">
                  <a16:creationId xmlns:a16="http://schemas.microsoft.com/office/drawing/2014/main" id="{FD2C6C24-D590-471E-9E05-7FCBC34018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3055698">
              <a:off x="6107851" y="1065521"/>
              <a:ext cx="979872" cy="2102005"/>
            </a:xfrm>
            <a:custGeom>
              <a:avLst/>
              <a:gdLst>
                <a:gd name="T0" fmla="*/ 65 w 3248"/>
                <a:gd name="T1" fmla="*/ 5672 h 6971"/>
                <a:gd name="T2" fmla="*/ 951 w 3248"/>
                <a:gd name="T3" fmla="*/ 0 h 6971"/>
                <a:gd name="T4" fmla="*/ 2296 w 3248"/>
                <a:gd name="T5" fmla="*/ 0 h 6971"/>
                <a:gd name="T6" fmla="*/ 3182 w 3248"/>
                <a:gd name="T7" fmla="*/ 5672 h 6971"/>
                <a:gd name="T8" fmla="*/ 2003 w 3248"/>
                <a:gd name="T9" fmla="*/ 6970 h 6971"/>
                <a:gd name="T10" fmla="*/ 1245 w 3248"/>
                <a:gd name="T11" fmla="*/ 6970 h 6971"/>
                <a:gd name="T12" fmla="*/ 65 w 3248"/>
                <a:gd name="T13" fmla="*/ 5672 h 6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8" h="6971">
                  <a:moveTo>
                    <a:pt x="65" y="5672"/>
                  </a:moveTo>
                  <a:cubicBezTo>
                    <a:pt x="291" y="3308"/>
                    <a:pt x="951" y="0"/>
                    <a:pt x="951" y="0"/>
                  </a:cubicBezTo>
                  <a:lnTo>
                    <a:pt x="2296" y="0"/>
                  </a:lnTo>
                  <a:cubicBezTo>
                    <a:pt x="2296" y="0"/>
                    <a:pt x="2956" y="3305"/>
                    <a:pt x="3182" y="5672"/>
                  </a:cubicBezTo>
                  <a:cubicBezTo>
                    <a:pt x="3247" y="6369"/>
                    <a:pt x="2702" y="6970"/>
                    <a:pt x="2003" y="6970"/>
                  </a:cubicBezTo>
                  <a:lnTo>
                    <a:pt x="1245" y="6970"/>
                  </a:lnTo>
                  <a:cubicBezTo>
                    <a:pt x="548" y="6970"/>
                    <a:pt x="0" y="6369"/>
                    <a:pt x="65" y="56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50800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7" title="flower">
              <a:extLst>
                <a:ext uri="{FF2B5EF4-FFF2-40B4-BE49-F238E27FC236}">
                  <a16:creationId xmlns:a16="http://schemas.microsoft.com/office/drawing/2014/main" id="{615FA940-CA2C-47D9-8636-22A62FE83F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3055698">
              <a:off x="6157598" y="915464"/>
              <a:ext cx="490601" cy="2102005"/>
            </a:xfrm>
            <a:custGeom>
              <a:avLst/>
              <a:gdLst>
                <a:gd name="T0" fmla="*/ 0 w 1626"/>
                <a:gd name="T1" fmla="*/ 0 h 6971"/>
                <a:gd name="T2" fmla="*/ 674 w 1626"/>
                <a:gd name="T3" fmla="*/ 0 h 6971"/>
                <a:gd name="T4" fmla="*/ 1560 w 1626"/>
                <a:gd name="T5" fmla="*/ 5672 h 6971"/>
                <a:gd name="T6" fmla="*/ 380 w 1626"/>
                <a:gd name="T7" fmla="*/ 6970 h 6971"/>
                <a:gd name="T8" fmla="*/ 0 w 1626"/>
                <a:gd name="T9" fmla="*/ 6970 h 6971"/>
                <a:gd name="T10" fmla="*/ 0 w 1626"/>
                <a:gd name="T11" fmla="*/ 0 h 6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6" h="6971">
                  <a:moveTo>
                    <a:pt x="0" y="0"/>
                  </a:moveTo>
                  <a:lnTo>
                    <a:pt x="674" y="0"/>
                  </a:lnTo>
                  <a:cubicBezTo>
                    <a:pt x="674" y="0"/>
                    <a:pt x="1334" y="3305"/>
                    <a:pt x="1560" y="5672"/>
                  </a:cubicBezTo>
                  <a:cubicBezTo>
                    <a:pt x="1625" y="6369"/>
                    <a:pt x="1080" y="6970"/>
                    <a:pt x="380" y="6970"/>
                  </a:cubicBezTo>
                  <a:lnTo>
                    <a:pt x="0" y="6970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5AE492-B25D-49A4-BF17-918434A4CC75}"/>
              </a:ext>
            </a:extLst>
          </p:cNvPr>
          <p:cNvGrpSpPr/>
          <p:nvPr/>
        </p:nvGrpSpPr>
        <p:grpSpPr>
          <a:xfrm>
            <a:off x="6012169" y="2427756"/>
            <a:ext cx="2149622" cy="979872"/>
            <a:chOff x="6012169" y="2427756"/>
            <a:chExt cx="2149622" cy="979872"/>
          </a:xfrm>
        </p:grpSpPr>
        <p:sp>
          <p:nvSpPr>
            <p:cNvPr id="28" name="Freeform 28" title="flower">
              <a:extLst>
                <a:ext uri="{FF2B5EF4-FFF2-40B4-BE49-F238E27FC236}">
                  <a16:creationId xmlns:a16="http://schemas.microsoft.com/office/drawing/2014/main" id="{BFF50C31-793C-4B58-8B8E-CADEDB80F8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5530244">
              <a:off x="6620853" y="1866689"/>
              <a:ext cx="979872" cy="2102005"/>
            </a:xfrm>
            <a:custGeom>
              <a:avLst/>
              <a:gdLst>
                <a:gd name="T0" fmla="*/ 65 w 3248"/>
                <a:gd name="T1" fmla="*/ 5672 h 6971"/>
                <a:gd name="T2" fmla="*/ 951 w 3248"/>
                <a:gd name="T3" fmla="*/ 0 h 6971"/>
                <a:gd name="T4" fmla="*/ 2296 w 3248"/>
                <a:gd name="T5" fmla="*/ 0 h 6971"/>
                <a:gd name="T6" fmla="*/ 3182 w 3248"/>
                <a:gd name="T7" fmla="*/ 5672 h 6971"/>
                <a:gd name="T8" fmla="*/ 2003 w 3248"/>
                <a:gd name="T9" fmla="*/ 6970 h 6971"/>
                <a:gd name="T10" fmla="*/ 1245 w 3248"/>
                <a:gd name="T11" fmla="*/ 6970 h 6971"/>
                <a:gd name="T12" fmla="*/ 65 w 3248"/>
                <a:gd name="T13" fmla="*/ 5672 h 6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8" h="6971">
                  <a:moveTo>
                    <a:pt x="65" y="5672"/>
                  </a:moveTo>
                  <a:cubicBezTo>
                    <a:pt x="291" y="3308"/>
                    <a:pt x="951" y="0"/>
                    <a:pt x="951" y="0"/>
                  </a:cubicBezTo>
                  <a:lnTo>
                    <a:pt x="2296" y="0"/>
                  </a:lnTo>
                  <a:cubicBezTo>
                    <a:pt x="2296" y="0"/>
                    <a:pt x="2956" y="3305"/>
                    <a:pt x="3182" y="5672"/>
                  </a:cubicBezTo>
                  <a:cubicBezTo>
                    <a:pt x="3247" y="6369"/>
                    <a:pt x="2702" y="6970"/>
                    <a:pt x="2003" y="6970"/>
                  </a:cubicBezTo>
                  <a:lnTo>
                    <a:pt x="1245" y="6970"/>
                  </a:lnTo>
                  <a:cubicBezTo>
                    <a:pt x="548" y="6970"/>
                    <a:pt x="0" y="6369"/>
                    <a:pt x="65" y="5672"/>
                  </a:cubicBezTo>
                </a:path>
              </a:pathLst>
            </a:custGeom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>
              <a:outerShdw blurRad="50800" dist="50800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B9BA9F9B-EDD1-4CE3-92B9-F7042DF050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5530244">
              <a:off x="6817871" y="1625377"/>
              <a:ext cx="490601" cy="2102005"/>
            </a:xfrm>
            <a:custGeom>
              <a:avLst/>
              <a:gdLst>
                <a:gd name="T0" fmla="*/ 0 w 1626"/>
                <a:gd name="T1" fmla="*/ 0 h 6971"/>
                <a:gd name="T2" fmla="*/ 674 w 1626"/>
                <a:gd name="T3" fmla="*/ 0 h 6971"/>
                <a:gd name="T4" fmla="*/ 1560 w 1626"/>
                <a:gd name="T5" fmla="*/ 5672 h 6971"/>
                <a:gd name="T6" fmla="*/ 380 w 1626"/>
                <a:gd name="T7" fmla="*/ 6970 h 6971"/>
                <a:gd name="T8" fmla="*/ 0 w 1626"/>
                <a:gd name="T9" fmla="*/ 6970 h 6971"/>
                <a:gd name="T10" fmla="*/ 0 w 1626"/>
                <a:gd name="T11" fmla="*/ 0 h 6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6" h="6971">
                  <a:moveTo>
                    <a:pt x="0" y="0"/>
                  </a:moveTo>
                  <a:lnTo>
                    <a:pt x="674" y="0"/>
                  </a:lnTo>
                  <a:cubicBezTo>
                    <a:pt x="674" y="0"/>
                    <a:pt x="1334" y="3305"/>
                    <a:pt x="1560" y="5672"/>
                  </a:cubicBezTo>
                  <a:cubicBezTo>
                    <a:pt x="1625" y="6369"/>
                    <a:pt x="1080" y="6970"/>
                    <a:pt x="380" y="6970"/>
                  </a:cubicBezTo>
                  <a:lnTo>
                    <a:pt x="0" y="6970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25000"/>
                <a:lumOff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9851054-CD2E-406E-85E7-7ADAA8BF3512}"/>
              </a:ext>
            </a:extLst>
          </p:cNvPr>
          <p:cNvGrpSpPr/>
          <p:nvPr/>
        </p:nvGrpSpPr>
        <p:grpSpPr>
          <a:xfrm>
            <a:off x="5882880" y="3324566"/>
            <a:ext cx="2235687" cy="979872"/>
            <a:chOff x="5882880" y="3324566"/>
            <a:chExt cx="2235687" cy="979872"/>
          </a:xfrm>
        </p:grpSpPr>
        <p:sp>
          <p:nvSpPr>
            <p:cNvPr id="31" name="Freeform 30" title="flower">
              <a:extLst>
                <a:ext uri="{FF2B5EF4-FFF2-40B4-BE49-F238E27FC236}">
                  <a16:creationId xmlns:a16="http://schemas.microsoft.com/office/drawing/2014/main" id="{50CE0334-C571-4D79-B350-84F4C3BAA3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8175338">
              <a:off x="6443947" y="2763499"/>
              <a:ext cx="979872" cy="2102005"/>
            </a:xfrm>
            <a:custGeom>
              <a:avLst/>
              <a:gdLst>
                <a:gd name="T0" fmla="*/ 65 w 3248"/>
                <a:gd name="T1" fmla="*/ 5672 h 6971"/>
                <a:gd name="T2" fmla="*/ 951 w 3248"/>
                <a:gd name="T3" fmla="*/ 0 h 6971"/>
                <a:gd name="T4" fmla="*/ 2296 w 3248"/>
                <a:gd name="T5" fmla="*/ 0 h 6971"/>
                <a:gd name="T6" fmla="*/ 3182 w 3248"/>
                <a:gd name="T7" fmla="*/ 5672 h 6971"/>
                <a:gd name="T8" fmla="*/ 2003 w 3248"/>
                <a:gd name="T9" fmla="*/ 6970 h 6971"/>
                <a:gd name="T10" fmla="*/ 1245 w 3248"/>
                <a:gd name="T11" fmla="*/ 6970 h 6971"/>
                <a:gd name="T12" fmla="*/ 65 w 3248"/>
                <a:gd name="T13" fmla="*/ 5672 h 6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8" h="6971">
                  <a:moveTo>
                    <a:pt x="65" y="5672"/>
                  </a:moveTo>
                  <a:cubicBezTo>
                    <a:pt x="291" y="3308"/>
                    <a:pt x="951" y="0"/>
                    <a:pt x="951" y="0"/>
                  </a:cubicBezTo>
                  <a:lnTo>
                    <a:pt x="2296" y="0"/>
                  </a:lnTo>
                  <a:cubicBezTo>
                    <a:pt x="2296" y="0"/>
                    <a:pt x="2956" y="3305"/>
                    <a:pt x="3182" y="5672"/>
                  </a:cubicBezTo>
                  <a:cubicBezTo>
                    <a:pt x="3247" y="6369"/>
                    <a:pt x="2702" y="6970"/>
                    <a:pt x="2003" y="6970"/>
                  </a:cubicBezTo>
                  <a:lnTo>
                    <a:pt x="1245" y="6970"/>
                  </a:lnTo>
                  <a:cubicBezTo>
                    <a:pt x="548" y="6970"/>
                    <a:pt x="0" y="6369"/>
                    <a:pt x="65" y="56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50800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9250AAD-4996-4B90-968E-31CC0A2393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8175338">
              <a:off x="6822264" y="2557034"/>
              <a:ext cx="490601" cy="2102005"/>
            </a:xfrm>
            <a:custGeom>
              <a:avLst/>
              <a:gdLst>
                <a:gd name="T0" fmla="*/ 0 w 1626"/>
                <a:gd name="T1" fmla="*/ 0 h 6971"/>
                <a:gd name="T2" fmla="*/ 674 w 1626"/>
                <a:gd name="T3" fmla="*/ 0 h 6971"/>
                <a:gd name="T4" fmla="*/ 1560 w 1626"/>
                <a:gd name="T5" fmla="*/ 5672 h 6971"/>
                <a:gd name="T6" fmla="*/ 380 w 1626"/>
                <a:gd name="T7" fmla="*/ 6970 h 6971"/>
                <a:gd name="T8" fmla="*/ 0 w 1626"/>
                <a:gd name="T9" fmla="*/ 6970 h 6971"/>
                <a:gd name="T10" fmla="*/ 0 w 1626"/>
                <a:gd name="T11" fmla="*/ 0 h 6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6" h="6971">
                  <a:moveTo>
                    <a:pt x="0" y="0"/>
                  </a:moveTo>
                  <a:lnTo>
                    <a:pt x="674" y="0"/>
                  </a:lnTo>
                  <a:cubicBezTo>
                    <a:pt x="674" y="0"/>
                    <a:pt x="1334" y="3305"/>
                    <a:pt x="1560" y="5672"/>
                  </a:cubicBezTo>
                  <a:cubicBezTo>
                    <a:pt x="1625" y="6369"/>
                    <a:pt x="1080" y="6970"/>
                    <a:pt x="380" y="6970"/>
                  </a:cubicBezTo>
                  <a:lnTo>
                    <a:pt x="0" y="6970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20A235-6911-4A52-A9E8-5A8C8255C615}"/>
              </a:ext>
            </a:extLst>
          </p:cNvPr>
          <p:cNvGrpSpPr/>
          <p:nvPr/>
        </p:nvGrpSpPr>
        <p:grpSpPr>
          <a:xfrm>
            <a:off x="5657044" y="3277510"/>
            <a:ext cx="979872" cy="2155854"/>
            <a:chOff x="5657044" y="3277510"/>
            <a:chExt cx="979872" cy="2155854"/>
          </a:xfrm>
        </p:grpSpPr>
        <p:sp>
          <p:nvSpPr>
            <p:cNvPr id="34" name="Freeform 32" title="flower">
              <a:extLst>
                <a:ext uri="{FF2B5EF4-FFF2-40B4-BE49-F238E27FC236}">
                  <a16:creationId xmlns:a16="http://schemas.microsoft.com/office/drawing/2014/main" id="{2E259948-723B-45DD-A236-472FAA7B9F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20841227">
              <a:off x="5657044" y="3331359"/>
              <a:ext cx="979872" cy="2102005"/>
            </a:xfrm>
            <a:custGeom>
              <a:avLst/>
              <a:gdLst>
                <a:gd name="T0" fmla="*/ 65 w 3248"/>
                <a:gd name="T1" fmla="*/ 5672 h 6971"/>
                <a:gd name="T2" fmla="*/ 951 w 3248"/>
                <a:gd name="T3" fmla="*/ 0 h 6971"/>
                <a:gd name="T4" fmla="*/ 2296 w 3248"/>
                <a:gd name="T5" fmla="*/ 0 h 6971"/>
                <a:gd name="T6" fmla="*/ 3182 w 3248"/>
                <a:gd name="T7" fmla="*/ 5672 h 6971"/>
                <a:gd name="T8" fmla="*/ 2003 w 3248"/>
                <a:gd name="T9" fmla="*/ 6970 h 6971"/>
                <a:gd name="T10" fmla="*/ 1245 w 3248"/>
                <a:gd name="T11" fmla="*/ 6970 h 6971"/>
                <a:gd name="T12" fmla="*/ 65 w 3248"/>
                <a:gd name="T13" fmla="*/ 5672 h 6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8" h="6971">
                  <a:moveTo>
                    <a:pt x="65" y="5672"/>
                  </a:moveTo>
                  <a:cubicBezTo>
                    <a:pt x="291" y="3308"/>
                    <a:pt x="951" y="0"/>
                    <a:pt x="951" y="0"/>
                  </a:cubicBezTo>
                  <a:lnTo>
                    <a:pt x="2296" y="0"/>
                  </a:lnTo>
                  <a:cubicBezTo>
                    <a:pt x="2296" y="0"/>
                    <a:pt x="2956" y="3305"/>
                    <a:pt x="3182" y="5672"/>
                  </a:cubicBezTo>
                  <a:cubicBezTo>
                    <a:pt x="3247" y="6369"/>
                    <a:pt x="2702" y="6970"/>
                    <a:pt x="2003" y="6970"/>
                  </a:cubicBezTo>
                  <a:lnTo>
                    <a:pt x="1245" y="6970"/>
                  </a:lnTo>
                  <a:cubicBezTo>
                    <a:pt x="548" y="6970"/>
                    <a:pt x="0" y="6369"/>
                    <a:pt x="65" y="5672"/>
                  </a:cubicBezTo>
                </a:path>
              </a:pathLst>
            </a:custGeom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>
              <a:outerShdw blurRad="50800" dist="50800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3" title="flower">
              <a:extLst>
                <a:ext uri="{FF2B5EF4-FFF2-40B4-BE49-F238E27FC236}">
                  <a16:creationId xmlns:a16="http://schemas.microsoft.com/office/drawing/2014/main" id="{49776CEE-456B-4F7F-9153-B5FB02683C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20841227">
              <a:off x="6141677" y="3277510"/>
              <a:ext cx="490601" cy="2102005"/>
            </a:xfrm>
            <a:custGeom>
              <a:avLst/>
              <a:gdLst>
                <a:gd name="T0" fmla="*/ 0 w 1626"/>
                <a:gd name="T1" fmla="*/ 0 h 6971"/>
                <a:gd name="T2" fmla="*/ 674 w 1626"/>
                <a:gd name="T3" fmla="*/ 0 h 6971"/>
                <a:gd name="T4" fmla="*/ 1560 w 1626"/>
                <a:gd name="T5" fmla="*/ 5672 h 6971"/>
                <a:gd name="T6" fmla="*/ 380 w 1626"/>
                <a:gd name="T7" fmla="*/ 6970 h 6971"/>
                <a:gd name="T8" fmla="*/ 0 w 1626"/>
                <a:gd name="T9" fmla="*/ 6970 h 6971"/>
                <a:gd name="T10" fmla="*/ 0 w 1626"/>
                <a:gd name="T11" fmla="*/ 0 h 6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6" h="6971">
                  <a:moveTo>
                    <a:pt x="0" y="0"/>
                  </a:moveTo>
                  <a:lnTo>
                    <a:pt x="674" y="0"/>
                  </a:lnTo>
                  <a:cubicBezTo>
                    <a:pt x="674" y="0"/>
                    <a:pt x="1334" y="3305"/>
                    <a:pt x="1560" y="5672"/>
                  </a:cubicBezTo>
                  <a:cubicBezTo>
                    <a:pt x="1625" y="6369"/>
                    <a:pt x="1080" y="6970"/>
                    <a:pt x="380" y="6970"/>
                  </a:cubicBezTo>
                  <a:lnTo>
                    <a:pt x="0" y="6970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25000"/>
                <a:lumOff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 title="flower">
            <a:extLst>
              <a:ext uri="{FF2B5EF4-FFF2-40B4-BE49-F238E27FC236}">
                <a16:creationId xmlns:a16="http://schemas.microsoft.com/office/drawing/2014/main" id="{1ACE779A-F792-4B51-8E66-9B680BA6E250}"/>
              </a:ext>
            </a:extLst>
          </p:cNvPr>
          <p:cNvGrpSpPr/>
          <p:nvPr/>
        </p:nvGrpSpPr>
        <p:grpSpPr>
          <a:xfrm rot="3600000">
            <a:off x="5264202" y="2535928"/>
            <a:ext cx="1197918" cy="1197918"/>
            <a:chOff x="5264202" y="2535928"/>
            <a:chExt cx="1197918" cy="1197918"/>
          </a:xfrm>
        </p:grpSpPr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BDC246C6-F346-4467-98CE-369AC38B7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202" y="2535928"/>
              <a:ext cx="1197918" cy="1197918"/>
            </a:xfrm>
            <a:custGeom>
              <a:avLst/>
              <a:gdLst>
                <a:gd name="T0" fmla="*/ 5039 w 5040"/>
                <a:gd name="T1" fmla="*/ 2520 h 5040"/>
                <a:gd name="T2" fmla="*/ 4701 w 5040"/>
                <a:gd name="T3" fmla="*/ 3779 h 5040"/>
                <a:gd name="T4" fmla="*/ 3779 w 5040"/>
                <a:gd name="T5" fmla="*/ 4701 h 5040"/>
                <a:gd name="T6" fmla="*/ 2520 w 5040"/>
                <a:gd name="T7" fmla="*/ 5039 h 5040"/>
                <a:gd name="T8" fmla="*/ 1260 w 5040"/>
                <a:gd name="T9" fmla="*/ 4701 h 5040"/>
                <a:gd name="T10" fmla="*/ 338 w 5040"/>
                <a:gd name="T11" fmla="*/ 3779 h 5040"/>
                <a:gd name="T12" fmla="*/ 0 w 5040"/>
                <a:gd name="T13" fmla="*/ 2520 h 5040"/>
                <a:gd name="T14" fmla="*/ 338 w 5040"/>
                <a:gd name="T15" fmla="*/ 1260 h 5040"/>
                <a:gd name="T16" fmla="*/ 1260 w 5040"/>
                <a:gd name="T17" fmla="*/ 338 h 5040"/>
                <a:gd name="T18" fmla="*/ 2520 w 5040"/>
                <a:gd name="T19" fmla="*/ 0 h 5040"/>
                <a:gd name="T20" fmla="*/ 3779 w 5040"/>
                <a:gd name="T21" fmla="*/ 338 h 5040"/>
                <a:gd name="T22" fmla="*/ 4701 w 5040"/>
                <a:gd name="T23" fmla="*/ 1260 h 5040"/>
                <a:gd name="T24" fmla="*/ 5039 w 5040"/>
                <a:gd name="T25" fmla="*/ 2520 h 5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40" h="5040">
                  <a:moveTo>
                    <a:pt x="5039" y="2520"/>
                  </a:moveTo>
                  <a:cubicBezTo>
                    <a:pt x="5039" y="2983"/>
                    <a:pt x="4933" y="3377"/>
                    <a:pt x="4701" y="3779"/>
                  </a:cubicBezTo>
                  <a:cubicBezTo>
                    <a:pt x="4469" y="4181"/>
                    <a:pt x="4181" y="4469"/>
                    <a:pt x="3779" y="4701"/>
                  </a:cubicBezTo>
                  <a:cubicBezTo>
                    <a:pt x="3377" y="4933"/>
                    <a:pt x="2983" y="5039"/>
                    <a:pt x="2520" y="5039"/>
                  </a:cubicBezTo>
                  <a:cubicBezTo>
                    <a:pt x="2056" y="5039"/>
                    <a:pt x="1662" y="4933"/>
                    <a:pt x="1260" y="4701"/>
                  </a:cubicBezTo>
                  <a:cubicBezTo>
                    <a:pt x="858" y="4469"/>
                    <a:pt x="570" y="4181"/>
                    <a:pt x="338" y="3779"/>
                  </a:cubicBezTo>
                  <a:cubicBezTo>
                    <a:pt x="106" y="3377"/>
                    <a:pt x="0" y="2983"/>
                    <a:pt x="0" y="2520"/>
                  </a:cubicBezTo>
                  <a:cubicBezTo>
                    <a:pt x="0" y="2056"/>
                    <a:pt x="106" y="1662"/>
                    <a:pt x="338" y="1260"/>
                  </a:cubicBezTo>
                  <a:cubicBezTo>
                    <a:pt x="570" y="858"/>
                    <a:pt x="858" y="570"/>
                    <a:pt x="1260" y="338"/>
                  </a:cubicBezTo>
                  <a:cubicBezTo>
                    <a:pt x="1662" y="106"/>
                    <a:pt x="2056" y="0"/>
                    <a:pt x="2520" y="0"/>
                  </a:cubicBezTo>
                  <a:cubicBezTo>
                    <a:pt x="2983" y="0"/>
                    <a:pt x="3377" y="106"/>
                    <a:pt x="3779" y="338"/>
                  </a:cubicBezTo>
                  <a:cubicBezTo>
                    <a:pt x="4181" y="570"/>
                    <a:pt x="4469" y="858"/>
                    <a:pt x="4701" y="1260"/>
                  </a:cubicBezTo>
                  <a:cubicBezTo>
                    <a:pt x="4933" y="1662"/>
                    <a:pt x="5039" y="2056"/>
                    <a:pt x="5039" y="252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50800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13C9EA43-9767-4666-8C6C-0C9198380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685" y="2535928"/>
              <a:ext cx="598435" cy="1197918"/>
            </a:xfrm>
            <a:custGeom>
              <a:avLst/>
              <a:gdLst>
                <a:gd name="T0" fmla="*/ 2519 w 2520"/>
                <a:gd name="T1" fmla="*/ 2520 h 5040"/>
                <a:gd name="T2" fmla="*/ 0 w 2520"/>
                <a:gd name="T3" fmla="*/ 0 h 5040"/>
                <a:gd name="T4" fmla="*/ 0 w 2520"/>
                <a:gd name="T5" fmla="*/ 5039 h 5040"/>
                <a:gd name="T6" fmla="*/ 2519 w 2520"/>
                <a:gd name="T7" fmla="*/ 2520 h 5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0" h="5040">
                  <a:moveTo>
                    <a:pt x="2519" y="2520"/>
                  </a:moveTo>
                  <a:cubicBezTo>
                    <a:pt x="2519" y="1129"/>
                    <a:pt x="1390" y="0"/>
                    <a:pt x="0" y="0"/>
                  </a:cubicBezTo>
                  <a:lnTo>
                    <a:pt x="0" y="5039"/>
                  </a:lnTo>
                  <a:cubicBezTo>
                    <a:pt x="1390" y="5039"/>
                    <a:pt x="2519" y="3910"/>
                    <a:pt x="2519" y="25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244E9FD-04B8-4D77-B75B-C69574722AB4}"/>
              </a:ext>
            </a:extLst>
          </p:cNvPr>
          <p:cNvSpPr/>
          <p:nvPr/>
        </p:nvSpPr>
        <p:spPr>
          <a:xfrm>
            <a:off x="2457857" y="-15610"/>
            <a:ext cx="7858240" cy="685800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22225">
                  <a:noFill/>
                  <a:prstDash val="solid"/>
                </a:ln>
                <a:solidFill>
                  <a:srgbClr val="105E32">
                    <a:alpha val="16000"/>
                  </a:srgbClr>
                </a:solidFill>
                <a:effectLst/>
                <a:latin typeface="Courgette" panose="02000603070400060004" pitchFamily="2" charset="0"/>
              </a:rPr>
              <a:t>Safest Solutions in Bloom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AB6AF2F-8337-494C-88F6-6B345C67B9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55643"/>
            <a:ext cx="1030514" cy="100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7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er Hub 1">
      <a:dk1>
        <a:srgbClr val="000000"/>
      </a:dk1>
      <a:lt1>
        <a:srgbClr val="FFFFFF"/>
      </a:lt1>
      <a:dk2>
        <a:srgbClr val="000000"/>
      </a:dk2>
      <a:lt2>
        <a:srgbClr val="C3F5D9"/>
      </a:lt2>
      <a:accent1>
        <a:srgbClr val="81D2CF"/>
      </a:accent1>
      <a:accent2>
        <a:srgbClr val="C0ACBE"/>
      </a:accent2>
      <a:accent3>
        <a:srgbClr val="A5A5A5"/>
      </a:accent3>
      <a:accent4>
        <a:srgbClr val="914093"/>
      </a:accent4>
      <a:accent5>
        <a:srgbClr val="380359"/>
      </a:accent5>
      <a:accent6>
        <a:srgbClr val="FFC900"/>
      </a:accent6>
      <a:hlink>
        <a:srgbClr val="0563C1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imated flower slideTF34118923.potx" id="{92AC7374-4ADE-48B7-9253-1C684D846B89}" vid="{2EE4AAFA-81B6-4865-BFCE-1024FE823D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Animated flower slide</Template>
  <TotalTime>0</TotalTime>
  <Words>5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Courgette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2019-12-10T15:19:08Z</dcterms:created>
  <dcterms:modified xsi:type="dcterms:W3CDTF">2019-12-10T19:10:19Z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2018-08-15T18:08:51.4300935Z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