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727"/>
    <a:srgbClr val="36778E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99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 lIns="36000" tIns="72000"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 lIns="36000" tIns="72000"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 lIns="36000" tIns="72000"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7200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100" kern="1200" cap="none" dirty="0"/>
            <a:t>Adventure</a:t>
          </a:r>
          <a:endParaRPr lang="en-US" sz="31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7200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100" kern="1200" cap="none" dirty="0"/>
            <a:t>Enthusiasm</a:t>
          </a:r>
          <a:endParaRPr lang="en-US" sz="31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7200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100" kern="1200" cap="none" dirty="0"/>
            <a:t>Discovery</a:t>
          </a:r>
          <a:endParaRPr lang="en-US" sz="31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being part of our exciting venture today. We will be in touch to explain the route and all the arrangements going forward.</a:t>
            </a:r>
          </a:p>
          <a:p>
            <a:r>
              <a:rPr lang="en-US" dirty="0"/>
              <a:t>Contact our lead climber on </a:t>
            </a:r>
            <a:r>
              <a:rPr lang="en-US" dirty="0" err="1"/>
              <a:t>safestsol@</a:t>
            </a:r>
            <a:r>
              <a:rPr lang="en-US" err="1"/>
              <a:t>gmail</a:t>
            </a:r>
            <a:r>
              <a:rPr lang="en-US"/>
              <a:t>.com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Safest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  <a:prstGeom prst="snip2DiagRect">
            <a:avLst/>
          </a:prstGeom>
          <a:pattFill prst="pct5">
            <a:fgClr>
              <a:srgbClr val="A6B727"/>
            </a:fgClr>
            <a:bgClr>
              <a:schemeClr val="bg1"/>
            </a:bgClr>
          </a:pattFill>
          <a:ln w="38100">
            <a:solidFill>
              <a:schemeClr val="accent3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77255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4281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9A18F4C-1D58-4FEA-873B-51D8D5E5F700}"/>
              </a:ext>
            </a:extLst>
          </p:cNvPr>
          <p:cNvSpPr/>
          <p:nvPr/>
        </p:nvSpPr>
        <p:spPr>
          <a:xfrm>
            <a:off x="5650078" y="3429000"/>
            <a:ext cx="1200937" cy="120093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Hike">
            <a:extLst>
              <a:ext uri="{FF2B5EF4-FFF2-40B4-BE49-F238E27FC236}">
                <a16:creationId xmlns:a16="http://schemas.microsoft.com/office/drawing/2014/main" id="{593796C7-F52B-47D5-AD54-5CB7F75EAB54}"/>
              </a:ext>
            </a:extLst>
          </p:cNvPr>
          <p:cNvSpPr/>
          <p:nvPr/>
        </p:nvSpPr>
        <p:spPr>
          <a:xfrm>
            <a:off x="5906016" y="3684937"/>
            <a:ext cx="689062" cy="68906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A4E6F-4A4F-4C03-BE77-6FE2989C299C}"/>
              </a:ext>
            </a:extLst>
          </p:cNvPr>
          <p:cNvSpPr txBox="1"/>
          <p:nvPr/>
        </p:nvSpPr>
        <p:spPr>
          <a:xfrm>
            <a:off x="5486400" y="2897746"/>
            <a:ext cx="1764406" cy="369332"/>
          </a:xfrm>
          <a:prstGeom prst="rect">
            <a:avLst/>
          </a:prstGeom>
          <a:gradFill>
            <a:gsLst>
              <a:gs pos="0">
                <a:srgbClr val="36778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50"/>
              </a:gs>
            </a:gsLst>
            <a:lin ang="5400000" scaled="1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BON VOYAGE!</a:t>
            </a:r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furkiddz@safestsol.ni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99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Basis</vt:lpstr>
      <vt:lpstr>Safest Solutions Group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2019-11-21T20:50:25Z</dcterms:created>
  <dcterms:modified xsi:type="dcterms:W3CDTF">2022-05-21T21:58:46Z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