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274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61" d="100"/>
          <a:sy n="61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lkes@Work Training" userId="1a834b0b29e855b1" providerId="LiveId" clId="{934C7DFC-E58F-4E6E-BE68-F6D0B27132B1}"/>
    <pc:docChg chg="custSel modSld">
      <pc:chgData name="Foulkes@Work Training" userId="1a834b0b29e855b1" providerId="LiveId" clId="{934C7DFC-E58F-4E6E-BE68-F6D0B27132B1}" dt="2022-01-03T12:10:19.972" v="75" actId="1038"/>
      <pc:docMkLst>
        <pc:docMk/>
      </pc:docMkLst>
      <pc:sldChg chg="addSp delSp modSp mod">
        <pc:chgData name="Foulkes@Work Training" userId="1a834b0b29e855b1" providerId="LiveId" clId="{934C7DFC-E58F-4E6E-BE68-F6D0B27132B1}" dt="2022-01-03T12:10:19.972" v="75" actId="1038"/>
        <pc:sldMkLst>
          <pc:docMk/>
          <pc:sldMk cId="1205248810" sldId="274"/>
        </pc:sldMkLst>
        <pc:spChg chg="add mod ord">
          <ac:chgData name="Foulkes@Work Training" userId="1a834b0b29e855b1" providerId="LiveId" clId="{934C7DFC-E58F-4E6E-BE68-F6D0B27132B1}" dt="2022-01-03T12:10:11.606" v="62" actId="1076"/>
          <ac:spMkLst>
            <pc:docMk/>
            <pc:sldMk cId="1205248810" sldId="274"/>
            <ac:spMk id="19" creationId="{078BB7C0-7666-41F2-BD0F-99DF41348A2B}"/>
          </ac:spMkLst>
        </pc:spChg>
        <pc:picChg chg="add del mod">
          <ac:chgData name="Foulkes@Work Training" userId="1a834b0b29e855b1" providerId="LiveId" clId="{934C7DFC-E58F-4E6E-BE68-F6D0B27132B1}" dt="2022-01-03T12:00:54.787" v="1" actId="478"/>
          <ac:picMkLst>
            <pc:docMk/>
            <pc:sldMk cId="1205248810" sldId="274"/>
            <ac:picMk id="12" creationId="{ADE1C140-F177-469E-BBF2-91389ED0403B}"/>
          </ac:picMkLst>
        </pc:picChg>
        <pc:picChg chg="add mod">
          <ac:chgData name="Foulkes@Work Training" userId="1a834b0b29e855b1" providerId="LiveId" clId="{934C7DFC-E58F-4E6E-BE68-F6D0B27132B1}" dt="2022-01-03T12:04:54.018" v="6" actId="1076"/>
          <ac:picMkLst>
            <pc:docMk/>
            <pc:sldMk cId="1205248810" sldId="274"/>
            <ac:picMk id="14" creationId="{F9B64CA5-EC68-4A26-A749-D714B9F20A57}"/>
          </ac:picMkLst>
        </pc:picChg>
        <pc:picChg chg="add mod">
          <ac:chgData name="Foulkes@Work Training" userId="1a834b0b29e855b1" providerId="LiveId" clId="{934C7DFC-E58F-4E6E-BE68-F6D0B27132B1}" dt="2022-01-03T12:10:19.972" v="75" actId="1038"/>
          <ac:picMkLst>
            <pc:docMk/>
            <pc:sldMk cId="1205248810" sldId="274"/>
            <ac:picMk id="16" creationId="{1FD8EAF5-2389-4108-BAA6-44CB544BE88F}"/>
          </ac:picMkLst>
        </pc:picChg>
        <pc:cxnChg chg="add mod ord">
          <ac:chgData name="Foulkes@Work Training" userId="1a834b0b29e855b1" providerId="LiveId" clId="{934C7DFC-E58F-4E6E-BE68-F6D0B27132B1}" dt="2022-01-03T12:09:35.757" v="57" actId="171"/>
          <ac:cxnSpMkLst>
            <pc:docMk/>
            <pc:sldMk cId="1205248810" sldId="274"/>
            <ac:cxnSpMk id="18" creationId="{1C5ADEC3-2832-4D46-84DC-D520AEE097F2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Emergencies - September 2021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Labrador Retriever</c:v>
                </c:pt>
                <c:pt idx="1">
                  <c:v>Jack Russell</c:v>
                </c:pt>
                <c:pt idx="2">
                  <c:v>Pomeranian</c:v>
                </c:pt>
                <c:pt idx="3">
                  <c:v>Greyhound</c:v>
                </c:pt>
                <c:pt idx="4">
                  <c:v>Beagle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2</c:v>
                </c:pt>
                <c:pt idx="2">
                  <c:v>7</c:v>
                </c:pt>
                <c:pt idx="3">
                  <c:v>37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09-44F7-9ACF-1E2E9884C60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95047792"/>
        <c:axId val="295048208"/>
      </c:barChart>
      <c:catAx>
        <c:axId val="29504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048208"/>
        <c:auto val="1"/>
        <c:lblAlgn val="ctr"/>
        <c:lblOffset val="100"/>
        <c:noMultiLvlLbl val="0"/>
      </c:catAx>
      <c:valAx>
        <c:axId val="29504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047792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86474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110599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0287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Lorem ipsum dolor sit amet, consectetuer adipiscing elit. </a:t>
          </a:r>
        </a:p>
      </dsp:txBody>
      <dsp:txXfrm>
        <a:off x="50287" y="2761893"/>
        <a:ext cx="3262500" cy="720000"/>
      </dsp:txXfrm>
    </dsp:sp>
    <dsp:sp modelId="{BCD8CDD9-0C56-4401-ADB1-8B48DAB2C96F}">
      <dsp:nvSpPr>
        <dsp:cNvPr id="0" name=""/>
        <dsp:cNvSpPr/>
      </dsp:nvSpPr>
      <dsp:spPr>
        <a:xfrm>
          <a:off x="4519912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944037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883725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Nunc viverra imperdiet enim. Fusce est. Vivamus a tellus.</a:t>
          </a:r>
        </a:p>
      </dsp:txBody>
      <dsp:txXfrm>
        <a:off x="3883725" y="2761893"/>
        <a:ext cx="3262500" cy="720000"/>
      </dsp:txXfrm>
    </dsp:sp>
    <dsp:sp modelId="{FF93E135-77D6-48A0-8871-9BC93D705D06}">
      <dsp:nvSpPr>
        <dsp:cNvPr id="0" name=""/>
        <dsp:cNvSpPr/>
      </dsp:nvSpPr>
      <dsp:spPr>
        <a:xfrm>
          <a:off x="8353350" y="151893"/>
          <a:ext cx="1990125" cy="1990125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777475" y="576018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717162" y="276189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Pellentesque habitant morbi tristique senectus et netus.</a:t>
          </a:r>
        </a:p>
      </dsp:txBody>
      <dsp:txXfrm>
        <a:off x="7717162" y="276189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06" y="233213"/>
            <a:ext cx="10225530" cy="75476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Safest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813" y="468455"/>
            <a:ext cx="6988346" cy="590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Emergencies – September 2021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559214-8CCD-4B64-B737-DEFC720FF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791787"/>
              </p:ext>
            </p:extLst>
          </p:nvPr>
        </p:nvGraphicFramePr>
        <p:xfrm>
          <a:off x="1999245" y="1309635"/>
          <a:ext cx="8193510" cy="5297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13" descr="Ill Gummy Monsters">
            <a:extLst>
              <a:ext uri="{FF2B5EF4-FFF2-40B4-BE49-F238E27FC236}">
                <a16:creationId xmlns:a16="http://schemas.microsoft.com/office/drawing/2014/main" id="{F9B64CA5-EC68-4A26-A749-D714B9F20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260" y="1527221"/>
            <a:ext cx="852725" cy="852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5ADEC3-2832-4D46-84DC-D520AEE097F2}"/>
              </a:ext>
            </a:extLst>
          </p:cNvPr>
          <p:cNvCxnSpPr>
            <a:endCxn id="14" idx="1"/>
          </p:cNvCxnSpPr>
          <p:nvPr/>
        </p:nvCxnSpPr>
        <p:spPr>
          <a:xfrm flipV="1">
            <a:off x="956441" y="1953584"/>
            <a:ext cx="3637819" cy="1115437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Document with solid fill">
            <a:extLst>
              <a:ext uri="{FF2B5EF4-FFF2-40B4-BE49-F238E27FC236}">
                <a16:creationId xmlns:a16="http://schemas.microsoft.com/office/drawing/2014/main" id="{1FD8EAF5-2389-4108-BAA6-44CB544BE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141" y="2635469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8BB7C0-7666-41F2-BD0F-99DF41348A2B}"/>
              </a:ext>
            </a:extLst>
          </p:cNvPr>
          <p:cNvSpPr txBox="1"/>
          <p:nvPr/>
        </p:nvSpPr>
        <p:spPr>
          <a:xfrm>
            <a:off x="1745610" y="2218914"/>
            <a:ext cx="1995925" cy="584775"/>
          </a:xfrm>
          <a:prstGeom prst="rect">
            <a:avLst/>
          </a:prstGeom>
          <a:solidFill>
            <a:srgbClr val="67B34D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Please send through report asap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65AA958D-239A-4E9F-9880-A6024BBB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96124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{7B6678CB-73B1-4D3C-B68E-D617B1D60DEF}tf56535239_win32</Template>
  <TotalTime>0</TotalTime>
  <Words>45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Safest solutions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 solutions</dc:title>
  <dc:creator>Foulkes@Work Training</dc:creator>
  <cp:lastModifiedBy>Foulkes@Work Training</cp:lastModifiedBy>
  <cp:revision>3</cp:revision>
  <dcterms:created xsi:type="dcterms:W3CDTF">2022-01-03T08:56:56Z</dcterms:created>
  <dcterms:modified xsi:type="dcterms:W3CDTF">2022-01-03T12:10:27Z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