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8" r:id="rId7"/>
    <p:sldId id="286" r:id="rId8"/>
    <p:sldId id="287" r:id="rId9"/>
    <p:sldId id="288" r:id="rId10"/>
    <p:sldId id="289" r:id="rId11"/>
    <p:sldId id="290" r:id="rId12"/>
    <p:sldId id="291" r:id="rId13"/>
    <p:sldId id="29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A83DA1-7DEC-4FAF-AC3B-D0FFBE61EA26}" v="8" dt="2024-10-04T18:44:02.8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0655" autoAdjust="0"/>
  </p:normalViewPr>
  <p:slideViewPr>
    <p:cSldViewPr snapToGrid="0">
      <p:cViewPr varScale="1">
        <p:scale>
          <a:sx n="101" d="100"/>
          <a:sy n="101" d="100"/>
        </p:scale>
        <p:origin x="68" y="156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eg Deckler" userId="38fedbb726841d9a" providerId="LiveId" clId="{90A83DA1-7DEC-4FAF-AC3B-D0FFBE61EA26}"/>
    <pc:docChg chg="undo custSel addSld delSld modSld sldOrd">
      <pc:chgData name="Greg Deckler" userId="38fedbb726841d9a" providerId="LiveId" clId="{90A83DA1-7DEC-4FAF-AC3B-D0FFBE61EA26}" dt="2024-10-04T19:24:35.098" v="3136" actId="2696"/>
      <pc:docMkLst>
        <pc:docMk/>
      </pc:docMkLst>
      <pc:sldChg chg="modSp mod">
        <pc:chgData name="Greg Deckler" userId="38fedbb726841d9a" providerId="LiveId" clId="{90A83DA1-7DEC-4FAF-AC3B-D0FFBE61EA26}" dt="2024-10-04T18:35:41.167" v="2697" actId="27636"/>
        <pc:sldMkLst>
          <pc:docMk/>
          <pc:sldMk cId="1713219598" sldId="257"/>
        </pc:sldMkLst>
        <pc:spChg chg="mod">
          <ac:chgData name="Greg Deckler" userId="38fedbb726841d9a" providerId="LiveId" clId="{90A83DA1-7DEC-4FAF-AC3B-D0FFBE61EA26}" dt="2024-10-04T18:35:41.167" v="2697" actId="27636"/>
          <ac:spMkLst>
            <pc:docMk/>
            <pc:sldMk cId="1713219598" sldId="257"/>
            <ac:spMk id="3" creationId="{5671D7E5-EF66-4BCD-8DAA-E9061157F0BE}"/>
          </ac:spMkLst>
        </pc:spChg>
      </pc:sldChg>
      <pc:sldChg chg="modSp mod ord">
        <pc:chgData name="Greg Deckler" userId="38fedbb726841d9a" providerId="LiveId" clId="{90A83DA1-7DEC-4FAF-AC3B-D0FFBE61EA26}" dt="2024-10-03T16:38:05.416" v="292" actId="14100"/>
        <pc:sldMkLst>
          <pc:docMk/>
          <pc:sldMk cId="3571516367" sldId="258"/>
        </pc:sldMkLst>
        <pc:spChg chg="mod">
          <ac:chgData name="Greg Deckler" userId="38fedbb726841d9a" providerId="LiveId" clId="{90A83DA1-7DEC-4FAF-AC3B-D0FFBE61EA26}" dt="2024-10-03T16:33:21.097" v="150"/>
          <ac:spMkLst>
            <pc:docMk/>
            <pc:sldMk cId="3571516367" sldId="258"/>
            <ac:spMk id="2" creationId="{0A32731C-311B-46F7-A865-6C3AF6B09A47}"/>
          </ac:spMkLst>
        </pc:spChg>
        <pc:spChg chg="mod">
          <ac:chgData name="Greg Deckler" userId="38fedbb726841d9a" providerId="LiveId" clId="{90A83DA1-7DEC-4FAF-AC3B-D0FFBE61EA26}" dt="2024-10-03T16:38:05.416" v="292" actId="14100"/>
          <ac:spMkLst>
            <pc:docMk/>
            <pc:sldMk cId="3571516367" sldId="258"/>
            <ac:spMk id="3" creationId="{9D5232F9-FD00-464A-9F17-619C91AEF8F3}"/>
          </ac:spMkLst>
        </pc:spChg>
      </pc:sldChg>
      <pc:sldChg chg="del">
        <pc:chgData name="Greg Deckler" userId="38fedbb726841d9a" providerId="LiveId" clId="{90A83DA1-7DEC-4FAF-AC3B-D0FFBE61EA26}" dt="2024-10-03T17:07:45.539" v="2596" actId="47"/>
        <pc:sldMkLst>
          <pc:docMk/>
          <pc:sldMk cId="1742861620" sldId="266"/>
        </pc:sldMkLst>
      </pc:sldChg>
      <pc:sldChg chg="del">
        <pc:chgData name="Greg Deckler" userId="38fedbb726841d9a" providerId="LiveId" clId="{90A83DA1-7DEC-4FAF-AC3B-D0FFBE61EA26}" dt="2024-10-03T17:07:45.539" v="2596" actId="47"/>
        <pc:sldMkLst>
          <pc:docMk/>
          <pc:sldMk cId="1969787568" sldId="271"/>
        </pc:sldMkLst>
      </pc:sldChg>
      <pc:sldChg chg="del">
        <pc:chgData name="Greg Deckler" userId="38fedbb726841d9a" providerId="LiveId" clId="{90A83DA1-7DEC-4FAF-AC3B-D0FFBE61EA26}" dt="2024-10-03T17:07:45.539" v="2596" actId="47"/>
        <pc:sldMkLst>
          <pc:docMk/>
          <pc:sldMk cId="608796113" sldId="278"/>
        </pc:sldMkLst>
      </pc:sldChg>
      <pc:sldChg chg="del">
        <pc:chgData name="Greg Deckler" userId="38fedbb726841d9a" providerId="LiveId" clId="{90A83DA1-7DEC-4FAF-AC3B-D0FFBE61EA26}" dt="2024-10-03T17:07:45.539" v="2596" actId="47"/>
        <pc:sldMkLst>
          <pc:docMk/>
          <pc:sldMk cId="2241459136" sldId="279"/>
        </pc:sldMkLst>
      </pc:sldChg>
      <pc:sldChg chg="del">
        <pc:chgData name="Greg Deckler" userId="38fedbb726841d9a" providerId="LiveId" clId="{90A83DA1-7DEC-4FAF-AC3B-D0FFBE61EA26}" dt="2024-10-03T17:07:45.539" v="2596" actId="47"/>
        <pc:sldMkLst>
          <pc:docMk/>
          <pc:sldMk cId="334696707" sldId="280"/>
        </pc:sldMkLst>
      </pc:sldChg>
      <pc:sldChg chg="del">
        <pc:chgData name="Greg Deckler" userId="38fedbb726841d9a" providerId="LiveId" clId="{90A83DA1-7DEC-4FAF-AC3B-D0FFBE61EA26}" dt="2024-10-03T17:07:45.539" v="2596" actId="47"/>
        <pc:sldMkLst>
          <pc:docMk/>
          <pc:sldMk cId="103458723" sldId="281"/>
        </pc:sldMkLst>
      </pc:sldChg>
      <pc:sldChg chg="del">
        <pc:chgData name="Greg Deckler" userId="38fedbb726841d9a" providerId="LiveId" clId="{90A83DA1-7DEC-4FAF-AC3B-D0FFBE61EA26}" dt="2024-10-03T17:07:45.539" v="2596" actId="47"/>
        <pc:sldMkLst>
          <pc:docMk/>
          <pc:sldMk cId="636929804" sldId="282"/>
        </pc:sldMkLst>
      </pc:sldChg>
      <pc:sldChg chg="del">
        <pc:chgData name="Greg Deckler" userId="38fedbb726841d9a" providerId="LiveId" clId="{90A83DA1-7DEC-4FAF-AC3B-D0FFBE61EA26}" dt="2024-10-03T17:07:45.539" v="2596" actId="47"/>
        <pc:sldMkLst>
          <pc:docMk/>
          <pc:sldMk cId="1658164610" sldId="283"/>
        </pc:sldMkLst>
      </pc:sldChg>
      <pc:sldChg chg="del">
        <pc:chgData name="Greg Deckler" userId="38fedbb726841d9a" providerId="LiveId" clId="{90A83DA1-7DEC-4FAF-AC3B-D0FFBE61EA26}" dt="2024-10-03T17:07:45.539" v="2596" actId="47"/>
        <pc:sldMkLst>
          <pc:docMk/>
          <pc:sldMk cId="2403577982" sldId="284"/>
        </pc:sldMkLst>
      </pc:sldChg>
      <pc:sldChg chg="del">
        <pc:chgData name="Greg Deckler" userId="38fedbb726841d9a" providerId="LiveId" clId="{90A83DA1-7DEC-4FAF-AC3B-D0FFBE61EA26}" dt="2024-10-03T17:07:45.539" v="2596" actId="47"/>
        <pc:sldMkLst>
          <pc:docMk/>
          <pc:sldMk cId="2791821786" sldId="285"/>
        </pc:sldMkLst>
      </pc:sldChg>
      <pc:sldChg chg="modSp add mod">
        <pc:chgData name="Greg Deckler" userId="38fedbb726841d9a" providerId="LiveId" clId="{90A83DA1-7DEC-4FAF-AC3B-D0FFBE61EA26}" dt="2024-10-03T16:42:37.382" v="953" actId="20577"/>
        <pc:sldMkLst>
          <pc:docMk/>
          <pc:sldMk cId="4082904472" sldId="286"/>
        </pc:sldMkLst>
        <pc:spChg chg="mod">
          <ac:chgData name="Greg Deckler" userId="38fedbb726841d9a" providerId="LiveId" clId="{90A83DA1-7DEC-4FAF-AC3B-D0FFBE61EA26}" dt="2024-10-03T16:36:53.484" v="284" actId="20577"/>
          <ac:spMkLst>
            <pc:docMk/>
            <pc:sldMk cId="4082904472" sldId="286"/>
            <ac:spMk id="2" creationId="{0A32731C-311B-46F7-A865-6C3AF6B09A47}"/>
          </ac:spMkLst>
        </pc:spChg>
        <pc:spChg chg="mod">
          <ac:chgData name="Greg Deckler" userId="38fedbb726841d9a" providerId="LiveId" clId="{90A83DA1-7DEC-4FAF-AC3B-D0FFBE61EA26}" dt="2024-10-03T16:42:37.382" v="953" actId="20577"/>
          <ac:spMkLst>
            <pc:docMk/>
            <pc:sldMk cId="4082904472" sldId="286"/>
            <ac:spMk id="3" creationId="{9D5232F9-FD00-464A-9F17-619C91AEF8F3}"/>
          </ac:spMkLst>
        </pc:spChg>
      </pc:sldChg>
      <pc:sldChg chg="modSp add mod">
        <pc:chgData name="Greg Deckler" userId="38fedbb726841d9a" providerId="LiveId" clId="{90A83DA1-7DEC-4FAF-AC3B-D0FFBE61EA26}" dt="2024-10-03T16:54:26.315" v="1770" actId="20577"/>
        <pc:sldMkLst>
          <pc:docMk/>
          <pc:sldMk cId="2202967927" sldId="287"/>
        </pc:sldMkLst>
        <pc:spChg chg="mod">
          <ac:chgData name="Greg Deckler" userId="38fedbb726841d9a" providerId="LiveId" clId="{90A83DA1-7DEC-4FAF-AC3B-D0FFBE61EA26}" dt="2024-10-03T16:43:36.900" v="955"/>
          <ac:spMkLst>
            <pc:docMk/>
            <pc:sldMk cId="2202967927" sldId="287"/>
            <ac:spMk id="2" creationId="{0A32731C-311B-46F7-A865-6C3AF6B09A47}"/>
          </ac:spMkLst>
        </pc:spChg>
        <pc:spChg chg="mod">
          <ac:chgData name="Greg Deckler" userId="38fedbb726841d9a" providerId="LiveId" clId="{90A83DA1-7DEC-4FAF-AC3B-D0FFBE61EA26}" dt="2024-10-03T16:54:26.315" v="1770" actId="20577"/>
          <ac:spMkLst>
            <pc:docMk/>
            <pc:sldMk cId="2202967927" sldId="287"/>
            <ac:spMk id="3" creationId="{9D5232F9-FD00-464A-9F17-619C91AEF8F3}"/>
          </ac:spMkLst>
        </pc:spChg>
      </pc:sldChg>
      <pc:sldChg chg="modSp add mod">
        <pc:chgData name="Greg Deckler" userId="38fedbb726841d9a" providerId="LiveId" clId="{90A83DA1-7DEC-4FAF-AC3B-D0FFBE61EA26}" dt="2024-10-03T16:57:55.394" v="2146" actId="27636"/>
        <pc:sldMkLst>
          <pc:docMk/>
          <pc:sldMk cId="821448023" sldId="288"/>
        </pc:sldMkLst>
        <pc:spChg chg="mod">
          <ac:chgData name="Greg Deckler" userId="38fedbb726841d9a" providerId="LiveId" clId="{90A83DA1-7DEC-4FAF-AC3B-D0FFBE61EA26}" dt="2024-10-03T16:55:03.566" v="1780" actId="20577"/>
          <ac:spMkLst>
            <pc:docMk/>
            <pc:sldMk cId="821448023" sldId="288"/>
            <ac:spMk id="2" creationId="{0A32731C-311B-46F7-A865-6C3AF6B09A47}"/>
          </ac:spMkLst>
        </pc:spChg>
        <pc:spChg chg="mod">
          <ac:chgData name="Greg Deckler" userId="38fedbb726841d9a" providerId="LiveId" clId="{90A83DA1-7DEC-4FAF-AC3B-D0FFBE61EA26}" dt="2024-10-03T16:57:55.394" v="2146" actId="27636"/>
          <ac:spMkLst>
            <pc:docMk/>
            <pc:sldMk cId="821448023" sldId="288"/>
            <ac:spMk id="3" creationId="{9D5232F9-FD00-464A-9F17-619C91AEF8F3}"/>
          </ac:spMkLst>
        </pc:spChg>
      </pc:sldChg>
      <pc:sldChg chg="modSp add mod">
        <pc:chgData name="Greg Deckler" userId="38fedbb726841d9a" providerId="LiveId" clId="{90A83DA1-7DEC-4FAF-AC3B-D0FFBE61EA26}" dt="2024-10-03T17:01:36.179" v="2320" actId="20577"/>
        <pc:sldMkLst>
          <pc:docMk/>
          <pc:sldMk cId="1999163885" sldId="289"/>
        </pc:sldMkLst>
        <pc:spChg chg="mod">
          <ac:chgData name="Greg Deckler" userId="38fedbb726841d9a" providerId="LiveId" clId="{90A83DA1-7DEC-4FAF-AC3B-D0FFBE61EA26}" dt="2024-10-03T16:59:14.028" v="2164" actId="20577"/>
          <ac:spMkLst>
            <pc:docMk/>
            <pc:sldMk cId="1999163885" sldId="289"/>
            <ac:spMk id="2" creationId="{0A32731C-311B-46F7-A865-6C3AF6B09A47}"/>
          </ac:spMkLst>
        </pc:spChg>
        <pc:spChg chg="mod">
          <ac:chgData name="Greg Deckler" userId="38fedbb726841d9a" providerId="LiveId" clId="{90A83DA1-7DEC-4FAF-AC3B-D0FFBE61EA26}" dt="2024-10-03T17:01:36.179" v="2320" actId="20577"/>
          <ac:spMkLst>
            <pc:docMk/>
            <pc:sldMk cId="1999163885" sldId="289"/>
            <ac:spMk id="3" creationId="{9D5232F9-FD00-464A-9F17-619C91AEF8F3}"/>
          </ac:spMkLst>
        </pc:spChg>
      </pc:sldChg>
      <pc:sldChg chg="modSp add mod">
        <pc:chgData name="Greg Deckler" userId="38fedbb726841d9a" providerId="LiveId" clId="{90A83DA1-7DEC-4FAF-AC3B-D0FFBE61EA26}" dt="2024-10-03T17:02:41.622" v="2504" actId="20577"/>
        <pc:sldMkLst>
          <pc:docMk/>
          <pc:sldMk cId="1691051420" sldId="290"/>
        </pc:sldMkLst>
        <pc:spChg chg="mod">
          <ac:chgData name="Greg Deckler" userId="38fedbb726841d9a" providerId="LiveId" clId="{90A83DA1-7DEC-4FAF-AC3B-D0FFBE61EA26}" dt="2024-10-03T16:59:22.546" v="2172" actId="20577"/>
          <ac:spMkLst>
            <pc:docMk/>
            <pc:sldMk cId="1691051420" sldId="290"/>
            <ac:spMk id="2" creationId="{0A32731C-311B-46F7-A865-6C3AF6B09A47}"/>
          </ac:spMkLst>
        </pc:spChg>
        <pc:spChg chg="mod">
          <ac:chgData name="Greg Deckler" userId="38fedbb726841d9a" providerId="LiveId" clId="{90A83DA1-7DEC-4FAF-AC3B-D0FFBE61EA26}" dt="2024-10-03T17:02:41.622" v="2504" actId="20577"/>
          <ac:spMkLst>
            <pc:docMk/>
            <pc:sldMk cId="1691051420" sldId="290"/>
            <ac:spMk id="3" creationId="{9D5232F9-FD00-464A-9F17-619C91AEF8F3}"/>
          </ac:spMkLst>
        </pc:spChg>
      </pc:sldChg>
      <pc:sldChg chg="modSp add mod ord">
        <pc:chgData name="Greg Deckler" userId="38fedbb726841d9a" providerId="LiveId" clId="{90A83DA1-7DEC-4FAF-AC3B-D0FFBE61EA26}" dt="2024-10-04T19:22:18.011" v="3133"/>
        <pc:sldMkLst>
          <pc:docMk/>
          <pc:sldMk cId="3799680084" sldId="291"/>
        </pc:sldMkLst>
        <pc:spChg chg="mod">
          <ac:chgData name="Greg Deckler" userId="38fedbb726841d9a" providerId="LiveId" clId="{90A83DA1-7DEC-4FAF-AC3B-D0FFBE61EA26}" dt="2024-10-03T17:05:22.470" v="2554" actId="1035"/>
          <ac:spMkLst>
            <pc:docMk/>
            <pc:sldMk cId="3799680084" sldId="291"/>
            <ac:spMk id="2" creationId="{8BDF1EDE-5423-435C-B149-87AB1BC22B83}"/>
          </ac:spMkLst>
        </pc:spChg>
        <pc:spChg chg="mod">
          <ac:chgData name="Greg Deckler" userId="38fedbb726841d9a" providerId="LiveId" clId="{90A83DA1-7DEC-4FAF-AC3B-D0FFBE61EA26}" dt="2024-10-03T17:07:14.349" v="2595" actId="20577"/>
          <ac:spMkLst>
            <pc:docMk/>
            <pc:sldMk cId="3799680084" sldId="291"/>
            <ac:spMk id="3" creationId="{AF64C29E-DF30-4DC6-AB95-2016F9A703B6}"/>
          </ac:spMkLst>
        </pc:spChg>
      </pc:sldChg>
      <pc:sldChg chg="addSp modSp add mod">
        <pc:chgData name="Greg Deckler" userId="38fedbb726841d9a" providerId="LiveId" clId="{90A83DA1-7DEC-4FAF-AC3B-D0FFBE61EA26}" dt="2024-10-04T18:47:20.445" v="3131" actId="1035"/>
        <pc:sldMkLst>
          <pc:docMk/>
          <pc:sldMk cId="2391922671" sldId="292"/>
        </pc:sldMkLst>
        <pc:spChg chg="mod">
          <ac:chgData name="Greg Deckler" userId="38fedbb726841d9a" providerId="LiveId" clId="{90A83DA1-7DEC-4FAF-AC3B-D0FFBE61EA26}" dt="2024-10-04T18:44:41.042" v="2976" actId="1038"/>
          <ac:spMkLst>
            <pc:docMk/>
            <pc:sldMk cId="2391922671" sldId="292"/>
            <ac:spMk id="2" creationId="{8920CFA9-5AAF-E5C8-A1B7-AA421578F815}"/>
          </ac:spMkLst>
        </pc:spChg>
        <pc:spChg chg="mod">
          <ac:chgData name="Greg Deckler" userId="38fedbb726841d9a" providerId="LiveId" clId="{90A83DA1-7DEC-4FAF-AC3B-D0FFBE61EA26}" dt="2024-10-04T18:46:04.035" v="3075" actId="14100"/>
          <ac:spMkLst>
            <pc:docMk/>
            <pc:sldMk cId="2391922671" sldId="292"/>
            <ac:spMk id="3" creationId="{7A7D68E0-9565-516F-2D21-88C01DED5EBD}"/>
          </ac:spMkLst>
        </pc:spChg>
        <pc:spChg chg="add mod">
          <ac:chgData name="Greg Deckler" userId="38fedbb726841d9a" providerId="LiveId" clId="{90A83DA1-7DEC-4FAF-AC3B-D0FFBE61EA26}" dt="2024-10-04T18:47:06.500" v="3105" actId="1035"/>
          <ac:spMkLst>
            <pc:docMk/>
            <pc:sldMk cId="2391922671" sldId="292"/>
            <ac:spMk id="4" creationId="{D6BD4F4D-C9F3-03C8-9C7E-66F8B0109ED0}"/>
          </ac:spMkLst>
        </pc:spChg>
        <pc:spChg chg="add mod">
          <ac:chgData name="Greg Deckler" userId="38fedbb726841d9a" providerId="LiveId" clId="{90A83DA1-7DEC-4FAF-AC3B-D0FFBE61EA26}" dt="2024-10-04T18:47:20.445" v="3131" actId="1035"/>
          <ac:spMkLst>
            <pc:docMk/>
            <pc:sldMk cId="2391922671" sldId="292"/>
            <ac:spMk id="5" creationId="{BCBAF74B-27B1-4E87-F919-3EE5EF82E44B}"/>
          </ac:spMkLst>
        </pc:spChg>
      </pc:sldChg>
      <pc:sldChg chg="modSp add del mod">
        <pc:chgData name="Greg Deckler" userId="38fedbb726841d9a" providerId="LiveId" clId="{90A83DA1-7DEC-4FAF-AC3B-D0FFBE61EA26}" dt="2024-10-04T19:24:35.098" v="3136" actId="2696"/>
        <pc:sldMkLst>
          <pc:docMk/>
          <pc:sldMk cId="3248230503" sldId="293"/>
        </pc:sldMkLst>
        <pc:spChg chg="mod">
          <ac:chgData name="Greg Deckler" userId="38fedbb726841d9a" providerId="LiveId" clId="{90A83DA1-7DEC-4FAF-AC3B-D0FFBE61EA26}" dt="2024-10-04T18:40:46.683" v="2863" actId="20577"/>
          <ac:spMkLst>
            <pc:docMk/>
            <pc:sldMk cId="3248230503" sldId="293"/>
            <ac:spMk id="2" creationId="{BB8D7D5B-F3C8-C7E7-882D-D51A127B7DAE}"/>
          </ac:spMkLst>
        </pc:spChg>
        <pc:spChg chg="mod">
          <ac:chgData name="Greg Deckler" userId="38fedbb726841d9a" providerId="LiveId" clId="{90A83DA1-7DEC-4FAF-AC3B-D0FFBE61EA26}" dt="2024-10-04T19:23:46.957" v="3135" actId="27636"/>
          <ac:spMkLst>
            <pc:docMk/>
            <pc:sldMk cId="3248230503" sldId="293"/>
            <ac:spMk id="3" creationId="{FD078289-E2F7-64A1-C9D7-42AA4A0B6C7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10/4/2024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10/4/2024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F2CBAA-8812-637C-4128-ED115B3AD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121B22-B0A7-707F-1232-0A5C29A9DA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8E615D-B3D9-7D17-4C36-64C336EB89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E8254-20B6-9BE3-C376-4105190EE9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483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783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315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665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005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753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736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usiness_intelligence" TargetMode="External"/><Relationship Id="rId7" Type="http://schemas.openxmlformats.org/officeDocument/2006/relationships/hyperlink" Target="https://azure.microsoft.com/en-us/services/power-bi-embedded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ocs.microsoft.com/en-us/power-bi/report-server/get-started" TargetMode="External"/><Relationship Id="rId5" Type="http://schemas.openxmlformats.org/officeDocument/2006/relationships/hyperlink" Target="https://learn.microsoft.com/en-us/fabric/get-started/microsoft-fabric-overview" TargetMode="External"/><Relationship Id="rId4" Type="http://schemas.openxmlformats.org/officeDocument/2006/relationships/hyperlink" Target="https://powerbi.microsoft.com/en-us/pricin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12536" y="4426956"/>
            <a:ext cx="6471154" cy="2103233"/>
          </a:xfrm>
        </p:spPr>
        <p:txBody>
          <a:bodyPr anchor="ctr"/>
          <a:lstStyle/>
          <a:p>
            <a:pPr marL="0" marR="0">
              <a:spcBef>
                <a:spcPts val="0"/>
              </a:spcBef>
              <a:spcAft>
                <a:spcPts val="4200"/>
              </a:spcAft>
            </a:pPr>
            <a:r>
              <a:rPr lang="en-GB" sz="3200" b="1" kern="1600" dirty="0">
                <a:solidFill>
                  <a:srgbClr val="000000"/>
                </a:solidFill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Learn Power BI: Chapter 1</a:t>
            </a:r>
            <a:br>
              <a:rPr lang="en-GB" sz="3200" b="1" kern="1600" dirty="0">
                <a:solidFill>
                  <a:srgbClr val="000000"/>
                </a:solidFill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GB" sz="3200" kern="1600" dirty="0">
                <a:solidFill>
                  <a:srgbClr val="000000"/>
                </a:solidFill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GB" sz="3200" kern="16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Understanding Business Intelligence and Power BI</a:t>
            </a:r>
            <a:endParaRPr lang="en-US" sz="3200" kern="1600" dirty="0">
              <a:solidFill>
                <a:srgbClr val="000000"/>
              </a:solidFill>
              <a:effectLst/>
              <a:latin typeface="Trebuchet MS" panose="020B0603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7E76AA-E40D-55D1-F3E6-5D5061A81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0CFA9-5AAF-E5C8-A1B7-AA421578F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085" y="268360"/>
            <a:ext cx="7288282" cy="2121177"/>
          </a:xfrm>
        </p:spPr>
        <p:txBody>
          <a:bodyPr/>
          <a:lstStyle/>
          <a:p>
            <a:r>
              <a:rPr lang="en-US" dirty="0"/>
              <a:t>Follow-up and Next lesson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D68E0-9565-516F-2D21-88C01DED5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085" y="2763078"/>
            <a:ext cx="7424396" cy="3407051"/>
          </a:xfrm>
        </p:spPr>
        <p:txBody>
          <a:bodyPr>
            <a:normAutofit/>
          </a:bodyPr>
          <a:lstStyle/>
          <a:p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To learn more about the topics that were covered in this chapter, please take a look at the following references: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Business intelligence: </a:t>
            </a:r>
            <a:r>
              <a:rPr lang="en-US" sz="1200" b="1" dirty="0">
                <a:latin typeface="Consolas" panose="020B0609020204030204" pitchFamily="49" charset="0"/>
                <a:hlinkClick r:id="rId3"/>
              </a:rPr>
              <a:t>https://en.wikipedia.org/wiki/Business_intelligence</a:t>
            </a:r>
            <a:r>
              <a:rPr lang="en-US" sz="1200" b="1" dirty="0">
                <a:latin typeface="Consolas" panose="020B0609020204030204" pitchFamily="49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Power BI pricing: </a:t>
            </a:r>
            <a:r>
              <a:rPr lang="en-US" sz="1200" b="1" dirty="0">
                <a:latin typeface="Consolas" panose="020B0609020204030204" pitchFamily="49" charset="0"/>
                <a:hlinkClick r:id="rId4"/>
              </a:rPr>
              <a:t>https://powerbi.microsoft.com/en-us/pricing/</a:t>
            </a:r>
            <a:r>
              <a:rPr lang="en-US" sz="1200" b="1" dirty="0">
                <a:latin typeface="Consolas" panose="020B0609020204030204" pitchFamily="49" charset="0"/>
              </a:rPr>
              <a:t> </a:t>
            </a:r>
            <a:endParaRPr lang="en-US" b="1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What is Microsoft Fabric?: </a:t>
            </a:r>
            <a:r>
              <a:rPr lang="en-US" sz="1200" b="1" dirty="0">
                <a:latin typeface="Consolas" panose="020B0609020204030204" pitchFamily="49" charset="0"/>
                <a:hlinkClick r:id="rId5"/>
              </a:rPr>
              <a:t>https://learn.microsoft.com/en-us/fabric/get-started/microsoft-fabric-overview</a:t>
            </a:r>
            <a:r>
              <a:rPr lang="en-US" sz="1200" b="1" dirty="0">
                <a:latin typeface="Consolas" panose="020B0609020204030204" pitchFamily="49" charset="0"/>
              </a:rPr>
              <a:t> </a:t>
            </a:r>
            <a:endParaRPr lang="en-US" sz="1000" b="1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What is Power BI Report Server?: </a:t>
            </a:r>
            <a:r>
              <a:rPr lang="en-US" sz="1200" b="1" dirty="0">
                <a:latin typeface="Consolas" panose="020B0609020204030204" pitchFamily="49" charset="0"/>
                <a:hlinkClick r:id="rId6"/>
              </a:rPr>
              <a:t>https://docs.microsoft.com/en-us/power-bi/report-server/get-started</a:t>
            </a:r>
            <a:r>
              <a:rPr lang="en-US" sz="1200" b="1" dirty="0">
                <a:latin typeface="Consolas" panose="020B0609020204030204" pitchFamily="49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Power BI Embedded: </a:t>
            </a:r>
            <a:r>
              <a:rPr lang="en-US" sz="1200" b="1" dirty="0">
                <a:latin typeface="Consolas" panose="020B0609020204030204" pitchFamily="49" charset="0"/>
                <a:hlinkClick r:id="rId7"/>
              </a:rPr>
              <a:t>https://azure.microsoft.com/en-us/services/power-bi-embedded/</a:t>
            </a:r>
            <a:r>
              <a:rPr lang="en-US" sz="1200" b="1" dirty="0">
                <a:latin typeface="Consolas" panose="020B0609020204030204" pitchFamily="49" charset="0"/>
              </a:rPr>
              <a:t> 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7D3EB97-35E9-71A7-8CC9-BD3D6DC70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6BD4F4D-C9F3-03C8-9C7E-66F8B0109ED0}"/>
              </a:ext>
            </a:extLst>
          </p:cNvPr>
          <p:cNvSpPr txBox="1">
            <a:spLocks/>
          </p:cNvSpPr>
          <p:nvPr/>
        </p:nvSpPr>
        <p:spPr>
          <a:xfrm>
            <a:off x="8380955" y="3291786"/>
            <a:ext cx="3143907" cy="308321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Chapter 2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CBAF74B-27B1-4E87-F919-3EE5EF82E44B}"/>
              </a:ext>
            </a:extLst>
          </p:cNvPr>
          <p:cNvSpPr txBox="1">
            <a:spLocks/>
          </p:cNvSpPr>
          <p:nvPr/>
        </p:nvSpPr>
        <p:spPr>
          <a:xfrm>
            <a:off x="8380955" y="1909411"/>
            <a:ext cx="289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NEXT LESSON</a:t>
            </a:r>
          </a:p>
        </p:txBody>
      </p:sp>
    </p:spTree>
    <p:extLst>
      <p:ext uri="{BB962C8B-B14F-4D97-AF65-F5344CB8AC3E}">
        <p14:creationId xmlns:p14="http://schemas.microsoft.com/office/powerpoint/2010/main" val="2391922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Lesson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427890"/>
            <a:ext cx="3143907" cy="384047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What is Business Intelligence?</a:t>
            </a:r>
          </a:p>
          <a:p>
            <a:r>
              <a:rPr lang="en-US" dirty="0"/>
              <a:t>Key Concepts</a:t>
            </a:r>
          </a:p>
          <a:p>
            <a:r>
              <a:rPr lang="en-US" dirty="0"/>
              <a:t>The Power BI Ecosystem</a:t>
            </a:r>
          </a:p>
          <a:p>
            <a:r>
              <a:rPr lang="en-US" dirty="0"/>
              <a:t>Licensing</a:t>
            </a:r>
          </a:p>
          <a:p>
            <a:r>
              <a:rPr lang="en-US" dirty="0"/>
              <a:t>Power BI Desktop</a:t>
            </a:r>
          </a:p>
          <a:p>
            <a:r>
              <a:rPr lang="en-US" dirty="0"/>
              <a:t>Power BI Service</a:t>
            </a:r>
          </a:p>
          <a:p>
            <a:r>
              <a:rPr lang="en-US" dirty="0"/>
              <a:t>Review Questions</a:t>
            </a:r>
          </a:p>
          <a:p>
            <a:r>
              <a:rPr lang="en-US" dirty="0"/>
              <a:t>Follow-up and next lesson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What is Business Intelligence?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7" y="2763078"/>
            <a:ext cx="7487383" cy="3407051"/>
          </a:xfrm>
        </p:spPr>
        <p:txBody>
          <a:bodyPr>
            <a:normAutofit/>
          </a:bodyPr>
          <a:lstStyle/>
          <a:p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usiness intelligence involves leveraging data to make better decisions.</a:t>
            </a:r>
          </a:p>
          <a:p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Business intelligence helps answer important questions such as:</a:t>
            </a:r>
            <a:endParaRPr lang="en-US" dirty="0"/>
          </a:p>
          <a:p>
            <a:pPr lvl="1"/>
            <a:r>
              <a:rPr lang="en-US" dirty="0"/>
              <a:t>How can a business attract new customers?</a:t>
            </a:r>
          </a:p>
          <a:p>
            <a:pPr lvl="1"/>
            <a:r>
              <a:rPr lang="en-US" dirty="0"/>
              <a:t>How can a business retain more customers?</a:t>
            </a:r>
          </a:p>
          <a:p>
            <a:pPr lvl="1"/>
            <a:r>
              <a:rPr lang="en-US" dirty="0"/>
              <a:t>Who are competitors and how do they compare?</a:t>
            </a:r>
          </a:p>
          <a:p>
            <a:pPr lvl="1"/>
            <a:r>
              <a:rPr lang="en-US" dirty="0"/>
              <a:t>What is driving profitability?</a:t>
            </a:r>
          </a:p>
          <a:p>
            <a:pPr lvl="1"/>
            <a:r>
              <a:rPr lang="en-US" dirty="0"/>
              <a:t>Where can expenses be diminished?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Key Concepts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7" y="2763078"/>
            <a:ext cx="7796387" cy="3407051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ey concepts of business intelligence can be broken down into five areas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b="1" dirty="0"/>
              <a:t>Domain</a:t>
            </a:r>
            <a:r>
              <a:rPr lang="en-US" dirty="0"/>
              <a:t> – The context where business intelligence is applied such as Sales, Marketing, Manufacturing, Supply Chain, Human Resources.</a:t>
            </a:r>
          </a:p>
          <a:p>
            <a:pPr lvl="1"/>
            <a:r>
              <a:rPr lang="en-US" b="1" dirty="0"/>
              <a:t>Data</a:t>
            </a:r>
            <a:r>
              <a:rPr lang="en-US" dirty="0"/>
              <a:t> – Data can be internal or external as well as structured, unstructured, and semi-structured.</a:t>
            </a:r>
          </a:p>
          <a:p>
            <a:pPr lvl="1"/>
            <a:r>
              <a:rPr lang="en-US" b="1" dirty="0"/>
              <a:t>Model</a:t>
            </a:r>
            <a:r>
              <a:rPr lang="en-US" dirty="0"/>
              <a:t> – Involves transforming and cleansing data, defining and categorizing data and organizing data.</a:t>
            </a:r>
          </a:p>
          <a:p>
            <a:pPr lvl="1"/>
            <a:r>
              <a:rPr lang="en-US" b="1" dirty="0"/>
              <a:t>Analysis</a:t>
            </a:r>
            <a:r>
              <a:rPr lang="en-US" dirty="0"/>
              <a:t> – Involves grouping data, aggregating data, identifying trends, creating correlations, forecasts, and key performance indicators (KPI’s)</a:t>
            </a:r>
          </a:p>
          <a:p>
            <a:pPr lvl="1"/>
            <a:r>
              <a:rPr lang="en-US" b="1" dirty="0"/>
              <a:t>Visualization</a:t>
            </a:r>
            <a:r>
              <a:rPr lang="en-US" dirty="0"/>
              <a:t> – The creation of charts and graphs to visualize data and analytical insights.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904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The Power BI Ecosystem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7" y="2763078"/>
            <a:ext cx="7796387" cy="3407051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The Power BI ecosystem is vast and complex but can be broken down into the following categories: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b="1" dirty="0"/>
              <a:t>Core and Power BI Specific</a:t>
            </a:r>
            <a:r>
              <a:rPr lang="en-US" dirty="0"/>
              <a:t> – This includes Power BI Desktop and the Power BI Service</a:t>
            </a:r>
          </a:p>
          <a:p>
            <a:pPr lvl="1"/>
            <a:r>
              <a:rPr lang="en-US" b="1" dirty="0"/>
              <a:t>Core and non-Power BI Specific</a:t>
            </a:r>
            <a:r>
              <a:rPr lang="en-US" dirty="0"/>
              <a:t> – Includes Power Query, Data Analysis </a:t>
            </a:r>
            <a:r>
              <a:rPr lang="en-US" dirty="0" err="1"/>
              <a:t>eXpressions</a:t>
            </a:r>
            <a:r>
              <a:rPr lang="en-US" dirty="0"/>
              <a:t> (DAX), data gateway, Analysis Services and AppSource.</a:t>
            </a:r>
          </a:p>
          <a:p>
            <a:pPr lvl="1"/>
            <a:r>
              <a:rPr lang="en-US" b="1" dirty="0"/>
              <a:t>Non-core and Power BI Specific </a:t>
            </a:r>
            <a:r>
              <a:rPr lang="en-US" dirty="0"/>
              <a:t>– Includes Power BI Report Server (PBRS), Power B Embedded, and Power BI mobile application.</a:t>
            </a:r>
          </a:p>
          <a:p>
            <a:pPr lvl="1"/>
            <a:r>
              <a:rPr lang="en-US" b="1" dirty="0"/>
              <a:t>Natively Integrated</a:t>
            </a:r>
            <a:r>
              <a:rPr lang="en-US" dirty="0"/>
              <a:t> – Includes Microsoft applications such as Office 365, Excel, Power Platform, SharePoint, Dynamics 365, and Dataverse, etc.</a:t>
            </a:r>
          </a:p>
          <a:p>
            <a:pPr lvl="1"/>
            <a:r>
              <a:rPr lang="en-US" b="1" dirty="0"/>
              <a:t>Extended</a:t>
            </a:r>
            <a:r>
              <a:rPr lang="en-US" dirty="0"/>
              <a:t> – The extended ecosystem includes Microsoft Fabric, API’s and SDK’s, PowerShell, third-party visuals and connectors, and user groups.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967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Licensing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7" y="2763078"/>
            <a:ext cx="7796387" cy="3407051"/>
          </a:xfrm>
        </p:spPr>
        <p:txBody>
          <a:bodyPr>
            <a:normAutofit/>
          </a:bodyPr>
          <a:lstStyle/>
          <a:p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Licensing options are flexible and affordable for individuals and organizations: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b="1" dirty="0"/>
              <a:t>Shared Capacity </a:t>
            </a:r>
            <a:r>
              <a:rPr lang="en-US" dirty="0"/>
              <a:t>– Infrastructure is shared between tenants, includes Free licenses and Pro licenses.</a:t>
            </a:r>
          </a:p>
          <a:p>
            <a:pPr lvl="1"/>
            <a:r>
              <a:rPr lang="en-US" b="1" dirty="0"/>
              <a:t>Dedicated Capacity </a:t>
            </a:r>
            <a:r>
              <a:rPr lang="en-US" dirty="0"/>
              <a:t>– Dedicated infrastructure for each tenant. Licensing options include Microsoft Fabric capacities, Premium Per User (PPU), Power BI Embedded and Power BI Report Server.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448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Power BI Desktop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7" y="2763078"/>
            <a:ext cx="7796387" cy="3407051"/>
          </a:xfrm>
        </p:spPr>
        <p:txBody>
          <a:bodyPr>
            <a:normAutofit/>
          </a:bodyPr>
          <a:lstStyle/>
          <a:p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A free Windows-based application useful for the following tasks: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b="1" dirty="0"/>
              <a:t>Getting data</a:t>
            </a:r>
          </a:p>
          <a:p>
            <a:pPr lvl="1"/>
            <a:r>
              <a:rPr lang="en-US" b="1" dirty="0"/>
              <a:t>Creating a semantic model</a:t>
            </a:r>
          </a:p>
          <a:p>
            <a:pPr lvl="1"/>
            <a:r>
              <a:rPr lang="en-US" b="1" dirty="0"/>
              <a:t>Analyzing data</a:t>
            </a:r>
          </a:p>
          <a:p>
            <a:pPr lvl="1"/>
            <a:r>
              <a:rPr lang="en-US" b="1" dirty="0"/>
              <a:t>Creating and publishing reports (dashboards)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163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Power BI Service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7" y="2763078"/>
            <a:ext cx="7796387" cy="3407051"/>
          </a:xfrm>
        </p:spPr>
        <p:txBody>
          <a:bodyPr>
            <a:normAutofit/>
          </a:bodyPr>
          <a:lstStyle/>
          <a:p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The Power BI service is a hosted web application that runs on Microsoft's cloud platform and is useful for the followings tasks:</a:t>
            </a:r>
            <a:endParaRPr lang="en-US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b="1" dirty="0"/>
              <a:t>Viewing and editing reports</a:t>
            </a:r>
          </a:p>
          <a:p>
            <a:pPr lvl="1"/>
            <a:r>
              <a:rPr lang="en-US" b="1" dirty="0"/>
              <a:t>Creating dashboards</a:t>
            </a:r>
          </a:p>
          <a:p>
            <a:pPr lvl="1"/>
            <a:r>
              <a:rPr lang="en-US" b="1" dirty="0"/>
              <a:t>Sharing and collaborating with others</a:t>
            </a:r>
          </a:p>
          <a:p>
            <a:pPr lvl="1"/>
            <a:r>
              <a:rPr lang="en-US" b="1" dirty="0"/>
              <a:t>Accessing and creating apps</a:t>
            </a:r>
          </a:p>
          <a:p>
            <a:pPr lvl="1"/>
            <a:r>
              <a:rPr lang="en-US" b="1" dirty="0"/>
              <a:t>Refreshing data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051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814849"/>
            <a:ext cx="5242560" cy="604049"/>
          </a:xfrm>
        </p:spPr>
        <p:txBody>
          <a:bodyPr/>
          <a:lstStyle/>
          <a:p>
            <a:r>
              <a:rPr lang="en-US" dirty="0"/>
              <a:t>Review 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199" y="1418898"/>
            <a:ext cx="6983073" cy="4669387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business intelligence?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does business intelligence do for an organization?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are the five key concepts of business intelligence?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are five different categories of data?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Which word best describes everything that comprises and integrates with Power BI?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are the two primary licensing mechanisms for Power BI?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Which tools are covered in this book?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can you do with Power BI?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68008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{6EA9C428-B11C-4151-80F0-6C77F10FC0DA}tf67328976_win32</Template>
  <TotalTime>149</TotalTime>
  <Words>692</Words>
  <Application>Microsoft Office PowerPoint</Application>
  <PresentationFormat>Widescreen</PresentationFormat>
  <Paragraphs>86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Consolas</vt:lpstr>
      <vt:lpstr>Tenorite</vt:lpstr>
      <vt:lpstr>Trebuchet MS</vt:lpstr>
      <vt:lpstr>Custom</vt:lpstr>
      <vt:lpstr>Learn Power BI: Chapter 1  Understanding Business Intelligence and Power BI</vt:lpstr>
      <vt:lpstr>Lesson Plan</vt:lpstr>
      <vt:lpstr>What is Business Intelligence?</vt:lpstr>
      <vt:lpstr>Key Concepts</vt:lpstr>
      <vt:lpstr>The Power BI Ecosystem</vt:lpstr>
      <vt:lpstr>Licensing</vt:lpstr>
      <vt:lpstr>Power BI Desktop</vt:lpstr>
      <vt:lpstr>Power BI Service</vt:lpstr>
      <vt:lpstr>Review Questions</vt:lpstr>
      <vt:lpstr>Follow-up and Next lesson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Gregory Deckler</dc:creator>
  <cp:lastModifiedBy>Gregory Deckler</cp:lastModifiedBy>
  <cp:revision>1</cp:revision>
  <dcterms:created xsi:type="dcterms:W3CDTF">2024-10-03T14:53:25Z</dcterms:created>
  <dcterms:modified xsi:type="dcterms:W3CDTF">2024-10-04T19:24:45Z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