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22"/>
  </p:notesMasterIdLst>
  <p:handoutMasterIdLst>
    <p:handoutMasterId r:id="rId23"/>
  </p:handoutMasterIdLst>
  <p:sldIdLst>
    <p:sldId id="256" r:id="rId6"/>
    <p:sldId id="257" r:id="rId7"/>
    <p:sldId id="295" r:id="rId8"/>
    <p:sldId id="258" r:id="rId9"/>
    <p:sldId id="300" r:id="rId10"/>
    <p:sldId id="301" r:id="rId11"/>
    <p:sldId id="286" r:id="rId12"/>
    <p:sldId id="287" r:id="rId13"/>
    <p:sldId id="288" r:id="rId14"/>
    <p:sldId id="289" r:id="rId15"/>
    <p:sldId id="296" r:id="rId16"/>
    <p:sldId id="298" r:id="rId17"/>
    <p:sldId id="299" r:id="rId18"/>
    <p:sldId id="297" r:id="rId19"/>
    <p:sldId id="291"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A6F9E-A394-4306-9945-6A5DAD652AE1}" v="9" dt="2024-10-04T19:17:53.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655" autoAdjust="0"/>
  </p:normalViewPr>
  <p:slideViewPr>
    <p:cSldViewPr snapToGrid="0">
      <p:cViewPr varScale="1">
        <p:scale>
          <a:sx n="76" d="100"/>
          <a:sy n="76" d="100"/>
        </p:scale>
        <p:origin x="68" y="6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Deckler" userId="38fedbb726841d9a" providerId="LiveId" clId="{557A6F9E-A394-4306-9945-6A5DAD652AE1}"/>
    <pc:docChg chg="undo custSel addSld delSld modSld sldOrd addMainMaster modMainMaster addSection delSection">
      <pc:chgData name="Greg Deckler" userId="38fedbb726841d9a" providerId="LiveId" clId="{557A6F9E-A394-4306-9945-6A5DAD652AE1}" dt="2024-10-04T23:01:40.376" v="2655" actId="20577"/>
      <pc:docMkLst>
        <pc:docMk/>
      </pc:docMkLst>
      <pc:sldChg chg="modSp mod">
        <pc:chgData name="Greg Deckler" userId="38fedbb726841d9a" providerId="LiveId" clId="{557A6F9E-A394-4306-9945-6A5DAD652AE1}" dt="2024-10-04T19:04:52.711" v="34" actId="20577"/>
        <pc:sldMkLst>
          <pc:docMk/>
          <pc:sldMk cId="2586058810" sldId="256"/>
        </pc:sldMkLst>
        <pc:spChg chg="mod">
          <ac:chgData name="Greg Deckler" userId="38fedbb726841d9a" providerId="LiveId" clId="{557A6F9E-A394-4306-9945-6A5DAD652AE1}" dt="2024-10-04T19:04:52.711" v="34" actId="20577"/>
          <ac:spMkLst>
            <pc:docMk/>
            <pc:sldMk cId="2586058810" sldId="256"/>
            <ac:spMk id="2" creationId="{CFE75451-6A4B-484B-9ED1-353CCE25B0F4}"/>
          </ac:spMkLst>
        </pc:spChg>
      </pc:sldChg>
      <pc:sldChg chg="modSp mod">
        <pc:chgData name="Greg Deckler" userId="38fedbb726841d9a" providerId="LiveId" clId="{557A6F9E-A394-4306-9945-6A5DAD652AE1}" dt="2024-10-04T19:11:55.055" v="326" actId="20577"/>
        <pc:sldMkLst>
          <pc:docMk/>
          <pc:sldMk cId="1713219598" sldId="257"/>
        </pc:sldMkLst>
        <pc:spChg chg="mod">
          <ac:chgData name="Greg Deckler" userId="38fedbb726841d9a" providerId="LiveId" clId="{557A6F9E-A394-4306-9945-6A5DAD652AE1}" dt="2024-10-04T19:07:47.246" v="278" actId="14100"/>
          <ac:spMkLst>
            <pc:docMk/>
            <pc:sldMk cId="1713219598" sldId="257"/>
            <ac:spMk id="2" creationId="{1BEF5859-10C9-4588-9727-B9362E26C29D}"/>
          </ac:spMkLst>
        </pc:spChg>
        <pc:spChg chg="mod">
          <ac:chgData name="Greg Deckler" userId="38fedbb726841d9a" providerId="LiveId" clId="{557A6F9E-A394-4306-9945-6A5DAD652AE1}" dt="2024-10-04T19:11:55.055" v="326" actId="20577"/>
          <ac:spMkLst>
            <pc:docMk/>
            <pc:sldMk cId="1713219598" sldId="257"/>
            <ac:spMk id="3" creationId="{5671D7E5-EF66-4BCD-8DAA-E9061157F0BE}"/>
          </ac:spMkLst>
        </pc:spChg>
      </pc:sldChg>
      <pc:sldChg chg="modSp mod">
        <pc:chgData name="Greg Deckler" userId="38fedbb726841d9a" providerId="LiveId" clId="{557A6F9E-A394-4306-9945-6A5DAD652AE1}" dt="2024-10-04T20:13:21.899" v="695" actId="20577"/>
        <pc:sldMkLst>
          <pc:docMk/>
          <pc:sldMk cId="3571516367" sldId="258"/>
        </pc:sldMkLst>
        <pc:spChg chg="mod">
          <ac:chgData name="Greg Deckler" userId="38fedbb726841d9a" providerId="LiveId" clId="{557A6F9E-A394-4306-9945-6A5DAD652AE1}" dt="2024-10-04T19:19:00.084" v="520"/>
          <ac:spMkLst>
            <pc:docMk/>
            <pc:sldMk cId="3571516367" sldId="258"/>
            <ac:spMk id="2" creationId="{0A32731C-311B-46F7-A865-6C3AF6B09A47}"/>
          </ac:spMkLst>
        </pc:spChg>
        <pc:spChg chg="mod">
          <ac:chgData name="Greg Deckler" userId="38fedbb726841d9a" providerId="LiveId" clId="{557A6F9E-A394-4306-9945-6A5DAD652AE1}" dt="2024-10-04T20:13:21.899" v="695" actId="20577"/>
          <ac:spMkLst>
            <pc:docMk/>
            <pc:sldMk cId="3571516367" sldId="258"/>
            <ac:spMk id="3" creationId="{9D5232F9-FD00-464A-9F17-619C91AEF8F3}"/>
          </ac:spMkLst>
        </pc:spChg>
      </pc:sldChg>
      <pc:sldChg chg="modSp mod">
        <pc:chgData name="Greg Deckler" userId="38fedbb726841d9a" providerId="LiveId" clId="{557A6F9E-A394-4306-9945-6A5DAD652AE1}" dt="2024-10-04T20:23:47.406" v="1815" actId="20577"/>
        <pc:sldMkLst>
          <pc:docMk/>
          <pc:sldMk cId="4082904472" sldId="286"/>
        </pc:sldMkLst>
        <pc:spChg chg="mod">
          <ac:chgData name="Greg Deckler" userId="38fedbb726841d9a" providerId="LiveId" clId="{557A6F9E-A394-4306-9945-6A5DAD652AE1}" dt="2024-10-04T19:19:12.709" v="521"/>
          <ac:spMkLst>
            <pc:docMk/>
            <pc:sldMk cId="4082904472" sldId="286"/>
            <ac:spMk id="2" creationId="{0A32731C-311B-46F7-A865-6C3AF6B09A47}"/>
          </ac:spMkLst>
        </pc:spChg>
        <pc:spChg chg="mod">
          <ac:chgData name="Greg Deckler" userId="38fedbb726841d9a" providerId="LiveId" clId="{557A6F9E-A394-4306-9945-6A5DAD652AE1}" dt="2024-10-04T20:23:47.406" v="1815" actId="20577"/>
          <ac:spMkLst>
            <pc:docMk/>
            <pc:sldMk cId="4082904472" sldId="286"/>
            <ac:spMk id="3" creationId="{9D5232F9-FD00-464A-9F17-619C91AEF8F3}"/>
          </ac:spMkLst>
        </pc:spChg>
      </pc:sldChg>
      <pc:sldChg chg="modSp mod">
        <pc:chgData name="Greg Deckler" userId="38fedbb726841d9a" providerId="LiveId" clId="{557A6F9E-A394-4306-9945-6A5DAD652AE1}" dt="2024-10-04T20:26:42.114" v="1980" actId="20577"/>
        <pc:sldMkLst>
          <pc:docMk/>
          <pc:sldMk cId="2202967927" sldId="287"/>
        </pc:sldMkLst>
        <pc:spChg chg="mod">
          <ac:chgData name="Greg Deckler" userId="38fedbb726841d9a" providerId="LiveId" clId="{557A6F9E-A394-4306-9945-6A5DAD652AE1}" dt="2024-10-04T19:19:21.280" v="522"/>
          <ac:spMkLst>
            <pc:docMk/>
            <pc:sldMk cId="2202967927" sldId="287"/>
            <ac:spMk id="2" creationId="{0A32731C-311B-46F7-A865-6C3AF6B09A47}"/>
          </ac:spMkLst>
        </pc:spChg>
        <pc:spChg chg="mod">
          <ac:chgData name="Greg Deckler" userId="38fedbb726841d9a" providerId="LiveId" clId="{557A6F9E-A394-4306-9945-6A5DAD652AE1}" dt="2024-10-04T20:26:42.114" v="1980" actId="20577"/>
          <ac:spMkLst>
            <pc:docMk/>
            <pc:sldMk cId="2202967927" sldId="287"/>
            <ac:spMk id="3" creationId="{9D5232F9-FD00-464A-9F17-619C91AEF8F3}"/>
          </ac:spMkLst>
        </pc:spChg>
      </pc:sldChg>
      <pc:sldChg chg="modSp mod">
        <pc:chgData name="Greg Deckler" userId="38fedbb726841d9a" providerId="LiveId" clId="{557A6F9E-A394-4306-9945-6A5DAD652AE1}" dt="2024-10-04T22:54:22.478" v="2290" actId="113"/>
        <pc:sldMkLst>
          <pc:docMk/>
          <pc:sldMk cId="821448023" sldId="288"/>
        </pc:sldMkLst>
        <pc:spChg chg="mod">
          <ac:chgData name="Greg Deckler" userId="38fedbb726841d9a" providerId="LiveId" clId="{557A6F9E-A394-4306-9945-6A5DAD652AE1}" dt="2024-10-04T19:19:33.962" v="523"/>
          <ac:spMkLst>
            <pc:docMk/>
            <pc:sldMk cId="821448023" sldId="288"/>
            <ac:spMk id="2" creationId="{0A32731C-311B-46F7-A865-6C3AF6B09A47}"/>
          </ac:spMkLst>
        </pc:spChg>
        <pc:spChg chg="mod">
          <ac:chgData name="Greg Deckler" userId="38fedbb726841d9a" providerId="LiveId" clId="{557A6F9E-A394-4306-9945-6A5DAD652AE1}" dt="2024-10-04T22:54:22.478" v="2290" actId="113"/>
          <ac:spMkLst>
            <pc:docMk/>
            <pc:sldMk cId="821448023" sldId="288"/>
            <ac:spMk id="3" creationId="{9D5232F9-FD00-464A-9F17-619C91AEF8F3}"/>
          </ac:spMkLst>
        </pc:spChg>
      </pc:sldChg>
      <pc:sldChg chg="modSp mod">
        <pc:chgData name="Greg Deckler" userId="38fedbb726841d9a" providerId="LiveId" clId="{557A6F9E-A394-4306-9945-6A5DAD652AE1}" dt="2024-10-04T22:56:49.455" v="2583" actId="20577"/>
        <pc:sldMkLst>
          <pc:docMk/>
          <pc:sldMk cId="1999163885" sldId="289"/>
        </pc:sldMkLst>
        <pc:spChg chg="mod">
          <ac:chgData name="Greg Deckler" userId="38fedbb726841d9a" providerId="LiveId" clId="{557A6F9E-A394-4306-9945-6A5DAD652AE1}" dt="2024-10-04T19:19:46.076" v="524"/>
          <ac:spMkLst>
            <pc:docMk/>
            <pc:sldMk cId="1999163885" sldId="289"/>
            <ac:spMk id="2" creationId="{0A32731C-311B-46F7-A865-6C3AF6B09A47}"/>
          </ac:spMkLst>
        </pc:spChg>
        <pc:spChg chg="mod">
          <ac:chgData name="Greg Deckler" userId="38fedbb726841d9a" providerId="LiveId" clId="{557A6F9E-A394-4306-9945-6A5DAD652AE1}" dt="2024-10-04T22:56:49.455" v="2583" actId="20577"/>
          <ac:spMkLst>
            <pc:docMk/>
            <pc:sldMk cId="1999163885" sldId="289"/>
            <ac:spMk id="3" creationId="{9D5232F9-FD00-464A-9F17-619C91AEF8F3}"/>
          </ac:spMkLst>
        </pc:spChg>
      </pc:sldChg>
      <pc:sldChg chg="del">
        <pc:chgData name="Greg Deckler" userId="38fedbb726841d9a" providerId="LiveId" clId="{557A6F9E-A394-4306-9945-6A5DAD652AE1}" dt="2024-10-04T19:19:50.492" v="525" actId="2696"/>
        <pc:sldMkLst>
          <pc:docMk/>
          <pc:sldMk cId="1691051420" sldId="290"/>
        </pc:sldMkLst>
      </pc:sldChg>
      <pc:sldChg chg="modSp mod ord">
        <pc:chgData name="Greg Deckler" userId="38fedbb726841d9a" providerId="LiveId" clId="{557A6F9E-A394-4306-9945-6A5DAD652AE1}" dt="2024-10-04T23:01:40.376" v="2655" actId="20577"/>
        <pc:sldMkLst>
          <pc:docMk/>
          <pc:sldMk cId="3799680084" sldId="291"/>
        </pc:sldMkLst>
        <pc:spChg chg="mod">
          <ac:chgData name="Greg Deckler" userId="38fedbb726841d9a" providerId="LiveId" clId="{557A6F9E-A394-4306-9945-6A5DAD652AE1}" dt="2024-10-04T23:01:40.376" v="2655" actId="20577"/>
          <ac:spMkLst>
            <pc:docMk/>
            <pc:sldMk cId="3799680084" sldId="291"/>
            <ac:spMk id="3" creationId="{AF64C29E-DF30-4DC6-AB95-2016F9A703B6}"/>
          </ac:spMkLst>
        </pc:spChg>
      </pc:sldChg>
      <pc:sldChg chg="modSp mod">
        <pc:chgData name="Greg Deckler" userId="38fedbb726841d9a" providerId="LiveId" clId="{557A6F9E-A394-4306-9945-6A5DAD652AE1}" dt="2024-10-04T19:18:37.235" v="519" actId="404"/>
        <pc:sldMkLst>
          <pc:docMk/>
          <pc:sldMk cId="2391922671" sldId="292"/>
        </pc:sldMkLst>
        <pc:spChg chg="mod">
          <ac:chgData name="Greg Deckler" userId="38fedbb726841d9a" providerId="LiveId" clId="{557A6F9E-A394-4306-9945-6A5DAD652AE1}" dt="2024-10-04T19:18:37.235" v="519" actId="404"/>
          <ac:spMkLst>
            <pc:docMk/>
            <pc:sldMk cId="2391922671" sldId="292"/>
            <ac:spMk id="3" creationId="{7A7D68E0-9565-516F-2D21-88C01DED5EBD}"/>
          </ac:spMkLst>
        </pc:spChg>
        <pc:spChg chg="mod">
          <ac:chgData name="Greg Deckler" userId="38fedbb726841d9a" providerId="LiveId" clId="{557A6F9E-A394-4306-9945-6A5DAD652AE1}" dt="2024-10-04T19:04:22.595" v="1" actId="20577"/>
          <ac:spMkLst>
            <pc:docMk/>
            <pc:sldMk cId="2391922671" sldId="292"/>
            <ac:spMk id="4" creationId="{D6BD4F4D-C9F3-03C8-9C7E-66F8B0109ED0}"/>
          </ac:spMkLst>
        </pc:spChg>
      </pc:sldChg>
      <pc:sldChg chg="modSp del mod">
        <pc:chgData name="Greg Deckler" userId="38fedbb726841d9a" providerId="LiveId" clId="{557A6F9E-A394-4306-9945-6A5DAD652AE1}" dt="2024-10-04T19:25:14.102" v="530" actId="2696"/>
        <pc:sldMkLst>
          <pc:docMk/>
          <pc:sldMk cId="3248230503" sldId="293"/>
        </pc:sldMkLst>
        <pc:spChg chg="mod">
          <ac:chgData name="Greg Deckler" userId="38fedbb726841d9a" providerId="LiveId" clId="{557A6F9E-A394-4306-9945-6A5DAD652AE1}" dt="2024-10-04T19:17:20.604" v="476" actId="20577"/>
          <ac:spMkLst>
            <pc:docMk/>
            <pc:sldMk cId="3248230503" sldId="293"/>
            <ac:spMk id="3" creationId="{FD078289-E2F7-64A1-C9D7-42AA4A0B6C79}"/>
          </ac:spMkLst>
        </pc:spChg>
      </pc:sldChg>
      <pc:sldChg chg="new del">
        <pc:chgData name="Greg Deckler" userId="38fedbb726841d9a" providerId="LiveId" clId="{557A6F9E-A394-4306-9945-6A5DAD652AE1}" dt="2024-10-04T19:11:01.213" v="290" actId="2696"/>
        <pc:sldMkLst>
          <pc:docMk/>
          <pc:sldMk cId="1177747963" sldId="294"/>
        </pc:sldMkLst>
      </pc:sldChg>
      <pc:sldChg chg="new del">
        <pc:chgData name="Greg Deckler" userId="38fedbb726841d9a" providerId="LiveId" clId="{557A6F9E-A394-4306-9945-6A5DAD652AE1}" dt="2024-10-04T19:08:40.672" v="282" actId="47"/>
        <pc:sldMkLst>
          <pc:docMk/>
          <pc:sldMk cId="3678777576" sldId="294"/>
        </pc:sldMkLst>
      </pc:sldChg>
      <pc:sldChg chg="modSp new mod">
        <pc:chgData name="Greg Deckler" userId="38fedbb726841d9a" providerId="LiveId" clId="{557A6F9E-A394-4306-9945-6A5DAD652AE1}" dt="2024-10-04T19:10:55.705" v="289" actId="20577"/>
        <pc:sldMkLst>
          <pc:docMk/>
          <pc:sldMk cId="1022823623" sldId="295"/>
        </pc:sldMkLst>
        <pc:spChg chg="mod">
          <ac:chgData name="Greg Deckler" userId="38fedbb726841d9a" providerId="LiveId" clId="{557A6F9E-A394-4306-9945-6A5DAD652AE1}" dt="2024-10-04T19:10:55.705" v="289" actId="20577"/>
          <ac:spMkLst>
            <pc:docMk/>
            <pc:sldMk cId="1022823623" sldId="295"/>
            <ac:spMk id="2" creationId="{D8DFCAC6-4055-CD81-EA58-50F0F1C623F3}"/>
          </ac:spMkLst>
        </pc:spChg>
      </pc:sldChg>
      <pc:sldChg chg="modSp add mod">
        <pc:chgData name="Greg Deckler" userId="38fedbb726841d9a" providerId="LiveId" clId="{557A6F9E-A394-4306-9945-6A5DAD652AE1}" dt="2024-10-04T19:11:26.168" v="317" actId="20577"/>
        <pc:sldMkLst>
          <pc:docMk/>
          <pc:sldMk cId="59320067" sldId="296"/>
        </pc:sldMkLst>
        <pc:spChg chg="mod">
          <ac:chgData name="Greg Deckler" userId="38fedbb726841d9a" providerId="LiveId" clId="{557A6F9E-A394-4306-9945-6A5DAD652AE1}" dt="2024-10-04T19:11:26.168" v="317" actId="20577"/>
          <ac:spMkLst>
            <pc:docMk/>
            <pc:sldMk cId="59320067" sldId="296"/>
            <ac:spMk id="2" creationId="{0EF89225-C3EE-811D-2263-8E56F148586D}"/>
          </ac:spMkLst>
        </pc:spChg>
      </pc:sldChg>
      <pc:sldChg chg="modSp add mod">
        <pc:chgData name="Greg Deckler" userId="38fedbb726841d9a" providerId="LiveId" clId="{557A6F9E-A394-4306-9945-6A5DAD652AE1}" dt="2024-10-04T19:12:05.219" v="335" actId="20577"/>
        <pc:sldMkLst>
          <pc:docMk/>
          <pc:sldMk cId="1466400223" sldId="297"/>
        </pc:sldMkLst>
        <pc:spChg chg="mod">
          <ac:chgData name="Greg Deckler" userId="38fedbb726841d9a" providerId="LiveId" clId="{557A6F9E-A394-4306-9945-6A5DAD652AE1}" dt="2024-10-04T19:12:05.219" v="335" actId="20577"/>
          <ac:spMkLst>
            <pc:docMk/>
            <pc:sldMk cId="1466400223" sldId="297"/>
            <ac:spMk id="2" creationId="{20F60054-6D92-DD29-CF6A-9CCED3331A40}"/>
          </ac:spMkLst>
        </pc:spChg>
      </pc:sldChg>
      <pc:sldChg chg="modSp add mod">
        <pc:chgData name="Greg Deckler" userId="38fedbb726841d9a" providerId="LiveId" clId="{557A6F9E-A394-4306-9945-6A5DAD652AE1}" dt="2024-10-04T19:14:48.200" v="437" actId="113"/>
        <pc:sldMkLst>
          <pc:docMk/>
          <pc:sldMk cId="683174209" sldId="298"/>
        </pc:sldMkLst>
        <pc:spChg chg="mod">
          <ac:chgData name="Greg Deckler" userId="38fedbb726841d9a" providerId="LiveId" clId="{557A6F9E-A394-4306-9945-6A5DAD652AE1}" dt="2024-10-04T19:12:43.783" v="346" actId="20577"/>
          <ac:spMkLst>
            <pc:docMk/>
            <pc:sldMk cId="683174209" sldId="298"/>
            <ac:spMk id="2" creationId="{843785B1-EE7A-98C7-D074-D79F4829A9FC}"/>
          </ac:spMkLst>
        </pc:spChg>
        <pc:spChg chg="mod">
          <ac:chgData name="Greg Deckler" userId="38fedbb726841d9a" providerId="LiveId" clId="{557A6F9E-A394-4306-9945-6A5DAD652AE1}" dt="2024-10-04T19:14:48.200" v="437" actId="113"/>
          <ac:spMkLst>
            <pc:docMk/>
            <pc:sldMk cId="683174209" sldId="298"/>
            <ac:spMk id="3" creationId="{82DD5577-6CD2-BA38-AFF0-8C0DBC2A9A6A}"/>
          </ac:spMkLst>
        </pc:spChg>
      </pc:sldChg>
      <pc:sldChg chg="addSp delSp modSp add mod">
        <pc:chgData name="Greg Deckler" userId="38fedbb726841d9a" providerId="LiveId" clId="{557A6F9E-A394-4306-9945-6A5DAD652AE1}" dt="2024-10-04T19:16:46.146" v="462" actId="14100"/>
        <pc:sldMkLst>
          <pc:docMk/>
          <pc:sldMk cId="2612290953" sldId="299"/>
        </pc:sldMkLst>
        <pc:spChg chg="mod">
          <ac:chgData name="Greg Deckler" userId="38fedbb726841d9a" providerId="LiveId" clId="{557A6F9E-A394-4306-9945-6A5DAD652AE1}" dt="2024-10-04T19:15:12.539" v="452" actId="20577"/>
          <ac:spMkLst>
            <pc:docMk/>
            <pc:sldMk cId="2612290953" sldId="299"/>
            <ac:spMk id="2" creationId="{FE1C229B-C8EF-1D8B-319F-B13AC421EA05}"/>
          </ac:spMkLst>
        </pc:spChg>
        <pc:spChg chg="del">
          <ac:chgData name="Greg Deckler" userId="38fedbb726841d9a" providerId="LiveId" clId="{557A6F9E-A394-4306-9945-6A5DAD652AE1}" dt="2024-10-04T19:15:15.971" v="453" actId="478"/>
          <ac:spMkLst>
            <pc:docMk/>
            <pc:sldMk cId="2612290953" sldId="299"/>
            <ac:spMk id="3" creationId="{492CD5B3-6E53-979F-472E-E5D5F8815856}"/>
          </ac:spMkLst>
        </pc:spChg>
        <pc:spChg chg="add del mod">
          <ac:chgData name="Greg Deckler" userId="38fedbb726841d9a" providerId="LiveId" clId="{557A6F9E-A394-4306-9945-6A5DAD652AE1}" dt="2024-10-04T19:15:17.861" v="454" actId="478"/>
          <ac:spMkLst>
            <pc:docMk/>
            <pc:sldMk cId="2612290953" sldId="299"/>
            <ac:spMk id="5" creationId="{DD668205-5AF2-0F68-17D4-E04BEBCE7FE5}"/>
          </ac:spMkLst>
        </pc:spChg>
        <pc:picChg chg="add mod">
          <ac:chgData name="Greg Deckler" userId="38fedbb726841d9a" providerId="LiveId" clId="{557A6F9E-A394-4306-9945-6A5DAD652AE1}" dt="2024-10-04T19:16:46.146" v="462" actId="14100"/>
          <ac:picMkLst>
            <pc:docMk/>
            <pc:sldMk cId="2612290953" sldId="299"/>
            <ac:picMk id="6" creationId="{1E61F531-580E-7717-4899-F111E991A97D}"/>
          </ac:picMkLst>
        </pc:picChg>
      </pc:sldChg>
      <pc:sldChg chg="modSp add mod">
        <pc:chgData name="Greg Deckler" userId="38fedbb726841d9a" providerId="LiveId" clId="{557A6F9E-A394-4306-9945-6A5DAD652AE1}" dt="2024-10-04T20:14:31.618" v="848" actId="20577"/>
        <pc:sldMkLst>
          <pc:docMk/>
          <pc:sldMk cId="1856277022" sldId="300"/>
        </pc:sldMkLst>
        <pc:spChg chg="mod">
          <ac:chgData name="Greg Deckler" userId="38fedbb726841d9a" providerId="LiveId" clId="{557A6F9E-A394-4306-9945-6A5DAD652AE1}" dt="2024-10-04T20:14:31.618" v="848" actId="20577"/>
          <ac:spMkLst>
            <pc:docMk/>
            <pc:sldMk cId="1856277022" sldId="300"/>
            <ac:spMk id="3" creationId="{AE204FA5-EB86-5EFD-D46A-B1EC576F4922}"/>
          </ac:spMkLst>
        </pc:spChg>
      </pc:sldChg>
      <pc:sldChg chg="modSp add mod">
        <pc:chgData name="Greg Deckler" userId="38fedbb726841d9a" providerId="LiveId" clId="{557A6F9E-A394-4306-9945-6A5DAD652AE1}" dt="2024-10-04T20:20:45.460" v="1409" actId="27636"/>
        <pc:sldMkLst>
          <pc:docMk/>
          <pc:sldMk cId="2446449620" sldId="301"/>
        </pc:sldMkLst>
        <pc:spChg chg="mod">
          <ac:chgData name="Greg Deckler" userId="38fedbb726841d9a" providerId="LiveId" clId="{557A6F9E-A394-4306-9945-6A5DAD652AE1}" dt="2024-10-04T20:20:45.460" v="1409" actId="27636"/>
          <ac:spMkLst>
            <pc:docMk/>
            <pc:sldMk cId="2446449620" sldId="301"/>
            <ac:spMk id="3" creationId="{425126B6-BFE7-7289-BD9E-DD180DE1EB52}"/>
          </ac:spMkLst>
        </pc:spChg>
      </pc:sldChg>
      <pc:sldMasterChg chg="new mod addSldLayout">
        <pc:chgData name="Greg Deckler" userId="38fedbb726841d9a" providerId="LiveId" clId="{557A6F9E-A394-4306-9945-6A5DAD652AE1}" dt="2024-10-04T19:09:39.964" v="286" actId="6938"/>
        <pc:sldMasterMkLst>
          <pc:docMk/>
          <pc:sldMasterMk cId="1430063466" sldId="2147483675"/>
        </pc:sldMasterMkLst>
        <pc:sldLayoutChg chg="new replId">
          <pc:chgData name="Greg Deckler" userId="38fedbb726841d9a" providerId="LiveId" clId="{557A6F9E-A394-4306-9945-6A5DAD652AE1}" dt="2024-10-04T19:09:39.964" v="286" actId="6938"/>
          <pc:sldLayoutMkLst>
            <pc:docMk/>
            <pc:sldMasterMk cId="1430063466" sldId="2147483675"/>
            <pc:sldLayoutMk cId="3613006195" sldId="2147483676"/>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1624950269" sldId="2147483677"/>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126888344" sldId="2147483678"/>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379079328" sldId="2147483679"/>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475495271" sldId="2147483680"/>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1058803346" sldId="2147483681"/>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2165219297" sldId="2147483682"/>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1833851086" sldId="2147483683"/>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2857759459" sldId="2147483684"/>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190146071" sldId="2147483685"/>
          </pc:sldLayoutMkLst>
        </pc:sldLayoutChg>
        <pc:sldLayoutChg chg="new replId">
          <pc:chgData name="Greg Deckler" userId="38fedbb726841d9a" providerId="LiveId" clId="{557A6F9E-A394-4306-9945-6A5DAD652AE1}" dt="2024-10-04T19:09:39.964" v="286" actId="6938"/>
          <pc:sldLayoutMkLst>
            <pc:docMk/>
            <pc:sldMasterMk cId="1430063466" sldId="2147483675"/>
            <pc:sldLayoutMk cId="1732157592" sldId="214748368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B2A58-4FFA-3855-E954-C96F8D15C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6FFA7F-4039-2255-BCD4-E4FEA9DFFC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0ED13-ED62-8EAB-B120-B6AD21BFED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3ABE83-725B-3A9D-BC4B-D11FB765600E}"/>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4026957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F00AA-C35F-C808-D8ED-C1A953F037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3EA72-92B5-DD1B-C60F-71BA124DA2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0A2921-E512-0CA3-1769-99CA98017B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FA4855-067C-0E9E-C5EF-D8376C65E994}"/>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522333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9087367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CBAA-8812-637C-4128-ED115B3AD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21B22-B0A7-707F-1232-0A5C29A9D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E615D-B3D9-7D17-4C36-64C336EB8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E8254-20B6-9BE3-C376-4105190EE966}"/>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75348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D493E-EE82-FBBC-B44D-7EDD61AA8B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977546-F9B3-A02F-4C7D-F6BEB64DFD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D3DE04-E0EC-DBE9-5A21-0A207F3FE4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03C711-B520-A18F-EF05-28D04D70063C}"/>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72393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0DA92-09E9-C6A9-3180-B1011C6E0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1623F-0766-35A1-9CBE-18DC3A8664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92D2B-3CA0-144C-1C39-6638AAF022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6E5BF0-E13B-8C28-8683-B34A544D7771}"/>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143511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134783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41531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757665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3880058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ED4-BDD2-B244-CF4C-254032780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8D175-98C3-C084-A5B0-3C74042E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95B3A-BADD-0CF0-7839-FC648AE58564}"/>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5" name="Footer Placeholder 4">
            <a:extLst>
              <a:ext uri="{FF2B5EF4-FFF2-40B4-BE49-F238E27FC236}">
                <a16:creationId xmlns:a16="http://schemas.microsoft.com/office/drawing/2014/main" id="{C781344C-4F35-D84E-2A32-956A206F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C0D-C350-1A5D-BF72-568DA9D0F8E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6130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3C73-74F3-3A6F-F301-AB48DDDC6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4837C-4AEC-F616-1B84-D9A96B397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6A93A-8445-2A7B-F2DA-A95D3CC50968}"/>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5" name="Footer Placeholder 4">
            <a:extLst>
              <a:ext uri="{FF2B5EF4-FFF2-40B4-BE49-F238E27FC236}">
                <a16:creationId xmlns:a16="http://schemas.microsoft.com/office/drawing/2014/main" id="{DE2C50A7-F5CF-8B22-48AE-1F6E623F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8714-CDD2-FC0B-81BC-C203C417ADE8}"/>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62495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6DE-D475-D21C-18A9-CA57CDADB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58667-6BF7-1776-585C-4DD7C1DF76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B5EA-1CC7-30C4-BD4C-431D5E7F374F}"/>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5" name="Footer Placeholder 4">
            <a:extLst>
              <a:ext uri="{FF2B5EF4-FFF2-40B4-BE49-F238E27FC236}">
                <a16:creationId xmlns:a16="http://schemas.microsoft.com/office/drawing/2014/main" id="{64615C76-414D-508E-9974-A94F77972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C6FB-24BF-E6F3-3D82-88FAF10DC073}"/>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2688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5FE6-8FD6-0615-9852-2928BE67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BBCE-10AD-83E9-534C-3DB5A03C8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B00C2-B826-D9F1-4975-4D0BC3DCD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9539B-8C83-8927-6B52-7F3378BC7630}"/>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6" name="Footer Placeholder 5">
            <a:extLst>
              <a:ext uri="{FF2B5EF4-FFF2-40B4-BE49-F238E27FC236}">
                <a16:creationId xmlns:a16="http://schemas.microsoft.com/office/drawing/2014/main" id="{C711DD1C-4153-8B7A-03E8-78AA62A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7BDD-73E4-3DF7-A97B-EC3F9A45A95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7907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BF7-979E-E8A0-8F52-261FB8DB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C689-8B34-00D0-C1CF-A08ACF3E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AFF12-51ED-527F-AEA2-C775956B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412E4-7F34-55E7-6B56-9AE3ACB9E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52456-060D-7E46-1CA6-60DF51C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C579F-E324-15ED-816F-F07166E5383F}"/>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8" name="Footer Placeholder 7">
            <a:extLst>
              <a:ext uri="{FF2B5EF4-FFF2-40B4-BE49-F238E27FC236}">
                <a16:creationId xmlns:a16="http://schemas.microsoft.com/office/drawing/2014/main" id="{6CC0E1E0-B39C-9125-2965-3950A947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2CCAC-8A6A-AFB5-046A-98D968FD783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4754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2FF9-7A45-B77B-BEF4-069363F38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C98AF-131F-35A8-E22A-FFB743CB664C}"/>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4" name="Footer Placeholder 3">
            <a:extLst>
              <a:ext uri="{FF2B5EF4-FFF2-40B4-BE49-F238E27FC236}">
                <a16:creationId xmlns:a16="http://schemas.microsoft.com/office/drawing/2014/main" id="{1E4FCA08-9263-5E81-92A2-AF91D5E9D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B5099-62AF-5940-DF7C-47D7267EB6E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0588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49D74-6213-5B3B-C271-0E2E0213E51D}"/>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3" name="Footer Placeholder 2">
            <a:extLst>
              <a:ext uri="{FF2B5EF4-FFF2-40B4-BE49-F238E27FC236}">
                <a16:creationId xmlns:a16="http://schemas.microsoft.com/office/drawing/2014/main" id="{33BAB77C-1FBE-67BA-8B27-D3F4C55B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FBB1-0F61-EAD1-A975-FE26A3BDB47E}"/>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16521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136-D76A-A8AA-2429-B7AA697A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0778-4027-02C8-868B-A258F2B65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76469-D1A4-AAB3-32F9-4DA31F82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6C53-BC76-C482-247B-23D7785FB590}"/>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6" name="Footer Placeholder 5">
            <a:extLst>
              <a:ext uri="{FF2B5EF4-FFF2-40B4-BE49-F238E27FC236}">
                <a16:creationId xmlns:a16="http://schemas.microsoft.com/office/drawing/2014/main" id="{8546FAA6-B2DE-7377-4774-2DBEA7AA6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2763-419E-EF0A-EABB-DA245BC57A1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83385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320A-7220-1C71-E47A-3D94D3DF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25A3A-56B4-8B37-7757-AA4A729A6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194F4-5B0F-3928-6FA7-3B296A5C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6AA3-D98C-1012-B81E-F2A905E1B3BE}"/>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6" name="Footer Placeholder 5">
            <a:extLst>
              <a:ext uri="{FF2B5EF4-FFF2-40B4-BE49-F238E27FC236}">
                <a16:creationId xmlns:a16="http://schemas.microsoft.com/office/drawing/2014/main" id="{722B2240-62DA-22F5-4A99-083F23A4E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FEA5-E4D1-3C51-2500-029CCFF42AE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85775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E02E-E2CB-0923-0FC6-CA6C3FDCA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93F61-CAE8-F43C-B938-642252B96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750A1-93B5-4ACF-8DA1-EF5AD5DB5E7F}"/>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5" name="Footer Placeholder 4">
            <a:extLst>
              <a:ext uri="{FF2B5EF4-FFF2-40B4-BE49-F238E27FC236}">
                <a16:creationId xmlns:a16="http://schemas.microsoft.com/office/drawing/2014/main" id="{2F3926CD-520C-5DB8-5275-D8BF45FAB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3F185-5502-2EEC-1A45-5DC444234062}"/>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9014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379A3-FC6C-0F41-AACC-08324A3FD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1D8F7-CABA-D21B-6DD6-0462CF28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671B-B28A-2050-3DCF-3B03C91BE217}"/>
              </a:ext>
            </a:extLst>
          </p:cNvPr>
          <p:cNvSpPr>
            <a:spLocks noGrp="1"/>
          </p:cNvSpPr>
          <p:nvPr>
            <p:ph type="dt" sz="half" idx="10"/>
          </p:nvPr>
        </p:nvSpPr>
        <p:spPr/>
        <p:txBody>
          <a:bodyPr/>
          <a:lstStyle/>
          <a:p>
            <a:fld id="{F3FF6E09-B5B1-4802-9BEA-686862CADC17}" type="datetimeFigureOut">
              <a:rPr lang="en-US" smtClean="0"/>
              <a:t>10/4/2024</a:t>
            </a:fld>
            <a:endParaRPr lang="en-US"/>
          </a:p>
        </p:txBody>
      </p:sp>
      <p:sp>
        <p:nvSpPr>
          <p:cNvPr id="5" name="Footer Placeholder 4">
            <a:extLst>
              <a:ext uri="{FF2B5EF4-FFF2-40B4-BE49-F238E27FC236}">
                <a16:creationId xmlns:a16="http://schemas.microsoft.com/office/drawing/2014/main" id="{E59E2D14-5FF7-D6A6-3B9C-5ABFE650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CD22-F888-0E6F-7FC1-B37DCE7B3EF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7321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D7CE-0E99-C1BC-6C5C-F6C7AAC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3C85A-2698-F61D-D9C5-170AC1003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32BC-17D4-C9DA-C5D1-2F6FE84ED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F6E09-B5B1-4802-9BEA-686862CADC17}" type="datetimeFigureOut">
              <a:rPr lang="en-US" smtClean="0"/>
              <a:t>10/4/2024</a:t>
            </a:fld>
            <a:endParaRPr lang="en-US"/>
          </a:p>
        </p:txBody>
      </p:sp>
      <p:sp>
        <p:nvSpPr>
          <p:cNvPr id="5" name="Footer Placeholder 4">
            <a:extLst>
              <a:ext uri="{FF2B5EF4-FFF2-40B4-BE49-F238E27FC236}">
                <a16:creationId xmlns:a16="http://schemas.microsoft.com/office/drawing/2014/main" id="{67520E44-EFCA-5E1C-E7C9-2C819EAD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E350D-A5B3-99C8-5C9F-35FC639A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E39200-752B-4044-999B-659DE1AE436A}" type="slidenum">
              <a:rPr lang="en-US" smtClean="0"/>
              <a:t>‹#›</a:t>
            </a:fld>
            <a:endParaRPr lang="en-US"/>
          </a:p>
        </p:txBody>
      </p:sp>
    </p:spTree>
    <p:extLst>
      <p:ext uri="{BB962C8B-B14F-4D97-AF65-F5344CB8AC3E}">
        <p14:creationId xmlns:p14="http://schemas.microsoft.com/office/powerpoint/2010/main" val="14300634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www.sqlshack.com/implementing-different-calendars-in-reporting/" TargetMode="External"/><Relationship Id="rId7" Type="http://schemas.openxmlformats.org/officeDocument/2006/relationships/hyperlink" Target="https://learn.microsoft.com/en-us/fabric/admin/portal-workspaces"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docs.microsoft.com/en-us/power-bi/connect-data/service-model-modes-understand" TargetMode="External"/><Relationship Id="rId5" Type="http://schemas.openxmlformats.org/officeDocument/2006/relationships/hyperlink" Target="https://www.kimballgroup.com/2005/12/the-matrix-revisited/" TargetMode="External"/><Relationship Id="rId4" Type="http://schemas.openxmlformats.org/officeDocument/2006/relationships/hyperlink" Target="https://www.kimballgroup.com/1999/12/the-matri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12536" y="4426956"/>
            <a:ext cx="6471154" cy="2103233"/>
          </a:xfrm>
        </p:spPr>
        <p:txBody>
          <a:bodyPr anchor="ctr"/>
          <a:lstStyle/>
          <a:p>
            <a:pPr marL="0" marR="0">
              <a:spcBef>
                <a:spcPts val="0"/>
              </a:spcBef>
              <a:spcAft>
                <a:spcPts val="4200"/>
              </a:spcAft>
            </a:pPr>
            <a: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Learn Power BI: Chapter 2</a:t>
            </a:r>
            <a:b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br>
              <a:rPr lang="en-GB" sz="3200"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r>
              <a:rPr lang="en-GB"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Planning Projects with Power BI</a:t>
            </a:r>
            <a:endParaRPr lang="en-US"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Planning reports and dashboards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7796387" cy="3407051"/>
          </a:xfrm>
        </p:spPr>
        <p:txBody>
          <a:bodyPr>
            <a:normAutofit/>
          </a:bodyPr>
          <a:lstStyle/>
          <a:p>
            <a:r>
              <a:rPr lang="en-US" dirty="0">
                <a:ea typeface="Calibri" panose="020F0502020204030204" pitchFamily="34" charset="0"/>
                <a:cs typeface="Times New Roman" panose="02020603050405020304" pitchFamily="18" charset="0"/>
              </a:rPr>
              <a:t>Power BI lends itself to an agile, iterative development process but take some time to understand the following:</a:t>
            </a:r>
            <a:endParaRPr lang="en-US" sz="1800" dirty="0">
              <a:effectLst/>
              <a:ea typeface="Calibri" panose="020F0502020204030204" pitchFamily="34" charset="0"/>
              <a:cs typeface="Times New Roman" panose="02020603050405020304" pitchFamily="18" charset="0"/>
            </a:endParaRPr>
          </a:p>
          <a:p>
            <a:pPr lvl="1"/>
            <a:r>
              <a:rPr lang="en-US" b="1" dirty="0"/>
              <a:t>The key KPI’s and metrics for the business</a:t>
            </a:r>
          </a:p>
          <a:p>
            <a:pPr lvl="1"/>
            <a:r>
              <a:rPr lang="en-US" b="1" dirty="0"/>
              <a:t>Single or multiple report pages</a:t>
            </a:r>
          </a:p>
          <a:p>
            <a:pPr lvl="1"/>
            <a:r>
              <a:rPr lang="en-US" b="1" dirty="0"/>
              <a:t>Discuss interactivity between visuals</a:t>
            </a:r>
          </a:p>
          <a:p>
            <a:pPr lvl="1"/>
            <a:r>
              <a:rPr lang="en-US" b="1" dirty="0"/>
              <a:t>Identify potential report features such as use of the Filters pane, slicers, </a:t>
            </a:r>
            <a:r>
              <a:rPr lang="en-US" b="1" dirty="0" err="1"/>
              <a:t>drillthrough</a:t>
            </a:r>
            <a:r>
              <a:rPr lang="en-US" b="1" dirty="0"/>
              <a:t> and drilldown.</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199916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83D74-027D-3FF9-71DD-2488E0B46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89225-C3EE-811D-2263-8E56F148586D}"/>
              </a:ext>
            </a:extLst>
          </p:cNvPr>
          <p:cNvSpPr>
            <a:spLocks noGrp="1"/>
          </p:cNvSpPr>
          <p:nvPr>
            <p:ph type="ctrTitle"/>
          </p:nvPr>
        </p:nvSpPr>
        <p:spPr/>
        <p:txBody>
          <a:bodyPr/>
          <a:lstStyle/>
          <a:p>
            <a:r>
              <a:rPr lang="en-US" dirty="0"/>
              <a:t>Example Scenario</a:t>
            </a:r>
          </a:p>
        </p:txBody>
      </p:sp>
    </p:spTree>
    <p:extLst>
      <p:ext uri="{BB962C8B-B14F-4D97-AF65-F5344CB8AC3E}">
        <p14:creationId xmlns:p14="http://schemas.microsoft.com/office/powerpoint/2010/main" val="5932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E8CF2-CFAE-A25D-F36D-AD4D707B2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785B1-EE7A-98C7-D074-D79F4829A9FC}"/>
              </a:ext>
            </a:extLst>
          </p:cNvPr>
          <p:cNvSpPr>
            <a:spLocks noGrp="1"/>
          </p:cNvSpPr>
          <p:nvPr>
            <p:ph type="title"/>
          </p:nvPr>
        </p:nvSpPr>
        <p:spPr>
          <a:xfrm>
            <a:off x="1322318" y="268360"/>
            <a:ext cx="7288282" cy="2121177"/>
          </a:xfrm>
        </p:spPr>
        <p:txBody>
          <a:bodyPr/>
          <a:lstStyle/>
          <a:p>
            <a:r>
              <a:rPr lang="en-US" dirty="0"/>
              <a:t>background</a:t>
            </a:r>
          </a:p>
        </p:txBody>
      </p:sp>
      <p:sp>
        <p:nvSpPr>
          <p:cNvPr id="3" name="Text Placeholder 2">
            <a:extLst>
              <a:ext uri="{FF2B5EF4-FFF2-40B4-BE49-F238E27FC236}">
                <a16:creationId xmlns:a16="http://schemas.microsoft.com/office/drawing/2014/main" id="{82DD5577-6CD2-BA38-AFF0-8C0DBC2A9A6A}"/>
              </a:ext>
            </a:extLst>
          </p:cNvPr>
          <p:cNvSpPr>
            <a:spLocks noGrp="1"/>
          </p:cNvSpPr>
          <p:nvPr>
            <p:ph sz="half" idx="2"/>
          </p:nvPr>
        </p:nvSpPr>
        <p:spPr>
          <a:xfrm>
            <a:off x="1322387" y="2763078"/>
            <a:ext cx="7796387" cy="3407051"/>
          </a:xfrm>
        </p:spPr>
        <p:txBody>
          <a:bodyPr>
            <a:normAutofit/>
          </a:bodyPr>
          <a:lstStyle/>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Regional professional services firm with offices located in Charlotte, Nashville, and Cleveland</a:t>
            </a:r>
          </a:p>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Provides professional services related to technology, accounting, and management consulting.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Implementing unlimited Personal Time Off (PTO)</a:t>
            </a:r>
            <a:endParaRPr lang="en-US" sz="1800" dirty="0">
              <a:effectLst/>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ea typeface="Calibri" panose="020F0502020204030204" pitchFamily="34" charset="0"/>
                <a:cs typeface="Times New Roman" panose="02020603050405020304" pitchFamily="18" charset="0"/>
              </a:rPr>
              <a:t>Requires organization to closely track and report on utilization so that managers can make informed business decisions around requests for time off.</a:t>
            </a:r>
          </a:p>
        </p:txBody>
      </p:sp>
      <p:sp>
        <p:nvSpPr>
          <p:cNvPr id="14" name="Slide Number Placeholder 5">
            <a:extLst>
              <a:ext uri="{FF2B5EF4-FFF2-40B4-BE49-F238E27FC236}">
                <a16:creationId xmlns:a16="http://schemas.microsoft.com/office/drawing/2014/main" id="{7090FF1E-1C11-2D0F-415E-0A594429CA8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683174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2251C-4326-15D2-6EA4-FF6899F2A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C229B-C8EF-1D8B-319F-B13AC421EA05}"/>
              </a:ext>
            </a:extLst>
          </p:cNvPr>
          <p:cNvSpPr>
            <a:spLocks noGrp="1"/>
          </p:cNvSpPr>
          <p:nvPr>
            <p:ph type="title"/>
          </p:nvPr>
        </p:nvSpPr>
        <p:spPr>
          <a:xfrm>
            <a:off x="1322318" y="268360"/>
            <a:ext cx="7288282" cy="2121177"/>
          </a:xfrm>
        </p:spPr>
        <p:txBody>
          <a:bodyPr/>
          <a:lstStyle/>
          <a:p>
            <a:r>
              <a:rPr lang="en-US" dirty="0"/>
              <a:t>Requirements</a:t>
            </a:r>
          </a:p>
        </p:txBody>
      </p:sp>
      <p:sp>
        <p:nvSpPr>
          <p:cNvPr id="14" name="Slide Number Placeholder 5">
            <a:extLst>
              <a:ext uri="{FF2B5EF4-FFF2-40B4-BE49-F238E27FC236}">
                <a16:creationId xmlns:a16="http://schemas.microsoft.com/office/drawing/2014/main" id="{6263F873-71FF-7A9E-B9CE-1CD1C59202D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pic>
        <p:nvPicPr>
          <p:cNvPr id="6" name="Picture" descr="Figure 2.2 – Questions and answers regarding business intelligence ">
            <a:extLst>
              <a:ext uri="{FF2B5EF4-FFF2-40B4-BE49-F238E27FC236}">
                <a16:creationId xmlns:a16="http://schemas.microsoft.com/office/drawing/2014/main" id="{1E61F531-580E-7717-4899-F111E991A97D}"/>
              </a:ext>
            </a:extLst>
          </p:cNvPr>
          <p:cNvPicPr/>
          <p:nvPr/>
        </p:nvPicPr>
        <p:blipFill>
          <a:blip r:embed="rId3"/>
          <a:stretch>
            <a:fillRect/>
          </a:stretch>
        </p:blipFill>
        <p:spPr bwMode="auto">
          <a:xfrm>
            <a:off x="4169328" y="0"/>
            <a:ext cx="8022672" cy="6858000"/>
          </a:xfrm>
          <a:prstGeom prst="rect">
            <a:avLst/>
          </a:prstGeom>
          <a:noFill/>
          <a:ln w="9525">
            <a:noFill/>
            <a:headEnd/>
            <a:tailEnd/>
          </a:ln>
        </p:spPr>
      </p:pic>
    </p:spTree>
    <p:extLst>
      <p:ext uri="{BB962C8B-B14F-4D97-AF65-F5344CB8AC3E}">
        <p14:creationId xmlns:p14="http://schemas.microsoft.com/office/powerpoint/2010/main" val="261229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7F689-B43A-391D-062E-EE155A543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0054-6D92-DD29-CF6A-9CCED3331A40}"/>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466400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814849"/>
            <a:ext cx="5242560" cy="604049"/>
          </a:xfrm>
        </p:spPr>
        <p:txBody>
          <a:bodyPr/>
          <a:lstStyle/>
          <a:p>
            <a:r>
              <a:rPr lang="en-US" dirty="0"/>
              <a:t>Review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1418898"/>
            <a:ext cx="6983073" cy="4669387"/>
          </a:xfrm>
        </p:spPr>
        <p:txBody>
          <a:bodyPr>
            <a:noAutofit/>
          </a:bodyPr>
          <a:lstStyle/>
          <a:p>
            <a:pPr marL="285750" indent="-285750">
              <a:buFont typeface="Arial" panose="020B0604020202020204" pitchFamily="34" charset="0"/>
              <a:buChar char="•"/>
            </a:pPr>
            <a:r>
              <a:rPr lang="en-US" dirty="0"/>
              <a:t>What are the five elements of planning a business intelligence project?</a:t>
            </a:r>
          </a:p>
          <a:p>
            <a:pPr marL="285750" indent="-285750">
              <a:buFont typeface="Arial" panose="020B0604020202020204" pitchFamily="34" charset="0"/>
              <a:buChar char="•"/>
            </a:pPr>
            <a:r>
              <a:rPr lang="en-US" dirty="0"/>
              <a:t>What three things must a business intelligence project identify?</a:t>
            </a:r>
          </a:p>
          <a:p>
            <a:pPr marL="285750" indent="-285750">
              <a:buFont typeface="Arial" panose="020B0604020202020204" pitchFamily="34" charset="0"/>
              <a:buChar char="•"/>
            </a:pPr>
            <a:r>
              <a:rPr lang="en-US" dirty="0"/>
              <a:t>A project stakeholder that helps procure funding and prioritize resources is called what?</a:t>
            </a:r>
          </a:p>
          <a:p>
            <a:pPr marL="285750" indent="-285750">
              <a:buFont typeface="Arial" panose="020B0604020202020204" pitchFamily="34" charset="0"/>
              <a:buChar char="•"/>
            </a:pPr>
            <a:r>
              <a:rPr lang="en-US" dirty="0"/>
              <a:t>What are the four roles required for Power BI projects?</a:t>
            </a:r>
          </a:p>
          <a:p>
            <a:pPr marL="285750" indent="-285750">
              <a:buFont typeface="Arial" panose="020B0604020202020204" pitchFamily="34" charset="0"/>
              <a:buChar char="•"/>
            </a:pPr>
            <a:r>
              <a:rPr lang="en-US" dirty="0"/>
              <a:t>What is the difference between facts and dimensions?</a:t>
            </a:r>
          </a:p>
          <a:p>
            <a:pPr marL="285750" indent="-285750">
              <a:buFont typeface="Arial" panose="020B0604020202020204" pitchFamily="34" charset="0"/>
              <a:buChar char="•"/>
            </a:pPr>
            <a:r>
              <a:rPr lang="en-US" dirty="0"/>
              <a:t>What visual tool is used to design and organize a data model?</a:t>
            </a:r>
          </a:p>
          <a:p>
            <a:pPr marL="285750" indent="-285750">
              <a:buFont typeface="Arial" panose="020B0604020202020204" pitchFamily="34" charset="0"/>
              <a:buChar char="•"/>
            </a:pPr>
            <a:r>
              <a:rPr lang="en-US" dirty="0"/>
              <a:t>What are the three model modes that Power BI supports?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799680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76AA-E40D-55D1-F3E6-5D5061A8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0CFA9-5AAF-E5C8-A1B7-AA421578F815}"/>
              </a:ext>
            </a:extLst>
          </p:cNvPr>
          <p:cNvSpPr>
            <a:spLocks noGrp="1"/>
          </p:cNvSpPr>
          <p:nvPr>
            <p:ph type="title"/>
          </p:nvPr>
        </p:nvSpPr>
        <p:spPr>
          <a:xfrm>
            <a:off x="679085" y="268360"/>
            <a:ext cx="7288282" cy="2121177"/>
          </a:xfrm>
        </p:spPr>
        <p:txBody>
          <a:bodyPr/>
          <a:lstStyle/>
          <a:p>
            <a:r>
              <a:rPr lang="en-US" dirty="0"/>
              <a:t>Follow-up and Next lesson</a:t>
            </a:r>
          </a:p>
        </p:txBody>
      </p:sp>
      <p:sp>
        <p:nvSpPr>
          <p:cNvPr id="3" name="Text Placeholder 2">
            <a:extLst>
              <a:ext uri="{FF2B5EF4-FFF2-40B4-BE49-F238E27FC236}">
                <a16:creationId xmlns:a16="http://schemas.microsoft.com/office/drawing/2014/main" id="{7A7D68E0-9565-516F-2D21-88C01DED5EBD}"/>
              </a:ext>
            </a:extLst>
          </p:cNvPr>
          <p:cNvSpPr>
            <a:spLocks noGrp="1"/>
          </p:cNvSpPr>
          <p:nvPr>
            <p:ph sz="half" idx="2"/>
          </p:nvPr>
        </p:nvSpPr>
        <p:spPr>
          <a:xfrm>
            <a:off x="679085" y="2763078"/>
            <a:ext cx="7424396" cy="3407051"/>
          </a:xfrm>
        </p:spPr>
        <p:txBody>
          <a:bodyPr>
            <a:normAutofit fontScale="92500" lnSpcReduction="10000"/>
          </a:bodyPr>
          <a:lstStyle/>
          <a:p>
            <a:r>
              <a:rPr lang="en-US" dirty="0">
                <a:ea typeface="Calibri" panose="020F0502020204030204" pitchFamily="34" charset="0"/>
                <a:cs typeface="Times New Roman" panose="02020603050405020304" pitchFamily="18" charset="0"/>
              </a:rPr>
              <a:t>To learn more about the topics that were covered in this chapter, please take a look at the following references:</a:t>
            </a:r>
          </a:p>
          <a:p>
            <a:pPr marL="285750" indent="-285750">
              <a:buFont typeface="Arial" panose="020B0604020202020204" pitchFamily="34" charset="0"/>
              <a:buChar char="•"/>
            </a:pPr>
            <a:r>
              <a:rPr lang="en-US" b="1" dirty="0"/>
              <a:t>Implementing different calendars in reporting: </a:t>
            </a:r>
            <a:r>
              <a:rPr lang="en-US" sz="1300" b="1" dirty="0">
                <a:latin typeface="Consolas" panose="020B0609020204030204" pitchFamily="49" charset="0"/>
                <a:hlinkClick r:id="rId3"/>
              </a:rPr>
              <a:t>https://www.sqlshack.com/implementing-different-calendars-in-reporting/</a:t>
            </a:r>
            <a:r>
              <a:rPr lang="en-US" b="1" dirty="0"/>
              <a:t> </a:t>
            </a:r>
          </a:p>
          <a:p>
            <a:pPr marL="285750" indent="-285750">
              <a:buFont typeface="Arial" panose="020B0604020202020204" pitchFamily="34" charset="0"/>
              <a:buChar char="•"/>
            </a:pPr>
            <a:r>
              <a:rPr lang="en-US" b="1" dirty="0"/>
              <a:t>The matrix: </a:t>
            </a:r>
            <a:r>
              <a:rPr lang="en-US" sz="1300" b="1" dirty="0">
                <a:latin typeface="Consolas" panose="020B0609020204030204" pitchFamily="49" charset="0"/>
                <a:hlinkClick r:id="rId4"/>
              </a:rPr>
              <a:t>https://www.kimballgroup.com/1999/12/the-matrix/</a:t>
            </a:r>
            <a:r>
              <a:rPr lang="en-US" sz="1300" b="1" dirty="0">
                <a:latin typeface="Consolas" panose="020B0609020204030204" pitchFamily="49" charset="0"/>
              </a:rPr>
              <a:t> </a:t>
            </a:r>
            <a:endParaRPr lang="en-US" b="1" dirty="0">
              <a:latin typeface="Consolas" panose="020B0609020204030204" pitchFamily="49" charset="0"/>
            </a:endParaRPr>
          </a:p>
          <a:p>
            <a:pPr marL="285750" indent="-285750">
              <a:buFont typeface="Arial" panose="020B0604020202020204" pitchFamily="34" charset="0"/>
              <a:buChar char="•"/>
            </a:pPr>
            <a:r>
              <a:rPr lang="en-US" b="1" dirty="0"/>
              <a:t>The matrix: revisited: </a:t>
            </a:r>
            <a:r>
              <a:rPr lang="en-US" sz="1300" b="1" dirty="0">
                <a:latin typeface="Consolas" panose="020B0609020204030204" pitchFamily="49" charset="0"/>
                <a:hlinkClick r:id="rId5"/>
              </a:rPr>
              <a:t>https://www.kimballgroup.com/2005/12/the-matrix-revisited/</a:t>
            </a:r>
            <a:r>
              <a:rPr lang="en-US" sz="1300" b="1" dirty="0">
                <a:latin typeface="Consolas" panose="020B0609020204030204" pitchFamily="49" charset="0"/>
              </a:rPr>
              <a:t> </a:t>
            </a:r>
            <a:endParaRPr lang="en-US" b="1" dirty="0">
              <a:latin typeface="Consolas" panose="020B0609020204030204" pitchFamily="49" charset="0"/>
            </a:endParaRPr>
          </a:p>
          <a:p>
            <a:pPr marL="285750" indent="-285750">
              <a:buFont typeface="Arial" panose="020B0604020202020204" pitchFamily="34" charset="0"/>
              <a:buChar char="•"/>
            </a:pPr>
            <a:r>
              <a:rPr lang="en-US" b="1" dirty="0"/>
              <a:t>Semantic model modes in the Power BI service: </a:t>
            </a:r>
            <a:r>
              <a:rPr lang="en-US" sz="1300" b="1" dirty="0">
                <a:latin typeface="Consolas" panose="020B0609020204030204" pitchFamily="49" charset="0"/>
                <a:hlinkClick r:id="rId6"/>
              </a:rPr>
              <a:t>https://docs.microsoft.com/en-us/power-bi/connect-data/service-model-modes-understand</a:t>
            </a:r>
            <a:r>
              <a:rPr lang="en-US" sz="1300" b="1" dirty="0">
                <a:latin typeface="Consolas" panose="020B0609020204030204" pitchFamily="49" charset="0"/>
              </a:rPr>
              <a:t> </a:t>
            </a:r>
          </a:p>
          <a:p>
            <a:pPr marL="285750" indent="-285750">
              <a:buFont typeface="Arial" panose="020B0604020202020204" pitchFamily="34" charset="0"/>
              <a:buChar char="•"/>
            </a:pPr>
            <a:r>
              <a:rPr lang="en-US" b="1" dirty="0"/>
              <a:t>Manage workspaces: </a:t>
            </a:r>
            <a:r>
              <a:rPr lang="en-US" sz="1300" b="1" dirty="0">
                <a:latin typeface="Consolas" panose="020B0609020204030204" pitchFamily="49" charset="0"/>
                <a:hlinkClick r:id="rId7"/>
              </a:rPr>
              <a:t>https://learn.microsoft.com/en-us/fabric/admin/portal-workspaces</a:t>
            </a:r>
            <a:r>
              <a:rPr lang="en-US" sz="1300" b="1" dirty="0">
                <a:latin typeface="Consolas" panose="020B0609020204030204" pitchFamily="49" charset="0"/>
              </a:rPr>
              <a:t> </a:t>
            </a:r>
            <a:endParaRPr lang="en-US" b="1" dirty="0">
              <a:latin typeface="Consolas" panose="020B0609020204030204" pitchFamily="49" charset="0"/>
            </a:endParaRPr>
          </a:p>
        </p:txBody>
      </p:sp>
      <p:sp>
        <p:nvSpPr>
          <p:cNvPr id="14" name="Slide Number Placeholder 5">
            <a:extLst>
              <a:ext uri="{FF2B5EF4-FFF2-40B4-BE49-F238E27FC236}">
                <a16:creationId xmlns:a16="http://schemas.microsoft.com/office/drawing/2014/main" id="{B7D3EB97-35E9-71A7-8CC9-BD3D6DC7062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4" name="Content Placeholder 2">
            <a:extLst>
              <a:ext uri="{FF2B5EF4-FFF2-40B4-BE49-F238E27FC236}">
                <a16:creationId xmlns:a16="http://schemas.microsoft.com/office/drawing/2014/main" id="{D6BD4F4D-C9F3-03C8-9C7E-66F8B0109ED0}"/>
              </a:ext>
            </a:extLst>
          </p:cNvPr>
          <p:cNvSpPr txBox="1">
            <a:spLocks/>
          </p:cNvSpPr>
          <p:nvPr/>
        </p:nvSpPr>
        <p:spPr>
          <a:xfrm>
            <a:off x="8380955" y="3291786"/>
            <a:ext cx="3143907" cy="3083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Chapter 3</a:t>
            </a:r>
          </a:p>
        </p:txBody>
      </p:sp>
      <p:sp>
        <p:nvSpPr>
          <p:cNvPr id="5" name="Title 1">
            <a:extLst>
              <a:ext uri="{FF2B5EF4-FFF2-40B4-BE49-F238E27FC236}">
                <a16:creationId xmlns:a16="http://schemas.microsoft.com/office/drawing/2014/main" id="{BCBAF74B-27B1-4E87-F919-3EE5EF82E44B}"/>
              </a:ext>
            </a:extLst>
          </p:cNvPr>
          <p:cNvSpPr txBox="1">
            <a:spLocks/>
          </p:cNvSpPr>
          <p:nvPr/>
        </p:nvSpPr>
        <p:spPr>
          <a:xfrm>
            <a:off x="8380955" y="1909411"/>
            <a:ext cx="289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LESSON</a:t>
            </a:r>
          </a:p>
        </p:txBody>
      </p:sp>
    </p:spTree>
    <p:extLst>
      <p:ext uri="{BB962C8B-B14F-4D97-AF65-F5344CB8AC3E}">
        <p14:creationId xmlns:p14="http://schemas.microsoft.com/office/powerpoint/2010/main" val="239192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599"/>
          </a:xfrm>
        </p:spPr>
        <p:txBody>
          <a:bodyPr/>
          <a:lstStyle/>
          <a:p>
            <a:r>
              <a:rPr lang="en-US" dirty="0"/>
              <a:t>Lesson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828800"/>
            <a:ext cx="3143907" cy="4439569"/>
          </a:xfrm>
        </p:spPr>
        <p:txBody>
          <a:bodyPr>
            <a:normAutofit fontScale="92500" lnSpcReduction="20000"/>
          </a:bodyPr>
          <a:lstStyle/>
          <a:p>
            <a:r>
              <a:rPr lang="en-US" dirty="0"/>
              <a:t>Planning Business Intelligence Projects</a:t>
            </a:r>
          </a:p>
          <a:p>
            <a:pPr lvl="1"/>
            <a:r>
              <a:rPr lang="en-US" dirty="0"/>
              <a:t>Stakeholders, goals, and requirements</a:t>
            </a:r>
          </a:p>
          <a:p>
            <a:pPr lvl="1"/>
            <a:r>
              <a:rPr lang="en-US" dirty="0"/>
              <a:t>Required resources</a:t>
            </a:r>
          </a:p>
          <a:p>
            <a:pPr lvl="1"/>
            <a:r>
              <a:rPr lang="en-US" dirty="0"/>
              <a:t>Discovering data sources</a:t>
            </a:r>
          </a:p>
          <a:p>
            <a:pPr lvl="1"/>
            <a:r>
              <a:rPr lang="en-US" dirty="0"/>
              <a:t>Designing a model</a:t>
            </a:r>
          </a:p>
          <a:p>
            <a:pPr lvl="1"/>
            <a:r>
              <a:rPr lang="en-US" dirty="0"/>
              <a:t>Planning reports and dashboards</a:t>
            </a:r>
          </a:p>
          <a:p>
            <a:r>
              <a:rPr lang="en-US" dirty="0"/>
              <a:t>Example Scenario</a:t>
            </a:r>
          </a:p>
          <a:p>
            <a:r>
              <a:rPr lang="en-US" dirty="0"/>
              <a:t>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Planning Business Intelligence Projects</a:t>
            </a:r>
          </a:p>
        </p:txBody>
      </p:sp>
    </p:spTree>
    <p:extLst>
      <p:ext uri="{BB962C8B-B14F-4D97-AF65-F5344CB8AC3E}">
        <p14:creationId xmlns:p14="http://schemas.microsoft.com/office/powerpoint/2010/main" val="102282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Stakeholders, goals, and requirements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7487383" cy="3407051"/>
          </a:xfrm>
        </p:spPr>
        <p:txBody>
          <a:bodyPr>
            <a:normAutofit fontScale="92500" lnSpcReduction="10000"/>
          </a:bodyPr>
          <a:lstStyle/>
          <a:p>
            <a:r>
              <a:rPr lang="en-US" dirty="0">
                <a:ea typeface="Calibri" panose="020F0502020204030204" pitchFamily="34" charset="0"/>
                <a:cs typeface="Times New Roman" panose="02020603050405020304" pitchFamily="18" charset="0"/>
              </a:rPr>
              <a:t>Stakeholders are individuals or groups with an interest in the outcome of a business intelligence project.</a:t>
            </a:r>
            <a:endParaRPr lang="en-US" sz="1800" dirty="0">
              <a:effectLst/>
              <a:ea typeface="Calibri" panose="020F0502020204030204" pitchFamily="34" charset="0"/>
              <a:cs typeface="Times New Roman" panose="02020603050405020304" pitchFamily="18" charset="0"/>
            </a:endParaRPr>
          </a:p>
          <a:p>
            <a:pPr lvl="1"/>
            <a:r>
              <a:rPr lang="en-US" dirty="0"/>
              <a:t>Stakeholders are vitally important to the success of any business intelligence project.</a:t>
            </a:r>
          </a:p>
          <a:p>
            <a:pPr lvl="1"/>
            <a:r>
              <a:rPr lang="en-US" dirty="0"/>
              <a:t>Stakeholders define the goals and requirements of the business intelligence project and ultimately determine whether the business intelligence project met or failed to meet the desired outcomes.</a:t>
            </a:r>
          </a:p>
          <a:p>
            <a:pPr lvl="1"/>
            <a:r>
              <a:rPr lang="en-US" dirty="0"/>
              <a:t>It is not uncommon to have multiple stakeholders for a given business intelligence.</a:t>
            </a:r>
          </a:p>
          <a:p>
            <a:pPr lvl="1"/>
            <a:r>
              <a:rPr lang="en-US" dirty="0"/>
              <a:t>Project sponsors are a special class of stakeholder that helps secure the funding and/or prioritization of resources for the business intelligence project.</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8AD04-E678-2C78-C388-F8E73B478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0984C-E164-8774-B5DC-E6AAA15E3CB7}"/>
              </a:ext>
            </a:extLst>
          </p:cNvPr>
          <p:cNvSpPr>
            <a:spLocks noGrp="1"/>
          </p:cNvSpPr>
          <p:nvPr>
            <p:ph type="title"/>
          </p:nvPr>
        </p:nvSpPr>
        <p:spPr>
          <a:xfrm>
            <a:off x="1322318" y="268360"/>
            <a:ext cx="7288282" cy="2121177"/>
          </a:xfrm>
        </p:spPr>
        <p:txBody>
          <a:bodyPr/>
          <a:lstStyle/>
          <a:p>
            <a:r>
              <a:rPr lang="en-US" dirty="0"/>
              <a:t>Stakeholders, goals, and requirements</a:t>
            </a:r>
          </a:p>
        </p:txBody>
      </p:sp>
      <p:sp>
        <p:nvSpPr>
          <p:cNvPr id="3" name="Text Placeholder 2">
            <a:extLst>
              <a:ext uri="{FF2B5EF4-FFF2-40B4-BE49-F238E27FC236}">
                <a16:creationId xmlns:a16="http://schemas.microsoft.com/office/drawing/2014/main" id="{AE204FA5-EB86-5EFD-D46A-B1EC576F4922}"/>
              </a:ext>
            </a:extLst>
          </p:cNvPr>
          <p:cNvSpPr>
            <a:spLocks noGrp="1"/>
          </p:cNvSpPr>
          <p:nvPr>
            <p:ph sz="half" idx="2"/>
          </p:nvPr>
        </p:nvSpPr>
        <p:spPr>
          <a:xfrm>
            <a:off x="1322387" y="2763078"/>
            <a:ext cx="7487383" cy="3407051"/>
          </a:xfrm>
        </p:spPr>
        <p:txBody>
          <a:bodyPr>
            <a:normAutofit/>
          </a:bodyPr>
          <a:lstStyle/>
          <a:p>
            <a:r>
              <a:rPr lang="en-US" dirty="0">
                <a:ea typeface="Calibri" panose="020F0502020204030204" pitchFamily="34" charset="0"/>
                <a:cs typeface="Times New Roman" panose="02020603050405020304" pitchFamily="18" charset="0"/>
              </a:rPr>
              <a:t>Goals or objectives are the purpose of the business intelligence project or the questions the business is trying to answer.</a:t>
            </a:r>
          </a:p>
          <a:p>
            <a:pPr lvl="1"/>
            <a:r>
              <a:rPr lang="en-US" dirty="0"/>
              <a:t>Goals can be quite diverse depending on the business domain.</a:t>
            </a:r>
          </a:p>
          <a:p>
            <a:pPr lvl="1"/>
            <a:r>
              <a:rPr lang="en-US" dirty="0"/>
              <a:t>Goals should be clearly stated and written down in one or two easily understood sentences (minimal jargon).</a:t>
            </a:r>
          </a:p>
          <a:p>
            <a:pPr lvl="1"/>
            <a:r>
              <a:rPr lang="en-US" dirty="0"/>
              <a:t>Goals help determine what data will be required in order to fulfill the purpose of the business intelligence project.</a:t>
            </a:r>
          </a:p>
        </p:txBody>
      </p:sp>
      <p:sp>
        <p:nvSpPr>
          <p:cNvPr id="14" name="Slide Number Placeholder 5">
            <a:extLst>
              <a:ext uri="{FF2B5EF4-FFF2-40B4-BE49-F238E27FC236}">
                <a16:creationId xmlns:a16="http://schemas.microsoft.com/office/drawing/2014/main" id="{541402FC-D340-0A73-4254-AA97A29FD7C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856277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6D818-A2FC-8DC5-9FD8-428502E8EE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393C2-AE92-67C3-BF89-52FA944B9E8D}"/>
              </a:ext>
            </a:extLst>
          </p:cNvPr>
          <p:cNvSpPr>
            <a:spLocks noGrp="1"/>
          </p:cNvSpPr>
          <p:nvPr>
            <p:ph type="title"/>
          </p:nvPr>
        </p:nvSpPr>
        <p:spPr>
          <a:xfrm>
            <a:off x="1322318" y="268360"/>
            <a:ext cx="7288282" cy="2121177"/>
          </a:xfrm>
        </p:spPr>
        <p:txBody>
          <a:bodyPr/>
          <a:lstStyle/>
          <a:p>
            <a:r>
              <a:rPr lang="en-US" dirty="0"/>
              <a:t>Stakeholders, goals, and requirements</a:t>
            </a:r>
          </a:p>
        </p:txBody>
      </p:sp>
      <p:sp>
        <p:nvSpPr>
          <p:cNvPr id="3" name="Text Placeholder 2">
            <a:extLst>
              <a:ext uri="{FF2B5EF4-FFF2-40B4-BE49-F238E27FC236}">
                <a16:creationId xmlns:a16="http://schemas.microsoft.com/office/drawing/2014/main" id="{425126B6-BFE7-7289-BD9E-DD180DE1EB52}"/>
              </a:ext>
            </a:extLst>
          </p:cNvPr>
          <p:cNvSpPr>
            <a:spLocks noGrp="1"/>
          </p:cNvSpPr>
          <p:nvPr>
            <p:ph sz="half" idx="2"/>
          </p:nvPr>
        </p:nvSpPr>
        <p:spPr>
          <a:xfrm>
            <a:off x="1322387" y="2457974"/>
            <a:ext cx="8132006" cy="4131666"/>
          </a:xfrm>
        </p:spPr>
        <p:txBody>
          <a:bodyPr>
            <a:normAutofit fontScale="85000" lnSpcReduction="10000"/>
          </a:bodyPr>
          <a:lstStyle/>
          <a:p>
            <a:r>
              <a:rPr lang="en-US" dirty="0">
                <a:ea typeface="Calibri" panose="020F0502020204030204" pitchFamily="34" charset="0"/>
                <a:cs typeface="Times New Roman" panose="02020603050405020304" pitchFamily="18" charset="0"/>
              </a:rPr>
              <a:t>Requirements help determine the size and scope of a business intelligence project. </a:t>
            </a:r>
          </a:p>
          <a:p>
            <a:pPr marL="285750" indent="-285750">
              <a:buFont typeface="Arial" panose="020B0604020202020204" pitchFamily="34" charset="0"/>
              <a:buChar char="•"/>
            </a:pPr>
            <a:r>
              <a:rPr lang="en-US" b="0" dirty="0"/>
              <a:t>Requirements can be very diverse.</a:t>
            </a:r>
          </a:p>
          <a:p>
            <a:pPr lvl="1"/>
            <a:r>
              <a:rPr lang="en-US" dirty="0"/>
              <a:t>Common requirements:</a:t>
            </a:r>
          </a:p>
          <a:p>
            <a:pPr lvl="2"/>
            <a:r>
              <a:rPr lang="en-US" dirty="0"/>
              <a:t>Who and how many individuals will need access to the report.</a:t>
            </a:r>
          </a:p>
          <a:p>
            <a:pPr lvl="2"/>
            <a:r>
              <a:rPr lang="en-US" dirty="0"/>
              <a:t>How frequently is the report used.</a:t>
            </a:r>
          </a:p>
          <a:p>
            <a:pPr lvl="2"/>
            <a:r>
              <a:rPr lang="en-US" dirty="0"/>
              <a:t>Whether certain report viewers will see partial data.</a:t>
            </a:r>
          </a:p>
          <a:p>
            <a:pPr lvl="2"/>
            <a:r>
              <a:rPr lang="en-US" dirty="0"/>
              <a:t>What are the regulatory concerns.</a:t>
            </a:r>
          </a:p>
          <a:p>
            <a:pPr lvl="2"/>
            <a:r>
              <a:rPr lang="en-US" dirty="0"/>
              <a:t>The lowest level of data granularity required.</a:t>
            </a:r>
          </a:p>
          <a:p>
            <a:pPr lvl="2"/>
            <a:r>
              <a:rPr lang="en-US" dirty="0"/>
              <a:t>How much historical data is required.</a:t>
            </a:r>
          </a:p>
          <a:p>
            <a:pPr lvl="2"/>
            <a:r>
              <a:rPr lang="en-US" dirty="0"/>
              <a:t>The required velocity of data, real-time, near real-time, daily, etc.</a:t>
            </a:r>
          </a:p>
          <a:p>
            <a:pPr lvl="2"/>
            <a:r>
              <a:rPr lang="en-US" dirty="0"/>
              <a:t>The Key Performance Indicators (KPI’s).</a:t>
            </a:r>
          </a:p>
          <a:p>
            <a:pPr lvl="2"/>
            <a:r>
              <a:rPr lang="en-US" dirty="0"/>
              <a:t>The business calendar.</a:t>
            </a:r>
          </a:p>
          <a:p>
            <a:pPr lvl="2"/>
            <a:endParaRPr lang="en-US" dirty="0"/>
          </a:p>
        </p:txBody>
      </p:sp>
      <p:sp>
        <p:nvSpPr>
          <p:cNvPr id="14" name="Slide Number Placeholder 5">
            <a:extLst>
              <a:ext uri="{FF2B5EF4-FFF2-40B4-BE49-F238E27FC236}">
                <a16:creationId xmlns:a16="http://schemas.microsoft.com/office/drawing/2014/main" id="{89BCC6D2-AB16-1ADC-FDC7-5D20CC34270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244644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Required resources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7796387" cy="3407051"/>
          </a:xfrm>
        </p:spPr>
        <p:txBody>
          <a:bodyPr>
            <a:normAutofit/>
          </a:bodyPr>
          <a:lstStyle/>
          <a:p>
            <a:r>
              <a:rPr lang="en-US" dirty="0">
                <a:ea typeface="Calibri" panose="020F0502020204030204" pitchFamily="34" charset="0"/>
                <a:cs typeface="Times New Roman" panose="02020603050405020304" pitchFamily="18" charset="0"/>
              </a:rPr>
              <a:t>Business intelligence projects require several different skill sets and areas of expertise :</a:t>
            </a:r>
            <a:endParaRPr lang="en-US" sz="1800" dirty="0">
              <a:effectLst/>
              <a:ea typeface="Calibri" panose="020F0502020204030204" pitchFamily="34" charset="0"/>
              <a:cs typeface="Times New Roman" panose="02020603050405020304" pitchFamily="18" charset="0"/>
            </a:endParaRPr>
          </a:p>
          <a:p>
            <a:pPr lvl="1"/>
            <a:r>
              <a:rPr lang="en-US" b="1" dirty="0"/>
              <a:t>Domain experts</a:t>
            </a:r>
            <a:r>
              <a:rPr lang="en-US" dirty="0"/>
              <a:t> – Resources with business domain or technical domain </a:t>
            </a:r>
            <a:r>
              <a:rPr lang="en-US" dirty="0" err="1"/>
              <a:t>experise</a:t>
            </a:r>
            <a:r>
              <a:rPr lang="en-US" dirty="0"/>
              <a:t>.</a:t>
            </a:r>
          </a:p>
          <a:p>
            <a:pPr lvl="1"/>
            <a:r>
              <a:rPr lang="en-US" b="1" dirty="0"/>
              <a:t>Data modelers</a:t>
            </a:r>
            <a:r>
              <a:rPr lang="en-US" dirty="0"/>
              <a:t> – Connect to source systems, cleanse and transform data and create data models.</a:t>
            </a:r>
          </a:p>
          <a:p>
            <a:pPr lvl="1"/>
            <a:r>
              <a:rPr lang="en-US" b="1" dirty="0"/>
              <a:t>Report authors</a:t>
            </a:r>
            <a:r>
              <a:rPr lang="en-US" dirty="0"/>
              <a:t> – Perform data analysis and create visuals that comprise reports and dashboards.</a:t>
            </a:r>
          </a:p>
          <a:p>
            <a:pPr lvl="1"/>
            <a:r>
              <a:rPr lang="en-US" b="1" dirty="0"/>
              <a:t>Administrators</a:t>
            </a:r>
            <a:r>
              <a:rPr lang="en-US" dirty="0"/>
              <a:t> – Monitor usage and enforce organizational governance.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408290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Discovering data sources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7796387" cy="3407051"/>
          </a:xfrm>
        </p:spPr>
        <p:txBody>
          <a:bodyPr>
            <a:normAutofit/>
          </a:bodyPr>
          <a:lstStyle/>
          <a:p>
            <a:r>
              <a:rPr lang="en-US" dirty="0">
                <a:ea typeface="Calibri" panose="020F0502020204030204" pitchFamily="34" charset="0"/>
                <a:cs typeface="Times New Roman" panose="02020603050405020304" pitchFamily="18" charset="0"/>
              </a:rPr>
              <a:t>Source data systems contain the data that will comprise the model.</a:t>
            </a:r>
            <a:endParaRPr lang="en-US" sz="1800" dirty="0">
              <a:effectLst/>
              <a:ea typeface="Calibri" panose="020F0502020204030204" pitchFamily="34" charset="0"/>
              <a:cs typeface="Times New Roman" panose="02020603050405020304" pitchFamily="18" charset="0"/>
            </a:endParaRP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Data modelers and report authors collaborate with both IT and the business to discover the required source data repositories. </a:t>
            </a:r>
            <a:endParaRPr lang="en-US" dirty="0"/>
          </a:p>
          <a:p>
            <a:pPr lvl="1"/>
            <a:r>
              <a:rPr lang="en-US" dirty="0"/>
              <a:t>Repositories may be transactional systems such as Enterprise Resource Planning (ERP) systems, Customer Relationship Management (CRM) systems, data warehouses, or even individual files maintained by the business, such as in Excel spreadsheets.</a:t>
            </a:r>
          </a:p>
          <a:p>
            <a:pPr lvl="1"/>
            <a:r>
              <a:rPr lang="en-US" dirty="0"/>
              <a:t>Repositories must be accessible from the Power BI Service to support refresh.</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202967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Designing a model</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763078"/>
            <a:ext cx="7796387" cy="3407051"/>
          </a:xfrm>
        </p:spPr>
        <p:txBody>
          <a:bodyPr>
            <a:normAutofit fontScale="77500" lnSpcReduction="20000"/>
          </a:bodyPr>
          <a:lstStyle/>
          <a:p>
            <a:r>
              <a:rPr lang="en-US" dirty="0">
                <a:ea typeface="Calibri" panose="020F0502020204030204" pitchFamily="34" charset="0"/>
                <a:cs typeface="Times New Roman" panose="02020603050405020304" pitchFamily="18" charset="0"/>
              </a:rPr>
              <a:t>A semantic or data model design includes the following steps:</a:t>
            </a:r>
            <a:endParaRPr lang="en-US" sz="1800" dirty="0">
              <a:effectLst/>
              <a:ea typeface="Calibri" panose="020F0502020204030204" pitchFamily="34" charset="0"/>
              <a:cs typeface="Times New Roman" panose="02020603050405020304" pitchFamily="18" charset="0"/>
            </a:endParaRPr>
          </a:p>
          <a:p>
            <a:pPr lvl="1"/>
            <a:r>
              <a:rPr lang="en-US" b="1" dirty="0"/>
              <a:t>Identify facts and dimensions </a:t>
            </a:r>
            <a:r>
              <a:rPr lang="en-US" dirty="0"/>
              <a:t>– Infrastructure is shared between tenants, includes Free licenses and Pro licenses.</a:t>
            </a:r>
          </a:p>
          <a:p>
            <a:pPr lvl="2"/>
            <a:r>
              <a:rPr lang="en-US" dirty="0"/>
              <a:t>Fact tables, or facts, are the tables that contain numeric information about particular business processes such as sales, marketing, production, and inventory</a:t>
            </a:r>
          </a:p>
          <a:p>
            <a:pPr lvl="2"/>
            <a:r>
              <a:rPr lang="en-US" dirty="0"/>
              <a:t>Dimension tables, or dimensions, contain information about people, places, or things involved in the business process.</a:t>
            </a:r>
          </a:p>
          <a:p>
            <a:pPr lvl="1"/>
            <a:r>
              <a:rPr lang="en-US" b="1" dirty="0"/>
              <a:t>Create a bus matrix</a:t>
            </a:r>
            <a:r>
              <a:rPr lang="en-US" dirty="0"/>
              <a:t> - A bus matrix is a data warehouse planning tool that is useful for visualizing the relationships between facts and dimensions. </a:t>
            </a:r>
          </a:p>
          <a:p>
            <a:pPr lvl="1"/>
            <a:r>
              <a:rPr lang="en-US" b="1" dirty="0"/>
              <a:t>Determine the model mode</a:t>
            </a:r>
          </a:p>
          <a:p>
            <a:pPr lvl="2"/>
            <a:r>
              <a:rPr lang="en-US" b="1" dirty="0"/>
              <a:t>Import – </a:t>
            </a:r>
            <a:r>
              <a:rPr lang="en-US" dirty="0"/>
              <a:t>Uses a fast local model, requires refresh, size limits.</a:t>
            </a:r>
          </a:p>
          <a:p>
            <a:pPr lvl="2"/>
            <a:r>
              <a:rPr lang="en-US" b="1" dirty="0" err="1"/>
              <a:t>DirectQuery</a:t>
            </a:r>
            <a:r>
              <a:rPr lang="en-US" dirty="0"/>
              <a:t> – Queries source systems in real time, slower.</a:t>
            </a:r>
          </a:p>
          <a:p>
            <a:pPr lvl="2"/>
            <a:r>
              <a:rPr lang="en-US" b="1" dirty="0"/>
              <a:t>Composite</a:t>
            </a:r>
            <a:r>
              <a:rPr lang="en-US" dirty="0"/>
              <a:t> – Uses a mix of Import and </a:t>
            </a:r>
            <a:r>
              <a:rPr lang="en-US" dirty="0" err="1"/>
              <a:t>DirectQuery</a:t>
            </a:r>
            <a:r>
              <a:rPr lang="en-US" dirty="0"/>
              <a:t> tables.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82144802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{6EA9C428-B11C-4151-80F0-6C77F10FC0DA}tf67328976_win32</Template>
  <TotalTime>400</TotalTime>
  <Words>979</Words>
  <Application>Microsoft Office PowerPoint</Application>
  <PresentationFormat>Widescreen</PresentationFormat>
  <Paragraphs>112</Paragraphs>
  <Slides>16</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Aptos</vt:lpstr>
      <vt:lpstr>Aptos Display</vt:lpstr>
      <vt:lpstr>Arial</vt:lpstr>
      <vt:lpstr>Calibri</vt:lpstr>
      <vt:lpstr>Consolas</vt:lpstr>
      <vt:lpstr>Tenorite</vt:lpstr>
      <vt:lpstr>Trebuchet MS</vt:lpstr>
      <vt:lpstr>Custom</vt:lpstr>
      <vt:lpstr>Custom Design</vt:lpstr>
      <vt:lpstr>Learn Power BI: Chapter 2  Planning Projects with Power BI</vt:lpstr>
      <vt:lpstr>Lesson Plan</vt:lpstr>
      <vt:lpstr>Planning Business Intelligence Projects</vt:lpstr>
      <vt:lpstr>Stakeholders, goals, and requirements</vt:lpstr>
      <vt:lpstr>Stakeholders, goals, and requirements</vt:lpstr>
      <vt:lpstr>Stakeholders, goals, and requirements</vt:lpstr>
      <vt:lpstr>Required resources</vt:lpstr>
      <vt:lpstr>Discovering data sources</vt:lpstr>
      <vt:lpstr>Designing a model</vt:lpstr>
      <vt:lpstr>Planning reports and dashboards</vt:lpstr>
      <vt:lpstr>Example Scenario</vt:lpstr>
      <vt:lpstr>background</vt:lpstr>
      <vt:lpstr>Requirements</vt:lpstr>
      <vt:lpstr>Summary</vt:lpstr>
      <vt:lpstr>Review Questions</vt:lpstr>
      <vt:lpstr>Follow-up and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Gregory Deckler</dc:creator>
  <cp:lastModifiedBy>Gregory Deckler</cp:lastModifiedBy>
  <cp:revision>2</cp:revision>
  <dcterms:created xsi:type="dcterms:W3CDTF">2024-10-03T14:53:25Z</dcterms:created>
  <dcterms:modified xsi:type="dcterms:W3CDTF">2024-10-04T23:01:46Z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