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</p:sldMasterIdLst>
  <p:notesMasterIdLst>
    <p:notesMasterId r:id="rId32"/>
  </p:notesMasterIdLst>
  <p:handoutMasterIdLst>
    <p:handoutMasterId r:id="rId33"/>
  </p:handoutMasterIdLst>
  <p:sldIdLst>
    <p:sldId id="256" r:id="rId6"/>
    <p:sldId id="257" r:id="rId7"/>
    <p:sldId id="295" r:id="rId8"/>
    <p:sldId id="258" r:id="rId9"/>
    <p:sldId id="300" r:id="rId10"/>
    <p:sldId id="301" r:id="rId11"/>
    <p:sldId id="286" r:id="rId12"/>
    <p:sldId id="302" r:id="rId13"/>
    <p:sldId id="287" r:id="rId14"/>
    <p:sldId id="288" r:id="rId15"/>
    <p:sldId id="303" r:id="rId16"/>
    <p:sldId id="289" r:id="rId17"/>
    <p:sldId id="304" r:id="rId18"/>
    <p:sldId id="305" r:id="rId19"/>
    <p:sldId id="306" r:id="rId20"/>
    <p:sldId id="307" r:id="rId21"/>
    <p:sldId id="308" r:id="rId22"/>
    <p:sldId id="298" r:id="rId23"/>
    <p:sldId id="309" r:id="rId24"/>
    <p:sldId id="311" r:id="rId25"/>
    <p:sldId id="310" r:id="rId26"/>
    <p:sldId id="312" r:id="rId27"/>
    <p:sldId id="313" r:id="rId28"/>
    <p:sldId id="297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28606-216B-4B3D-90FF-92C7B6511513}" v="31" dt="2024-10-11T22:00:15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655" autoAdjust="0"/>
  </p:normalViewPr>
  <p:slideViewPr>
    <p:cSldViewPr snapToGrid="0">
      <p:cViewPr varScale="1">
        <p:scale>
          <a:sx n="105" d="100"/>
          <a:sy n="105" d="100"/>
        </p:scale>
        <p:origin x="465" y="5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Deckler" userId="38fedbb726841d9a" providerId="LiveId" clId="{1A128606-216B-4B3D-90FF-92C7B6511513}"/>
    <pc:docChg chg="undo custSel addSld delSld modSld sldOrd">
      <pc:chgData name="Greg Deckler" userId="38fedbb726841d9a" providerId="LiveId" clId="{1A128606-216B-4B3D-90FF-92C7B6511513}" dt="2024-10-11T22:00:23.968" v="2383" actId="14100"/>
      <pc:docMkLst>
        <pc:docMk/>
      </pc:docMkLst>
      <pc:sldChg chg="modSp mod">
        <pc:chgData name="Greg Deckler" userId="38fedbb726841d9a" providerId="LiveId" clId="{1A128606-216B-4B3D-90FF-92C7B6511513}" dt="2024-10-11T21:07:54.188" v="2"/>
        <pc:sldMkLst>
          <pc:docMk/>
          <pc:sldMk cId="2586058810" sldId="256"/>
        </pc:sldMkLst>
        <pc:spChg chg="mod">
          <ac:chgData name="Greg Deckler" userId="38fedbb726841d9a" providerId="LiveId" clId="{1A128606-216B-4B3D-90FF-92C7B6511513}" dt="2024-10-11T21:07:54.188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1A128606-216B-4B3D-90FF-92C7B6511513}" dt="2024-10-11T21:09:10.432" v="97" actId="20577"/>
        <pc:sldMkLst>
          <pc:docMk/>
          <pc:sldMk cId="1713219598" sldId="257"/>
        </pc:sldMkLst>
        <pc:spChg chg="mod">
          <ac:chgData name="Greg Deckler" userId="38fedbb726841d9a" providerId="LiveId" clId="{1A128606-216B-4B3D-90FF-92C7B6511513}" dt="2024-10-11T21:09:10.432" v="97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Greg Deckler" userId="38fedbb726841d9a" providerId="LiveId" clId="{1A128606-216B-4B3D-90FF-92C7B6511513}" dt="2024-10-11T21:13:25.909" v="243" actId="2711"/>
        <pc:sldMkLst>
          <pc:docMk/>
          <pc:sldMk cId="3571516367" sldId="258"/>
        </pc:sldMkLst>
        <pc:spChg chg="mod">
          <ac:chgData name="Greg Deckler" userId="38fedbb726841d9a" providerId="LiveId" clId="{1A128606-216B-4B3D-90FF-92C7B6511513}" dt="2024-10-11T21:12:45.681" v="238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Greg Deckler" userId="38fedbb726841d9a" providerId="LiveId" clId="{1A128606-216B-4B3D-90FF-92C7B6511513}" dt="2024-10-11T21:13:25.909" v="243" actId="2711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 mod">
        <pc:chgData name="Greg Deckler" userId="38fedbb726841d9a" providerId="LiveId" clId="{1A128606-216B-4B3D-90FF-92C7B6511513}" dt="2024-10-11T21:16:17.739" v="301" actId="14100"/>
        <pc:sldMkLst>
          <pc:docMk/>
          <pc:sldMk cId="2202967927" sldId="287"/>
        </pc:sldMkLst>
        <pc:spChg chg="del">
          <ac:chgData name="Greg Deckler" userId="38fedbb726841d9a" providerId="LiveId" clId="{1A128606-216B-4B3D-90FF-92C7B6511513}" dt="2024-10-11T21:16:02.505" v="294" actId="478"/>
          <ac:spMkLst>
            <pc:docMk/>
            <pc:sldMk cId="2202967927" sldId="287"/>
            <ac:spMk id="2" creationId="{0A32731C-311B-46F7-A865-6C3AF6B09A47}"/>
          </ac:spMkLst>
        </pc:spChg>
        <pc:spChg chg="del">
          <ac:chgData name="Greg Deckler" userId="38fedbb726841d9a" providerId="LiveId" clId="{1A128606-216B-4B3D-90FF-92C7B6511513}" dt="2024-10-11T21:16:07.151" v="296" actId="478"/>
          <ac:spMkLst>
            <pc:docMk/>
            <pc:sldMk cId="2202967927" sldId="287"/>
            <ac:spMk id="3" creationId="{9D5232F9-FD00-464A-9F17-619C91AEF8F3}"/>
          </ac:spMkLst>
        </pc:spChg>
        <pc:spChg chg="add del mod">
          <ac:chgData name="Greg Deckler" userId="38fedbb726841d9a" providerId="LiveId" clId="{1A128606-216B-4B3D-90FF-92C7B6511513}" dt="2024-10-11T21:16:03.795" v="295" actId="478"/>
          <ac:spMkLst>
            <pc:docMk/>
            <pc:sldMk cId="2202967927" sldId="287"/>
            <ac:spMk id="5" creationId="{A9723BD2-0B2E-E8D7-40A8-4E410573DBEB}"/>
          </ac:spMkLst>
        </pc:spChg>
        <pc:spChg chg="add del mod">
          <ac:chgData name="Greg Deckler" userId="38fedbb726841d9a" providerId="LiveId" clId="{1A128606-216B-4B3D-90FF-92C7B6511513}" dt="2024-10-11T21:16:08.115" v="297" actId="478"/>
          <ac:spMkLst>
            <pc:docMk/>
            <pc:sldMk cId="2202967927" sldId="287"/>
            <ac:spMk id="7" creationId="{A0513738-AE1D-756B-80D3-9CD5C610090C}"/>
          </ac:spMkLst>
        </pc:spChg>
        <pc:picChg chg="add mod">
          <ac:chgData name="Greg Deckler" userId="38fedbb726841d9a" providerId="LiveId" clId="{1A128606-216B-4B3D-90FF-92C7B6511513}" dt="2024-10-11T21:16:17.739" v="301" actId="14100"/>
          <ac:picMkLst>
            <pc:docMk/>
            <pc:sldMk cId="2202967927" sldId="287"/>
            <ac:picMk id="8" creationId="{8C643EE9-AC91-1FBA-2550-415FFF9B603A}"/>
          </ac:picMkLst>
        </pc:picChg>
      </pc:sldChg>
      <pc:sldChg chg="modSp mod">
        <pc:chgData name="Greg Deckler" userId="38fedbb726841d9a" providerId="LiveId" clId="{1A128606-216B-4B3D-90FF-92C7B6511513}" dt="2024-10-11T21:37:55.228" v="1742" actId="20577"/>
        <pc:sldMkLst>
          <pc:docMk/>
          <pc:sldMk cId="821448023" sldId="288"/>
        </pc:sldMkLst>
        <pc:spChg chg="mod">
          <ac:chgData name="Greg Deckler" userId="38fedbb726841d9a" providerId="LiveId" clId="{1A128606-216B-4B3D-90FF-92C7B6511513}" dt="2024-10-11T21:16:45.583" v="321" actId="20577"/>
          <ac:spMkLst>
            <pc:docMk/>
            <pc:sldMk cId="821448023" sldId="288"/>
            <ac:spMk id="2" creationId="{0A32731C-311B-46F7-A865-6C3AF6B09A47}"/>
          </ac:spMkLst>
        </pc:spChg>
        <pc:spChg chg="mod">
          <ac:chgData name="Greg Deckler" userId="38fedbb726841d9a" providerId="LiveId" clId="{1A128606-216B-4B3D-90FF-92C7B6511513}" dt="2024-10-11T21:37:55.228" v="1742" actId="20577"/>
          <ac:spMkLst>
            <pc:docMk/>
            <pc:sldMk cId="821448023" sldId="288"/>
            <ac:spMk id="3" creationId="{9D5232F9-FD00-464A-9F17-619C91AEF8F3}"/>
          </ac:spMkLst>
        </pc:spChg>
      </pc:sldChg>
      <pc:sldChg chg="addSp delSp modSp mod">
        <pc:chgData name="Greg Deckler" userId="38fedbb726841d9a" providerId="LiveId" clId="{1A128606-216B-4B3D-90FF-92C7B6511513}" dt="2024-10-11T21:40:18.900" v="1805" actId="1076"/>
        <pc:sldMkLst>
          <pc:docMk/>
          <pc:sldMk cId="1999163885" sldId="289"/>
        </pc:sldMkLst>
        <pc:spChg chg="del">
          <ac:chgData name="Greg Deckler" userId="38fedbb726841d9a" providerId="LiveId" clId="{1A128606-216B-4B3D-90FF-92C7B6511513}" dt="2024-10-11T21:38:55.543" v="1767" actId="478"/>
          <ac:spMkLst>
            <pc:docMk/>
            <pc:sldMk cId="1999163885" sldId="289"/>
            <ac:spMk id="2" creationId="{0A32731C-311B-46F7-A865-6C3AF6B09A47}"/>
          </ac:spMkLst>
        </pc:spChg>
        <pc:spChg chg="del">
          <ac:chgData name="Greg Deckler" userId="38fedbb726841d9a" providerId="LiveId" clId="{1A128606-216B-4B3D-90FF-92C7B6511513}" dt="2024-10-11T21:39:15.903" v="1796" actId="478"/>
          <ac:spMkLst>
            <pc:docMk/>
            <pc:sldMk cId="1999163885" sldId="289"/>
            <ac:spMk id="3" creationId="{9D5232F9-FD00-464A-9F17-619C91AEF8F3}"/>
          </ac:spMkLst>
        </pc:spChg>
        <pc:spChg chg="add del mod">
          <ac:chgData name="Greg Deckler" userId="38fedbb726841d9a" providerId="LiveId" clId="{1A128606-216B-4B3D-90FF-92C7B6511513}" dt="2024-10-11T21:39:11.892" v="1795" actId="20577"/>
          <ac:spMkLst>
            <pc:docMk/>
            <pc:sldMk cId="1999163885" sldId="289"/>
            <ac:spMk id="5" creationId="{0F585E4C-5F24-5DBB-3E07-47D663E4C6A8}"/>
          </ac:spMkLst>
        </pc:spChg>
        <pc:spChg chg="add del mod">
          <ac:chgData name="Greg Deckler" userId="38fedbb726841d9a" providerId="LiveId" clId="{1A128606-216B-4B3D-90FF-92C7B6511513}" dt="2024-10-11T21:39:18.360" v="1797" actId="478"/>
          <ac:spMkLst>
            <pc:docMk/>
            <pc:sldMk cId="1999163885" sldId="289"/>
            <ac:spMk id="8" creationId="{70057C29-360B-111D-B47C-17F0BD195F17}"/>
          </ac:spMkLst>
        </pc:spChg>
        <pc:spChg chg="add mod">
          <ac:chgData name="Greg Deckler" userId="38fedbb726841d9a" providerId="LiveId" clId="{1A128606-216B-4B3D-90FF-92C7B6511513}" dt="2024-10-11T21:40:18.900" v="1805" actId="1076"/>
          <ac:spMkLst>
            <pc:docMk/>
            <pc:sldMk cId="1999163885" sldId="289"/>
            <ac:spMk id="11" creationId="{857D6C16-AA04-1CF1-3071-1740ED29F2A7}"/>
          </ac:spMkLst>
        </pc:spChg>
        <pc:picChg chg="add mod">
          <ac:chgData name="Greg Deckler" userId="38fedbb726841d9a" providerId="LiveId" clId="{1A128606-216B-4B3D-90FF-92C7B6511513}" dt="2024-10-11T21:39:04.371" v="1770"/>
          <ac:picMkLst>
            <pc:docMk/>
            <pc:sldMk cId="1999163885" sldId="289"/>
            <ac:picMk id="6" creationId="{20699611-1B87-109D-8AD2-1E516F91FB0D}"/>
          </ac:picMkLst>
        </pc:picChg>
        <pc:picChg chg="add mod">
          <ac:chgData name="Greg Deckler" userId="38fedbb726841d9a" providerId="LiveId" clId="{1A128606-216B-4B3D-90FF-92C7B6511513}" dt="2024-10-11T21:40:14.361" v="1804" actId="1076"/>
          <ac:picMkLst>
            <pc:docMk/>
            <pc:sldMk cId="1999163885" sldId="289"/>
            <ac:picMk id="9" creationId="{21B20F4C-E99A-F440-C2FC-47A7E456DB0D}"/>
          </ac:picMkLst>
        </pc:picChg>
      </pc:sldChg>
      <pc:sldChg chg="modSp mod">
        <pc:chgData name="Greg Deckler" userId="38fedbb726841d9a" providerId="LiveId" clId="{1A128606-216B-4B3D-90FF-92C7B6511513}" dt="2024-10-11T21:10:59.654" v="146" actId="404"/>
        <pc:sldMkLst>
          <pc:docMk/>
          <pc:sldMk cId="3799680084" sldId="291"/>
        </pc:sldMkLst>
        <pc:spChg chg="mod">
          <ac:chgData name="Greg Deckler" userId="38fedbb726841d9a" providerId="LiveId" clId="{1A128606-216B-4B3D-90FF-92C7B6511513}" dt="2024-10-11T21:10:59.654" v="146" actId="404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1A128606-216B-4B3D-90FF-92C7B6511513}" dt="2024-10-11T21:10:26.362" v="128" actId="20577"/>
        <pc:sldMkLst>
          <pc:docMk/>
          <pc:sldMk cId="2391922671" sldId="292"/>
        </pc:sldMkLst>
        <pc:spChg chg="mod">
          <ac:chgData name="Greg Deckler" userId="38fedbb726841d9a" providerId="LiveId" clId="{1A128606-216B-4B3D-90FF-92C7B6511513}" dt="2024-10-11T21:10:21.198" v="126" actId="27636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1A128606-216B-4B3D-90FF-92C7B6511513}" dt="2024-10-11T21:10:26.362" v="128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add del mod">
        <pc:chgData name="Greg Deckler" userId="38fedbb726841d9a" providerId="LiveId" clId="{1A128606-216B-4B3D-90FF-92C7B6511513}" dt="2024-10-11T21:11:54.490" v="175" actId="20577"/>
        <pc:sldMkLst>
          <pc:docMk/>
          <pc:sldMk cId="1022823623" sldId="295"/>
        </pc:sldMkLst>
        <pc:spChg chg="mod">
          <ac:chgData name="Greg Deckler" userId="38fedbb726841d9a" providerId="LiveId" clId="{1A128606-216B-4B3D-90FF-92C7B6511513}" dt="2024-10-11T21:11:54.490" v="175" actId="20577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1A128606-216B-4B3D-90FF-92C7B6511513}" dt="2024-10-11T21:47:15.775" v="1901" actId="47"/>
        <pc:sldMkLst>
          <pc:docMk/>
          <pc:sldMk cId="59320067" sldId="296"/>
        </pc:sldMkLst>
      </pc:sldChg>
      <pc:sldChg chg="modSp mod">
        <pc:chgData name="Greg Deckler" userId="38fedbb726841d9a" providerId="LiveId" clId="{1A128606-216B-4B3D-90FF-92C7B6511513}" dt="2024-10-11T21:49:24.401" v="1967" actId="2711"/>
        <pc:sldMkLst>
          <pc:docMk/>
          <pc:sldMk cId="683174209" sldId="298"/>
        </pc:sldMkLst>
        <pc:spChg chg="mod">
          <ac:chgData name="Greg Deckler" userId="38fedbb726841d9a" providerId="LiveId" clId="{1A128606-216B-4B3D-90FF-92C7B6511513}" dt="2024-10-11T21:48:17.795" v="1956" actId="20577"/>
          <ac:spMkLst>
            <pc:docMk/>
            <pc:sldMk cId="683174209" sldId="298"/>
            <ac:spMk id="2" creationId="{843785B1-EE7A-98C7-D074-D79F4829A9FC}"/>
          </ac:spMkLst>
        </pc:spChg>
        <pc:spChg chg="mod">
          <ac:chgData name="Greg Deckler" userId="38fedbb726841d9a" providerId="LiveId" clId="{1A128606-216B-4B3D-90FF-92C7B6511513}" dt="2024-10-11T21:49:24.401" v="1967" actId="2711"/>
          <ac:spMkLst>
            <pc:docMk/>
            <pc:sldMk cId="683174209" sldId="298"/>
            <ac:spMk id="3" creationId="{82DD5577-6CD2-BA38-AFF0-8C0DBC2A9A6A}"/>
          </ac:spMkLst>
        </pc:spChg>
      </pc:sldChg>
      <pc:sldChg chg="del">
        <pc:chgData name="Greg Deckler" userId="38fedbb726841d9a" providerId="LiveId" clId="{1A128606-216B-4B3D-90FF-92C7B6511513}" dt="2024-10-11T21:48:22.845" v="1957" actId="47"/>
        <pc:sldMkLst>
          <pc:docMk/>
          <pc:sldMk cId="2612290953" sldId="299"/>
        </pc:sldMkLst>
      </pc:sldChg>
      <pc:sldChg chg="modSp mod">
        <pc:chgData name="Greg Deckler" userId="38fedbb726841d9a" providerId="LiveId" clId="{1A128606-216B-4B3D-90FF-92C7B6511513}" dt="2024-10-11T21:13:59.594" v="260" actId="2711"/>
        <pc:sldMkLst>
          <pc:docMk/>
          <pc:sldMk cId="1856277022" sldId="300"/>
        </pc:sldMkLst>
        <pc:spChg chg="mod">
          <ac:chgData name="Greg Deckler" userId="38fedbb726841d9a" providerId="LiveId" clId="{1A128606-216B-4B3D-90FF-92C7B6511513}" dt="2024-10-11T21:13:34.070" v="256" actId="20577"/>
          <ac:spMkLst>
            <pc:docMk/>
            <pc:sldMk cId="1856277022" sldId="300"/>
            <ac:spMk id="2" creationId="{CE00984C-E164-8774-B5DC-E6AAA15E3CB7}"/>
          </ac:spMkLst>
        </pc:spChg>
        <pc:spChg chg="mod">
          <ac:chgData name="Greg Deckler" userId="38fedbb726841d9a" providerId="LiveId" clId="{1A128606-216B-4B3D-90FF-92C7B6511513}" dt="2024-10-11T21:13:59.594" v="260" actId="2711"/>
          <ac:spMkLst>
            <pc:docMk/>
            <pc:sldMk cId="1856277022" sldId="300"/>
            <ac:spMk id="3" creationId="{AE204FA5-EB86-5EFD-D46A-B1EC576F4922}"/>
          </ac:spMkLst>
        </pc:spChg>
      </pc:sldChg>
      <pc:sldChg chg="modSp mod">
        <pc:chgData name="Greg Deckler" userId="38fedbb726841d9a" providerId="LiveId" clId="{1A128606-216B-4B3D-90FF-92C7B6511513}" dt="2024-10-11T21:15:24.888" v="280" actId="2711"/>
        <pc:sldMkLst>
          <pc:docMk/>
          <pc:sldMk cId="2446449620" sldId="301"/>
        </pc:sldMkLst>
        <pc:spChg chg="mod">
          <ac:chgData name="Greg Deckler" userId="38fedbb726841d9a" providerId="LiveId" clId="{1A128606-216B-4B3D-90FF-92C7B6511513}" dt="2024-10-11T21:14:59.913" v="275" actId="20577"/>
          <ac:spMkLst>
            <pc:docMk/>
            <pc:sldMk cId="2446449620" sldId="301"/>
            <ac:spMk id="2" creationId="{C1B393C2-AE92-67C3-BF89-52FA944B9E8D}"/>
          </ac:spMkLst>
        </pc:spChg>
        <pc:spChg chg="mod">
          <ac:chgData name="Greg Deckler" userId="38fedbb726841d9a" providerId="LiveId" clId="{1A128606-216B-4B3D-90FF-92C7B6511513}" dt="2024-10-11T21:15:24.888" v="280" actId="2711"/>
          <ac:spMkLst>
            <pc:docMk/>
            <pc:sldMk cId="2446449620" sldId="301"/>
            <ac:spMk id="3" creationId="{425126B6-BFE7-7289-BD9E-DD180DE1EB52}"/>
          </ac:spMkLst>
        </pc:spChg>
      </pc:sldChg>
      <pc:sldChg chg="modSp add mod">
        <pc:chgData name="Greg Deckler" userId="38fedbb726841d9a" providerId="LiveId" clId="{1A128606-216B-4B3D-90FF-92C7B6511513}" dt="2024-10-11T21:15:45.904" v="293" actId="20577"/>
        <pc:sldMkLst>
          <pc:docMk/>
          <pc:sldMk cId="1489774725" sldId="302"/>
        </pc:sldMkLst>
        <pc:spChg chg="mod">
          <ac:chgData name="Greg Deckler" userId="38fedbb726841d9a" providerId="LiveId" clId="{1A128606-216B-4B3D-90FF-92C7B6511513}" dt="2024-10-11T21:15:45.904" v="293" actId="20577"/>
          <ac:spMkLst>
            <pc:docMk/>
            <pc:sldMk cId="1489774725" sldId="302"/>
            <ac:spMk id="2" creationId="{D8DFCAC6-4055-CD81-EA58-50F0F1C623F3}"/>
          </ac:spMkLst>
        </pc:spChg>
      </pc:sldChg>
      <pc:sldChg chg="modSp add mod">
        <pc:chgData name="Greg Deckler" userId="38fedbb726841d9a" providerId="LiveId" clId="{1A128606-216B-4B3D-90FF-92C7B6511513}" dt="2024-10-11T21:38:43.367" v="1766" actId="20577"/>
        <pc:sldMkLst>
          <pc:docMk/>
          <pc:sldMk cId="1784309828" sldId="303"/>
        </pc:sldMkLst>
        <pc:spChg chg="mod">
          <ac:chgData name="Greg Deckler" userId="38fedbb726841d9a" providerId="LiveId" clId="{1A128606-216B-4B3D-90FF-92C7B6511513}" dt="2024-10-11T21:38:43.367" v="1766" actId="20577"/>
          <ac:spMkLst>
            <pc:docMk/>
            <pc:sldMk cId="1784309828" sldId="303"/>
            <ac:spMk id="2" creationId="{D8DFCAC6-4055-CD81-EA58-50F0F1C623F3}"/>
          </ac:spMkLst>
        </pc:spChg>
      </pc:sldChg>
      <pc:sldChg chg="add del">
        <pc:chgData name="Greg Deckler" userId="38fedbb726841d9a" providerId="LiveId" clId="{1A128606-216B-4B3D-90FF-92C7B6511513}" dt="2024-10-11T21:38:33.893" v="1744"/>
        <pc:sldMkLst>
          <pc:docMk/>
          <pc:sldMk cId="2724251988" sldId="303"/>
        </pc:sldMkLst>
      </pc:sldChg>
      <pc:sldChg chg="modSp add mod">
        <pc:chgData name="Greg Deckler" userId="38fedbb726841d9a" providerId="LiveId" clId="{1A128606-216B-4B3D-90FF-92C7B6511513}" dt="2024-10-11T21:42:36.805" v="1855" actId="2711"/>
        <pc:sldMkLst>
          <pc:docMk/>
          <pc:sldMk cId="1374069880" sldId="304"/>
        </pc:sldMkLst>
        <pc:spChg chg="mod">
          <ac:chgData name="Greg Deckler" userId="38fedbb726841d9a" providerId="LiveId" clId="{1A128606-216B-4B3D-90FF-92C7B6511513}" dt="2024-10-11T21:41:01.968" v="1843" actId="20577"/>
          <ac:spMkLst>
            <pc:docMk/>
            <pc:sldMk cId="1374069880" sldId="304"/>
            <ac:spMk id="2" creationId="{0A32731C-311B-46F7-A865-6C3AF6B09A47}"/>
          </ac:spMkLst>
        </pc:spChg>
        <pc:spChg chg="mod">
          <ac:chgData name="Greg Deckler" userId="38fedbb726841d9a" providerId="LiveId" clId="{1A128606-216B-4B3D-90FF-92C7B6511513}" dt="2024-10-11T21:42:36.805" v="1855" actId="2711"/>
          <ac:spMkLst>
            <pc:docMk/>
            <pc:sldMk cId="1374069880" sldId="304"/>
            <ac:spMk id="3" creationId="{9D5232F9-FD00-464A-9F17-619C91AEF8F3}"/>
          </ac:spMkLst>
        </pc:spChg>
      </pc:sldChg>
      <pc:sldChg chg="modSp add mod">
        <pc:chgData name="Greg Deckler" userId="38fedbb726841d9a" providerId="LiveId" clId="{1A128606-216B-4B3D-90FF-92C7B6511513}" dt="2024-10-11T21:43:04.045" v="1859" actId="11"/>
        <pc:sldMkLst>
          <pc:docMk/>
          <pc:sldMk cId="678976920" sldId="305"/>
        </pc:sldMkLst>
        <pc:spChg chg="mod">
          <ac:chgData name="Greg Deckler" userId="38fedbb726841d9a" providerId="LiveId" clId="{1A128606-216B-4B3D-90FF-92C7B6511513}" dt="2024-10-11T21:43:04.045" v="1859" actId="11"/>
          <ac:spMkLst>
            <pc:docMk/>
            <pc:sldMk cId="678976920" sldId="305"/>
            <ac:spMk id="3" creationId="{9D5232F9-FD00-464A-9F17-619C91AEF8F3}"/>
          </ac:spMkLst>
        </pc:spChg>
      </pc:sldChg>
      <pc:sldChg chg="modSp add mod">
        <pc:chgData name="Greg Deckler" userId="38fedbb726841d9a" providerId="LiveId" clId="{1A128606-216B-4B3D-90FF-92C7B6511513}" dt="2024-10-11T21:45:12.900" v="1897" actId="27636"/>
        <pc:sldMkLst>
          <pc:docMk/>
          <pc:sldMk cId="3766716129" sldId="306"/>
        </pc:sldMkLst>
        <pc:spChg chg="mod">
          <ac:chgData name="Greg Deckler" userId="38fedbb726841d9a" providerId="LiveId" clId="{1A128606-216B-4B3D-90FF-92C7B6511513}" dt="2024-10-11T21:43:53.034" v="1875" actId="20577"/>
          <ac:spMkLst>
            <pc:docMk/>
            <pc:sldMk cId="3766716129" sldId="306"/>
            <ac:spMk id="2" creationId="{0A32731C-311B-46F7-A865-6C3AF6B09A47}"/>
          </ac:spMkLst>
        </pc:spChg>
        <pc:spChg chg="mod">
          <ac:chgData name="Greg Deckler" userId="38fedbb726841d9a" providerId="LiveId" clId="{1A128606-216B-4B3D-90FF-92C7B6511513}" dt="2024-10-11T21:45:12.900" v="1897" actId="27636"/>
          <ac:spMkLst>
            <pc:docMk/>
            <pc:sldMk cId="3766716129" sldId="306"/>
            <ac:spMk id="3" creationId="{9D5232F9-FD00-464A-9F17-619C91AEF8F3}"/>
          </ac:spMkLst>
        </pc:spChg>
      </pc:sldChg>
      <pc:sldChg chg="modSp add mod">
        <pc:chgData name="Greg Deckler" userId="38fedbb726841d9a" providerId="LiveId" clId="{1A128606-216B-4B3D-90FF-92C7B6511513}" dt="2024-10-11T21:45:31.014" v="1900" actId="11"/>
        <pc:sldMkLst>
          <pc:docMk/>
          <pc:sldMk cId="601433921" sldId="307"/>
        </pc:sldMkLst>
        <pc:spChg chg="mod">
          <ac:chgData name="Greg Deckler" userId="38fedbb726841d9a" providerId="LiveId" clId="{1A128606-216B-4B3D-90FF-92C7B6511513}" dt="2024-10-11T21:45:31.014" v="1900" actId="11"/>
          <ac:spMkLst>
            <pc:docMk/>
            <pc:sldMk cId="601433921" sldId="307"/>
            <ac:spMk id="3" creationId="{9D5232F9-FD00-464A-9F17-619C91AEF8F3}"/>
          </ac:spMkLst>
        </pc:spChg>
      </pc:sldChg>
      <pc:sldChg chg="add del">
        <pc:chgData name="Greg Deckler" userId="38fedbb726841d9a" providerId="LiveId" clId="{1A128606-216B-4B3D-90FF-92C7B6511513}" dt="2024-10-11T21:47:34.344" v="1903" actId="47"/>
        <pc:sldMkLst>
          <pc:docMk/>
          <pc:sldMk cId="425860448" sldId="308"/>
        </pc:sldMkLst>
      </pc:sldChg>
      <pc:sldChg chg="modSp add mod">
        <pc:chgData name="Greg Deckler" userId="38fedbb726841d9a" providerId="LiveId" clId="{1A128606-216B-4B3D-90FF-92C7B6511513}" dt="2024-10-11T21:47:43.594" v="1928" actId="20577"/>
        <pc:sldMkLst>
          <pc:docMk/>
          <pc:sldMk cId="3176064394" sldId="308"/>
        </pc:sldMkLst>
        <pc:spChg chg="mod">
          <ac:chgData name="Greg Deckler" userId="38fedbb726841d9a" providerId="LiveId" clId="{1A128606-216B-4B3D-90FF-92C7B6511513}" dt="2024-10-11T21:47:43.594" v="1928" actId="20577"/>
          <ac:spMkLst>
            <pc:docMk/>
            <pc:sldMk cId="3176064394" sldId="308"/>
            <ac:spMk id="2" creationId="{D8DFCAC6-4055-CD81-EA58-50F0F1C623F3}"/>
          </ac:spMkLst>
        </pc:spChg>
      </pc:sldChg>
      <pc:sldChg chg="modSp add mod">
        <pc:chgData name="Greg Deckler" userId="38fedbb726841d9a" providerId="LiveId" clId="{1A128606-216B-4B3D-90FF-92C7B6511513}" dt="2024-10-11T21:54:54.943" v="2128" actId="108"/>
        <pc:sldMkLst>
          <pc:docMk/>
          <pc:sldMk cId="2639682698" sldId="309"/>
        </pc:sldMkLst>
        <pc:spChg chg="mod">
          <ac:chgData name="Greg Deckler" userId="38fedbb726841d9a" providerId="LiveId" clId="{1A128606-216B-4B3D-90FF-92C7B6511513}" dt="2024-10-11T21:54:54.943" v="2128" actId="108"/>
          <ac:spMkLst>
            <pc:docMk/>
            <pc:sldMk cId="2639682698" sldId="309"/>
            <ac:spMk id="3" creationId="{82DD5577-6CD2-BA38-AFF0-8C0DBC2A9A6A}"/>
          </ac:spMkLst>
        </pc:spChg>
      </pc:sldChg>
      <pc:sldChg chg="addSp delSp modSp add mod">
        <pc:chgData name="Greg Deckler" userId="38fedbb726841d9a" providerId="LiveId" clId="{1A128606-216B-4B3D-90FF-92C7B6511513}" dt="2024-10-11T21:55:51.483" v="2169" actId="20577"/>
        <pc:sldMkLst>
          <pc:docMk/>
          <pc:sldMk cId="1243099323" sldId="310"/>
        </pc:sldMkLst>
        <pc:spChg chg="mod">
          <ac:chgData name="Greg Deckler" userId="38fedbb726841d9a" providerId="LiveId" clId="{1A128606-216B-4B3D-90FF-92C7B6511513}" dt="2024-10-11T21:55:51.483" v="2169" actId="20577"/>
          <ac:spMkLst>
            <pc:docMk/>
            <pc:sldMk cId="1243099323" sldId="310"/>
            <ac:spMk id="3" creationId="{82DD5577-6CD2-BA38-AFF0-8C0DBC2A9A6A}"/>
          </ac:spMkLst>
        </pc:spChg>
        <pc:spChg chg="add">
          <ac:chgData name="Greg Deckler" userId="38fedbb726841d9a" providerId="LiveId" clId="{1A128606-216B-4B3D-90FF-92C7B6511513}" dt="2024-10-11T21:51:51.083" v="1974"/>
          <ac:spMkLst>
            <pc:docMk/>
            <pc:sldMk cId="1243099323" sldId="310"/>
            <ac:spMk id="4" creationId="{D82E1FF5-3F10-CB01-DF7E-0E5EDA3DDD5E}"/>
          </ac:spMkLst>
        </pc:spChg>
        <pc:spChg chg="add">
          <ac:chgData name="Greg Deckler" userId="38fedbb726841d9a" providerId="LiveId" clId="{1A128606-216B-4B3D-90FF-92C7B6511513}" dt="2024-10-11T21:51:51.083" v="1974"/>
          <ac:spMkLst>
            <pc:docMk/>
            <pc:sldMk cId="1243099323" sldId="310"/>
            <ac:spMk id="5" creationId="{7B3B32D8-10DE-C9EE-D1AB-190C052D8EC0}"/>
          </ac:spMkLst>
        </pc:spChg>
        <pc:spChg chg="add">
          <ac:chgData name="Greg Deckler" userId="38fedbb726841d9a" providerId="LiveId" clId="{1A128606-216B-4B3D-90FF-92C7B6511513}" dt="2024-10-11T21:51:56.957" v="1975"/>
          <ac:spMkLst>
            <pc:docMk/>
            <pc:sldMk cId="1243099323" sldId="310"/>
            <ac:spMk id="6" creationId="{8D265D8E-1B55-E62D-8508-83FFBBB82DDE}"/>
          </ac:spMkLst>
        </pc:spChg>
        <pc:spChg chg="add">
          <ac:chgData name="Greg Deckler" userId="38fedbb726841d9a" providerId="LiveId" clId="{1A128606-216B-4B3D-90FF-92C7B6511513}" dt="2024-10-11T21:51:56.957" v="1975"/>
          <ac:spMkLst>
            <pc:docMk/>
            <pc:sldMk cId="1243099323" sldId="310"/>
            <ac:spMk id="7" creationId="{D33FCB1F-7BDF-B75F-62C0-E35B00F18A09}"/>
          </ac:spMkLst>
        </pc:spChg>
        <pc:picChg chg="add del mod">
          <ac:chgData name="Greg Deckler" userId="38fedbb726841d9a" providerId="LiveId" clId="{1A128606-216B-4B3D-90FF-92C7B6511513}" dt="2024-10-11T21:55:08.607" v="2129" actId="478"/>
          <ac:picMkLst>
            <pc:docMk/>
            <pc:sldMk cId="1243099323" sldId="310"/>
            <ac:picMk id="8" creationId="{24DED141-DA2C-6FAE-F6FA-65AAFA322A70}"/>
          </ac:picMkLst>
        </pc:picChg>
        <pc:picChg chg="add del mod">
          <ac:chgData name="Greg Deckler" userId="38fedbb726841d9a" providerId="LiveId" clId="{1A128606-216B-4B3D-90FF-92C7B6511513}" dt="2024-10-11T21:55:09.200" v="2130" actId="478"/>
          <ac:picMkLst>
            <pc:docMk/>
            <pc:sldMk cId="1243099323" sldId="310"/>
            <ac:picMk id="9" creationId="{AF9070FF-0555-0C69-09CF-77CDF79AF51F}"/>
          </ac:picMkLst>
        </pc:picChg>
        <pc:picChg chg="add mod">
          <ac:chgData name="Greg Deckler" userId="38fedbb726841d9a" providerId="LiveId" clId="{1A128606-216B-4B3D-90FF-92C7B6511513}" dt="2024-10-11T21:53:40.700" v="1989"/>
          <ac:picMkLst>
            <pc:docMk/>
            <pc:sldMk cId="1243099323" sldId="310"/>
            <ac:picMk id="10" creationId="{1784250B-6928-D7A4-F8C1-041B73E233BC}"/>
          </ac:picMkLst>
        </pc:picChg>
        <pc:picChg chg="add mod">
          <ac:chgData name="Greg Deckler" userId="38fedbb726841d9a" providerId="LiveId" clId="{1A128606-216B-4B3D-90FF-92C7B6511513}" dt="2024-10-11T21:55:16.059" v="2132" actId="1076"/>
          <ac:picMkLst>
            <pc:docMk/>
            <pc:sldMk cId="1243099323" sldId="310"/>
            <ac:picMk id="11" creationId="{A0B2653E-B5B2-A9BD-0459-4B096EDAF74C}"/>
          </ac:picMkLst>
        </pc:picChg>
        <pc:picChg chg="add">
          <ac:chgData name="Greg Deckler" userId="38fedbb726841d9a" providerId="LiveId" clId="{1A128606-216B-4B3D-90FF-92C7B6511513}" dt="2024-10-11T21:51:51.083" v="1974"/>
          <ac:picMkLst>
            <pc:docMk/>
            <pc:sldMk cId="1243099323" sldId="310"/>
            <ac:picMk id="1025" creationId="{7651C9FE-B6D2-1672-565C-DF316E08AF8E}"/>
          </ac:picMkLst>
        </pc:picChg>
        <pc:picChg chg="add">
          <ac:chgData name="Greg Deckler" userId="38fedbb726841d9a" providerId="LiveId" clId="{1A128606-216B-4B3D-90FF-92C7B6511513}" dt="2024-10-11T21:51:56.957" v="1975"/>
          <ac:picMkLst>
            <pc:docMk/>
            <pc:sldMk cId="1243099323" sldId="310"/>
            <ac:picMk id="1028" creationId="{F658F790-CEF8-8F25-7107-D55D071CDBE3}"/>
          </ac:picMkLst>
        </pc:picChg>
      </pc:sldChg>
      <pc:sldChg chg="addSp delSp modSp add mod ord">
        <pc:chgData name="Greg Deckler" userId="38fedbb726841d9a" providerId="LiveId" clId="{1A128606-216B-4B3D-90FF-92C7B6511513}" dt="2024-10-11T22:00:23.968" v="2383" actId="14100"/>
        <pc:sldMkLst>
          <pc:docMk/>
          <pc:sldMk cId="2415261903" sldId="311"/>
        </pc:sldMkLst>
        <pc:picChg chg="add mod">
          <ac:chgData name="Greg Deckler" userId="38fedbb726841d9a" providerId="LiveId" clId="{1A128606-216B-4B3D-90FF-92C7B6511513}" dt="2024-10-11T22:00:09.479" v="2380" actId="1076"/>
          <ac:picMkLst>
            <pc:docMk/>
            <pc:sldMk cId="2415261903" sldId="311"/>
            <ac:picMk id="4" creationId="{1678DBC4-52F6-83D1-2608-A460C3B02443}"/>
          </ac:picMkLst>
        </pc:picChg>
        <pc:picChg chg="add mod">
          <ac:chgData name="Greg Deckler" userId="38fedbb726841d9a" providerId="LiveId" clId="{1A128606-216B-4B3D-90FF-92C7B6511513}" dt="2024-10-11T22:00:23.968" v="2383" actId="14100"/>
          <ac:picMkLst>
            <pc:docMk/>
            <pc:sldMk cId="2415261903" sldId="311"/>
            <ac:picMk id="5" creationId="{2F2A77B4-7C31-00B1-63C4-48ECE0AD61E3}"/>
          </ac:picMkLst>
        </pc:picChg>
        <pc:picChg chg="del">
          <ac:chgData name="Greg Deckler" userId="38fedbb726841d9a" providerId="LiveId" clId="{1A128606-216B-4B3D-90FF-92C7B6511513}" dt="2024-10-11T21:53:52.862" v="1992" actId="478"/>
          <ac:picMkLst>
            <pc:docMk/>
            <pc:sldMk cId="2415261903" sldId="311"/>
            <ac:picMk id="8" creationId="{24DED141-DA2C-6FAE-F6FA-65AAFA322A70}"/>
          </ac:picMkLst>
        </pc:picChg>
        <pc:picChg chg="del">
          <ac:chgData name="Greg Deckler" userId="38fedbb726841d9a" providerId="LiveId" clId="{1A128606-216B-4B3D-90FF-92C7B6511513}" dt="2024-10-11T21:53:52.174" v="1991" actId="478"/>
          <ac:picMkLst>
            <pc:docMk/>
            <pc:sldMk cId="2415261903" sldId="311"/>
            <ac:picMk id="9" creationId="{AF9070FF-0555-0C69-09CF-77CDF79AF51F}"/>
          </ac:picMkLst>
        </pc:picChg>
      </pc:sldChg>
      <pc:sldChg chg="addSp delSp modSp add mod">
        <pc:chgData name="Greg Deckler" userId="38fedbb726841d9a" providerId="LiveId" clId="{1A128606-216B-4B3D-90FF-92C7B6511513}" dt="2024-10-11T21:59:12.104" v="2376" actId="1038"/>
        <pc:sldMkLst>
          <pc:docMk/>
          <pc:sldMk cId="458102966" sldId="312"/>
        </pc:sldMkLst>
        <pc:spChg chg="mod">
          <ac:chgData name="Greg Deckler" userId="38fedbb726841d9a" providerId="LiveId" clId="{1A128606-216B-4B3D-90FF-92C7B6511513}" dt="2024-10-11T21:58:45.211" v="2365" actId="20577"/>
          <ac:spMkLst>
            <pc:docMk/>
            <pc:sldMk cId="458102966" sldId="312"/>
            <ac:spMk id="3" creationId="{82DD5577-6CD2-BA38-AFF0-8C0DBC2A9A6A}"/>
          </ac:spMkLst>
        </pc:spChg>
        <pc:picChg chg="add mod">
          <ac:chgData name="Greg Deckler" userId="38fedbb726841d9a" providerId="LiveId" clId="{1A128606-216B-4B3D-90FF-92C7B6511513}" dt="2024-10-11T21:58:49.209" v="2366" actId="1076"/>
          <ac:picMkLst>
            <pc:docMk/>
            <pc:sldMk cId="458102966" sldId="312"/>
            <ac:picMk id="4" creationId="{270FD5A5-5E72-26B3-DFC4-F39893685FE0}"/>
          </ac:picMkLst>
        </pc:picChg>
        <pc:picChg chg="add mod">
          <ac:chgData name="Greg Deckler" userId="38fedbb726841d9a" providerId="LiveId" clId="{1A128606-216B-4B3D-90FF-92C7B6511513}" dt="2024-10-11T21:59:12.104" v="2376" actId="1038"/>
          <ac:picMkLst>
            <pc:docMk/>
            <pc:sldMk cId="458102966" sldId="312"/>
            <ac:picMk id="5" creationId="{E2BA655E-4302-CE37-1011-A9EF5A341A31}"/>
          </ac:picMkLst>
        </pc:picChg>
        <pc:picChg chg="del">
          <ac:chgData name="Greg Deckler" userId="38fedbb726841d9a" providerId="LiveId" clId="{1A128606-216B-4B3D-90FF-92C7B6511513}" dt="2024-10-11T21:56:43.818" v="2222" actId="478"/>
          <ac:picMkLst>
            <pc:docMk/>
            <pc:sldMk cId="458102966" sldId="312"/>
            <ac:picMk id="11" creationId="{A0B2653E-B5B2-A9BD-0459-4B096EDAF74C}"/>
          </ac:picMkLst>
        </pc:picChg>
      </pc:sldChg>
      <pc:sldChg chg="addSp delSp modSp add mod">
        <pc:chgData name="Greg Deckler" userId="38fedbb726841d9a" providerId="LiveId" clId="{1A128606-216B-4B3D-90FF-92C7B6511513}" dt="2024-10-11T21:58:07.514" v="2304" actId="1076"/>
        <pc:sldMkLst>
          <pc:docMk/>
          <pc:sldMk cId="763105523" sldId="313"/>
        </pc:sldMkLst>
        <pc:spChg chg="mod">
          <ac:chgData name="Greg Deckler" userId="38fedbb726841d9a" providerId="LiveId" clId="{1A128606-216B-4B3D-90FF-92C7B6511513}" dt="2024-10-11T21:57:41.040" v="2298" actId="20577"/>
          <ac:spMkLst>
            <pc:docMk/>
            <pc:sldMk cId="763105523" sldId="313"/>
            <ac:spMk id="3" creationId="{82DD5577-6CD2-BA38-AFF0-8C0DBC2A9A6A}"/>
          </ac:spMkLst>
        </pc:spChg>
        <pc:picChg chg="del">
          <ac:chgData name="Greg Deckler" userId="38fedbb726841d9a" providerId="LiveId" clId="{1A128606-216B-4B3D-90FF-92C7B6511513}" dt="2024-10-11T21:57:43.209" v="2299" actId="478"/>
          <ac:picMkLst>
            <pc:docMk/>
            <pc:sldMk cId="763105523" sldId="313"/>
            <ac:picMk id="4" creationId="{270FD5A5-5E72-26B3-DFC4-F39893685FE0}"/>
          </ac:picMkLst>
        </pc:picChg>
        <pc:picChg chg="add mod">
          <ac:chgData name="Greg Deckler" userId="38fedbb726841d9a" providerId="LiveId" clId="{1A128606-216B-4B3D-90FF-92C7B6511513}" dt="2024-10-11T21:58:03.320" v="2302" actId="1076"/>
          <ac:picMkLst>
            <pc:docMk/>
            <pc:sldMk cId="763105523" sldId="313"/>
            <ac:picMk id="5" creationId="{07F556FF-94DA-3F41-CB7B-7F81E2F37375}"/>
          </ac:picMkLst>
        </pc:picChg>
        <pc:picChg chg="add mod">
          <ac:chgData name="Greg Deckler" userId="38fedbb726841d9a" providerId="LiveId" clId="{1A128606-216B-4B3D-90FF-92C7B6511513}" dt="2024-10-11T21:58:07.514" v="2304" actId="1076"/>
          <ac:picMkLst>
            <pc:docMk/>
            <pc:sldMk cId="763105523" sldId="313"/>
            <ac:picMk id="6" creationId="{999A4B7A-BC20-7A1A-8451-3577892910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3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4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4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2A58-4FFA-3855-E954-C96F8D15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FFA7F-4039-2255-BCD4-E4FEA9DF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0ED13-ED62-8EAB-B120-B6AD21BF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BE83-725B-3A9D-BC4B-D11FB765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7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2A58-4FFA-3855-E954-C96F8D15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FFA7F-4039-2255-BCD4-E4FEA9DF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0ED13-ED62-8EAB-B120-B6AD21BF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BE83-725B-3A9D-BC4B-D11FB765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0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2A58-4FFA-3855-E954-C96F8D15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FFA7F-4039-2255-BCD4-E4FEA9DF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0ED13-ED62-8EAB-B120-B6AD21BF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BE83-725B-3A9D-BC4B-D11FB765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2A58-4FFA-3855-E954-C96F8D15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FFA7F-4039-2255-BCD4-E4FEA9DF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0ED13-ED62-8EAB-B120-B6AD21BF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BE83-725B-3A9D-BC4B-D11FB765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2A58-4FFA-3855-E954-C96F8D15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FFA7F-4039-2255-BCD4-E4FEA9DF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0ED13-ED62-8EAB-B120-B6AD21BF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BE83-725B-3A9D-BC4B-D11FB765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2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2A58-4FFA-3855-E954-C96F8D15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FFA7F-4039-2255-BCD4-E4FEA9DF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0ED13-ED62-8EAB-B120-B6AD21BFE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BE83-725B-3A9D-BC4B-D11FB765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4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6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2CBAA-8812-637C-4128-ED115B3A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21B22-B0A7-707F-1232-0A5C29A9D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E615D-B3D9-7D17-4C36-64C336EB8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E8254-20B6-9BE3-C376-4105190EE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493E-EE82-FBBC-B44D-7EDD61AA8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977546-F9B3-A02F-4C7D-F6BEB64DF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3DE04-E0EC-DBE9-5A21-0A207F3FE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3C711-B520-A18F-EF05-28D04D700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3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DA92-09E9-C6A9-3180-B1011C6E0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1623F-0766-35A1-9CBE-18DC3A866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92D2B-3CA0-144C-1C39-6638AAF02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5BF0-E13B-8C28-8683-B34A544D7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1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0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ED4-BDD2-B244-CF4C-25403278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D175-98C3-C084-A5B0-3C74042E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5B3A-BADD-0CF0-7839-FC648AE5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344C-4F35-D84E-2A32-956A206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BC0D-C350-1A5D-BF72-568DA9D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C73-74F3-3A6F-F301-AB48DDD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837C-4AEC-F616-1B84-D9A96B3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A93A-8445-2A7B-F2DA-A95D3CC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50A7-F5CF-8B22-48AE-1F6E623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8714-CDD2-FC0B-81BC-C203C417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E6DE-D475-D21C-18A9-CA57CDA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667-6BF7-1776-585C-4DD7C1DF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B5EA-1CC7-30C4-BD4C-431D5E7F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5C76-414D-508E-9974-A94F779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C6FB-24BF-E6F3-3D82-88FAF10D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5FE6-8FD6-0615-9852-2928BE6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BBCE-10AD-83E9-534C-3DB5A03C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B00C2-B826-D9F1-4975-4D0BC3DC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539B-8C83-8927-6B52-7F3378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DD1C-4153-8B7A-03E8-78AA62AA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7BDD-73E4-3DF7-A97B-EC3F9A4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BF7-979E-E8A0-8F52-261FB8DB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C689-8B34-00D0-C1CF-A08ACF3E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FF12-51ED-527F-AEA2-C775956B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12E4-7F34-55E7-6B56-9AE3ACB9E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52456-060D-7E46-1CA6-60DF51C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C579F-E324-15ED-816F-F07166E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0E1E0-B39C-9125-2965-3950A947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CCAC-8A6A-AFB5-046A-98D968FD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5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FF9-7A45-B77B-BEF4-069363F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98AF-131F-35A8-E22A-FFB743CB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CA08-9263-5E81-92A2-AF91D5E9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5099-62AF-5940-DF7C-47D7267E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49D74-6213-5B3B-C271-0E2E021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AB77C-1FBE-67BA-8B27-D3F4C55B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3FBB1-0F61-EAD1-A975-FE26A3B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2136-D76A-A8AA-2429-B7AA697A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0778-4027-02C8-868B-A258F2B6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6469-D1A4-AAB3-32F9-4DA31F82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6C53-BC76-C482-247B-23D7785F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FAA6-B2DE-7377-4774-2DBEA7AA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2763-419E-EF0A-EABB-DA245BC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1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320A-7220-1C71-E47A-3D94D3D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25A3A-56B4-8B37-7757-AA4A729A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94F4-5B0F-3928-6FA7-3B296A5C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6AA3-D98C-1012-B81E-F2A905E1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2240-62DA-22F5-4A99-083F23A4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FEA5-E4D1-3C51-2500-029CCFF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9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E02E-E2CB-0923-0FC6-CA6C3FDC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3F61-CAE8-F43C-B938-642252B9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50A1-93B5-4ACF-8DA1-EF5AD5DB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26CD-520C-5DB8-5275-D8BF45FA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F185-5502-2EEC-1A45-5DC44423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79A3-FC6C-0F41-AACC-08324A3FD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1D8F7-CABA-D21B-6DD6-0462CF28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671B-B28A-2050-3DCF-3B03C91B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2D14-5FF7-D6A6-3B9C-5ABFE65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CD22-F888-0E6F-7FC1-B37DCE7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CD7CE-0E99-C1BC-6C5C-F6C7AACB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C85A-2698-F61D-D9C5-170AC100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32BC-17D4-C9DA-C5D1-2F6FE84E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F6E09-B5B1-4802-9BEA-686862CADC1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0E44-EFCA-5E1C-E7C9-2C819EAD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350D-A5B3-99C8-5C9F-35FC639A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fundamentals/desktop-get-the-desktop" TargetMode="External"/><Relationship Id="rId7" Type="http://schemas.openxmlformats.org/officeDocument/2006/relationships/hyperlink" Target="https://docs.microsoft.com/en-us/power-bi/visuals/power-bi-report-add-visualizations-i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power-bi/visuals/power-bi-report-add-visualizations-i" TargetMode="External"/><Relationship Id="rId5" Type="http://schemas.openxmlformats.org/officeDocument/2006/relationships/hyperlink" Target="https://docs.microsoft.com/en-us/power-bi/desktop-quickstart-learn-dax-basics" TargetMode="External"/><Relationship Id="rId4" Type="http://schemas.openxmlformats.org/officeDocument/2006/relationships/hyperlink" Target="https://docs.microsoft.com/en-us/power-bi/desktop-getting-star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536" y="4426956"/>
            <a:ext cx="6471154" cy="2103233"/>
          </a:xfrm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4200"/>
              </a:spcAft>
            </a:pPr>
            <a: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 Power BI: Chapter 3</a:t>
            </a:r>
            <a:b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3200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200" kern="16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 and Running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Touring the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44777" cy="3593271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Header: </a:t>
            </a:r>
            <a:r>
              <a:rPr lang="en-US" sz="4800" b="0" dirty="0"/>
              <a:t>Standard for Windows applications. Provides a search bar and the ability to </a:t>
            </a:r>
            <a:r>
              <a:rPr lang="en-US" sz="4800" dirty="0"/>
              <a:t>Sign in </a:t>
            </a:r>
            <a:r>
              <a:rPr lang="en-US" sz="4800" b="0" dirty="0"/>
              <a:t>to the Power BI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Views</a:t>
            </a:r>
            <a:r>
              <a:rPr lang="en-US" sz="4800" b="0" dirty="0"/>
              <a:t>: There are four views, the </a:t>
            </a:r>
            <a:r>
              <a:rPr lang="en-US" sz="4800" dirty="0"/>
              <a:t>Report</a:t>
            </a:r>
            <a:r>
              <a:rPr lang="en-US" sz="4800" b="0" dirty="0"/>
              <a:t> view for building visuals, </a:t>
            </a:r>
            <a:r>
              <a:rPr lang="en-US" sz="4800" dirty="0"/>
              <a:t>Table</a:t>
            </a:r>
            <a:r>
              <a:rPr lang="en-US" sz="4800" b="0" dirty="0"/>
              <a:t> view for viewing data, </a:t>
            </a:r>
            <a:r>
              <a:rPr lang="en-US" sz="4800" dirty="0"/>
              <a:t>Model</a:t>
            </a:r>
            <a:r>
              <a:rPr lang="en-US" sz="4800" b="0" dirty="0"/>
              <a:t> view for viewing and editing the semantic model, and </a:t>
            </a:r>
            <a:r>
              <a:rPr lang="en-US" sz="4800" dirty="0"/>
              <a:t>DAX Query </a:t>
            </a:r>
            <a:r>
              <a:rPr lang="en-US" sz="4800" b="0" dirty="0"/>
              <a:t>view for creating DAX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Panes</a:t>
            </a:r>
            <a:r>
              <a:rPr lang="en-US" sz="4800" b="0" dirty="0"/>
              <a:t>: Panes are contextual other than the </a:t>
            </a:r>
            <a:r>
              <a:rPr lang="en-US" sz="4800" dirty="0"/>
              <a:t>Data</a:t>
            </a:r>
            <a:r>
              <a:rPr lang="en-US" sz="4800" b="0" dirty="0"/>
              <a:t> pane and include the </a:t>
            </a:r>
            <a:r>
              <a:rPr lang="en-US" sz="4800" dirty="0"/>
              <a:t>Filters</a:t>
            </a:r>
            <a:r>
              <a:rPr lang="en-US" sz="4800" b="0" dirty="0"/>
              <a:t>, </a:t>
            </a:r>
            <a:r>
              <a:rPr lang="en-US" sz="4800" dirty="0"/>
              <a:t>Visualizations</a:t>
            </a:r>
            <a:r>
              <a:rPr lang="en-US" sz="4800" b="0" dirty="0"/>
              <a:t>, </a:t>
            </a:r>
            <a:r>
              <a:rPr lang="en-US" sz="4800" dirty="0"/>
              <a:t>Bookmarks</a:t>
            </a:r>
            <a:r>
              <a:rPr lang="en-US" sz="4800" b="0" dirty="0"/>
              <a:t>, </a:t>
            </a:r>
            <a:r>
              <a:rPr lang="en-US" sz="4800" dirty="0"/>
              <a:t>Selection</a:t>
            </a:r>
            <a:r>
              <a:rPr lang="en-US" sz="4800" b="0" dirty="0"/>
              <a:t>, </a:t>
            </a:r>
            <a:r>
              <a:rPr lang="en-US" sz="4800" dirty="0"/>
              <a:t>Performance</a:t>
            </a:r>
            <a:r>
              <a:rPr lang="en-US" sz="4800" b="0" dirty="0"/>
              <a:t> </a:t>
            </a:r>
            <a:r>
              <a:rPr lang="en-US" sz="4800" dirty="0"/>
              <a:t>Analyzer</a:t>
            </a:r>
            <a:r>
              <a:rPr lang="en-US" sz="4800" b="0" dirty="0"/>
              <a:t>, </a:t>
            </a:r>
            <a:r>
              <a:rPr lang="en-US" sz="4800" dirty="0"/>
              <a:t>Sync</a:t>
            </a:r>
            <a:r>
              <a:rPr lang="en-US" sz="4800" b="0" dirty="0"/>
              <a:t> </a:t>
            </a:r>
            <a:r>
              <a:rPr lang="en-US" sz="4800" dirty="0"/>
              <a:t>Slicers</a:t>
            </a:r>
            <a:r>
              <a:rPr lang="en-US" sz="4800" b="0" dirty="0"/>
              <a:t>, </a:t>
            </a:r>
            <a:r>
              <a:rPr lang="en-US" sz="4800" dirty="0"/>
              <a:t>Properties</a:t>
            </a:r>
            <a:r>
              <a:rPr lang="en-US" sz="4800" b="0" dirty="0"/>
              <a:t>, and </a:t>
            </a:r>
            <a:r>
              <a:rPr lang="en-US" sz="4800" dirty="0"/>
              <a:t>Quick</a:t>
            </a:r>
            <a:r>
              <a:rPr lang="en-US" sz="4800" b="0" dirty="0"/>
              <a:t> </a:t>
            </a:r>
            <a:r>
              <a:rPr lang="en-US" sz="4800" dirty="0"/>
              <a:t>measure</a:t>
            </a:r>
            <a:r>
              <a:rPr lang="en-US" sz="4800" b="0" dirty="0"/>
              <a:t> (preview).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Canvas</a:t>
            </a:r>
            <a:r>
              <a:rPr lang="en-US" sz="4800" b="0" dirty="0"/>
              <a:t>: Main area where work is done. Is contextual depending on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Wallpaper</a:t>
            </a:r>
            <a:r>
              <a:rPr lang="en-US" sz="4800" b="0" dirty="0"/>
              <a:t>: Only shown in Report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Page and Layout Controls</a:t>
            </a:r>
            <a:r>
              <a:rPr lang="en-US" sz="4800" b="0" dirty="0"/>
              <a:t>: Contextual depending on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Footer</a:t>
            </a:r>
            <a:r>
              <a:rPr lang="en-US" sz="4800" b="0" dirty="0"/>
              <a:t>: Contextual depending on view. Provides zoom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Ribbon</a:t>
            </a:r>
            <a:r>
              <a:rPr lang="en-US" sz="4800" b="0" dirty="0"/>
              <a:t>: Is contextual per view other than the </a:t>
            </a:r>
            <a:r>
              <a:rPr lang="en-US" sz="4800" dirty="0"/>
              <a:t>File</a:t>
            </a:r>
            <a:r>
              <a:rPr lang="en-US" sz="4800" b="0" dirty="0"/>
              <a:t>, </a:t>
            </a:r>
            <a:r>
              <a:rPr lang="en-US" sz="4800" dirty="0"/>
              <a:t>Home</a:t>
            </a:r>
            <a:r>
              <a:rPr lang="en-US" sz="4800" b="0" dirty="0"/>
              <a:t>, and </a:t>
            </a:r>
            <a:r>
              <a:rPr lang="en-US" sz="4800" dirty="0"/>
              <a:t>Help</a:t>
            </a:r>
            <a:r>
              <a:rPr lang="en-US" sz="4800" b="0" dirty="0"/>
              <a:t> tabs. Other tabs include Insert, Modeling, View, Optimize, Format, Drill/Data, Table tools, Column tools, Measure tools, and External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Formula Bar</a:t>
            </a:r>
            <a:r>
              <a:rPr lang="en-US" sz="4800" b="0" dirty="0"/>
              <a:t>: Is contextual and allows the creation of Data Analysis Expression (DAX) columns, measures and tables. DAX has similarities to the Excel formula language and DAX expressions are structured as:</a:t>
            </a:r>
          </a:p>
          <a:p>
            <a:r>
              <a:rPr lang="en-US" sz="4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Formula</a:t>
            </a:r>
            <a:endParaRPr lang="en-US" sz="4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</p:spTree>
    <p:extLst>
      <p:ext uri="{BB962C8B-B14F-4D97-AF65-F5344CB8AC3E}">
        <p14:creationId xmlns:p14="http://schemas.microsoft.com/office/powerpoint/2010/main" val="178430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585E4C-5F24-5DBB-3E07-47D663E4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using DAX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1B20F4C-E99A-F440-C2FC-47A7E456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2536453"/>
            <a:ext cx="5029200" cy="2004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D6C16-AA04-1CF1-3071-1740ED29F2A7}"/>
              </a:ext>
            </a:extLst>
          </p:cNvPr>
          <p:cNvSpPr txBox="1"/>
          <p:nvPr/>
        </p:nvSpPr>
        <p:spPr>
          <a:xfrm>
            <a:off x="1284511" y="4847474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= CALENDAR( DATE( 2017 ,1 ,1 ), DATE( 2019 ,12 ,31 )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6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Create DAX Calculated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44777" cy="359327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Make sure that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table is selected in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pane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then click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 tools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tab in the ribbon.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Column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the ribbon and a new column named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will appear in your table.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 this new formula into the formula bar, completely replacing all existing text, and press the </a:t>
            </a:r>
            <a:r>
              <a:rPr lang="en-US" sz="1800" b="0" i="1" dirty="0">
                <a:solidFill>
                  <a:srgbClr val="FF99C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key to create the column:</a:t>
            </a:r>
          </a:p>
          <a:p>
            <a:pPr algn="ctr"/>
            <a:r>
              <a:rPr lang="en-US" sz="1800" b="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Month = FORMAT( [Date],"MMMM" )</a:t>
            </a:r>
            <a:endParaRPr lang="en-US" b="0" dirty="0">
              <a:latin typeface="Consolas" panose="020B0609020204030204" pitchFamily="49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6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Create DAX Calculated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44777" cy="359327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8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 the preceding procedure to create six new columns using the following DAX formulas: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YEAR( [Date] )</a:t>
            </a:r>
            <a:endParaRPr lang="en-US" sz="1800" b="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 err="1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MonthNum</a:t>
            </a: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MONTH( [Date] )</a:t>
            </a:r>
            <a:endParaRPr lang="en-US" sz="1800" b="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 err="1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WeekNum</a:t>
            </a: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WEEKNUM( [Date] )</a:t>
            </a:r>
            <a:endParaRPr lang="en-US" sz="1800" b="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Weekday = FORMAT( [Date],"</a:t>
            </a:r>
            <a:r>
              <a:rPr lang="en-US" sz="1800" b="0" dirty="0" err="1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dddd</a:t>
            </a: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)</a:t>
            </a:r>
            <a:endParaRPr lang="en-US" sz="1800" b="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 err="1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WeekdayNum</a:t>
            </a: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WEEKDAY( [Date],2 )</a:t>
            </a:r>
            <a:endParaRPr lang="en-US" sz="1800" b="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 err="1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IsWorkDay</a:t>
            </a: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IF( [</a:t>
            </a:r>
            <a:r>
              <a:rPr lang="en-US" sz="1800" b="0" dirty="0" err="1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WeekdayNum</a:t>
            </a:r>
            <a:r>
              <a:rPr lang="en-US" sz="1800" b="0" dirty="0">
                <a:solidFill>
                  <a:srgbClr val="747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 6 ,1, 0 )</a:t>
            </a:r>
            <a:endParaRPr lang="en-US" sz="1800" b="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7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Format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44777" cy="359327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Start by clicking on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column and then choose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Column tools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tab of the ribbon.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5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  <a:r>
              <a:rPr lang="en-US" sz="15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</a:t>
            </a:r>
            <a:r>
              <a:rPr lang="en-US" sz="15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by clicking on the drop-down arrow and select </a:t>
            </a:r>
            <a:r>
              <a:rPr lang="en-US" sz="15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US" sz="15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5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5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automatically changes to </a:t>
            </a:r>
            <a:r>
              <a:rPr lang="en-US" sz="1500" b="0" i="1" dirty="0">
                <a:solidFill>
                  <a:srgbClr val="FF99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Wednesday, March 14, 2001 (Long Date)</a:t>
            </a:r>
            <a:r>
              <a:rPr lang="en-US" sz="15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all of the values for the </a:t>
            </a:r>
            <a:r>
              <a:rPr lang="en-US" sz="15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US" sz="15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column in the rows of your table are automatically updated to match this format. Note that this could be slightly different depending on your language settings.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dropdown under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 format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select the first listed format, </a:t>
            </a:r>
            <a:r>
              <a:rPr lang="en-US" sz="1500" b="0" i="1" dirty="0">
                <a:solidFill>
                  <a:srgbClr val="FF99C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*3/14/2001 (Short Date)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Note how many different date formats are available!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column in the rows in your table is again updated to match this new format.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endParaRPr lang="en-US" sz="1800" b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Format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44777" cy="359327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column and note that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both read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Also, note that the lettering in the table for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column is non-italicized and left-justified. This is a visual cue that indicates that this column is text.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column and note that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both read as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Whole Number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Observe that the lettering in the table is italicized and right-justified. Again, this is a visual cue that indicates that this column is a number. Click the dropdown for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choose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While a year is certainly a number, it does not make any sense to sum, average, or otherwise aggregate a year, so we will specify the column as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500" b="0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MonthNum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column. In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section of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Column tools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tab, note that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set to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Again, it is unlikely that summing a column of month numbers is going to aid us in our analysis, so set the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field to </a:t>
            </a:r>
            <a:r>
              <a:rPr lang="en-US" sz="15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Don't summarize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instead. Repeat this process for the </a:t>
            </a:r>
            <a:r>
              <a:rPr lang="en-US" sz="1500" b="0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WeekNum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b="0" dirty="0" err="1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WeekdayNum</a:t>
            </a:r>
            <a:r>
              <a:rPr lang="en-US" sz="15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columns.</a:t>
            </a: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</a:tabLst>
            </a:pPr>
            <a:endParaRPr lang="en-US" sz="1800" b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3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17606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8CF2-CFAE-A25D-F36D-AD4D707B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5B1-EE7A-98C7-D074-D79F482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Creating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5577-6CD2-BA38-AFF0-8C0DBC2A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Begin by clicking on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view in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area.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pane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if your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table is not already expanded so that you can see the column names in the table, simply click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icon to the left of the table name to expand the table and show the columns.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by clicking on the </a:t>
            </a:r>
            <a:r>
              <a:rPr lang="en-US" sz="1800" b="0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IsWorkDay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column and drag and drop this column onto the canvas. Instantly, you have a clustered column chart whose </a:t>
            </a:r>
            <a:r>
              <a:rPr lang="en-US" sz="1800" b="0" i="1" dirty="0">
                <a:solidFill>
                  <a:srgbClr val="FF99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axis goes from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Drag the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column from the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pane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into this same visualization.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90FF1E-1C11-2D0F-415E-0A59442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7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8CF2-CFAE-A25D-F36D-AD4D707B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5B1-EE7A-98C7-D074-D79F482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Creating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5577-6CD2-BA38-AFF0-8C0DBC2A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5"/>
              <a:tabLst>
                <a:tab pos="228600" algn="l"/>
              </a:tabLst>
            </a:pP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 the ellipsis (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in the upper-right or lower-right corners of the visual and then choose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 axis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followed by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Click on the ellipsis again, and this time choose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 axis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then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 </a:t>
            </a:r>
            <a:r>
              <a:rPr lang="en-US" b="0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ascending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Hmm, it's still not quite right. Our visual is sorted by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now, but our month names are still in the wrong order from what we would expect. This is because the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column is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en-US" sz="18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therefore the names of the month are being sorted alphabetically instead of what you would expect to be in the order they occur within a year.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90FF1E-1C11-2D0F-415E-0A59442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751599"/>
          </a:xfrm>
        </p:spPr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28800"/>
            <a:ext cx="3143907" cy="4439569"/>
          </a:xfrm>
        </p:spPr>
        <p:txBody>
          <a:bodyPr>
            <a:normAutofit/>
          </a:bodyPr>
          <a:lstStyle/>
          <a:p>
            <a:r>
              <a:rPr lang="en-US" dirty="0"/>
              <a:t>Installing Power BI Desktop</a:t>
            </a:r>
          </a:p>
          <a:p>
            <a:r>
              <a:rPr lang="en-US" dirty="0"/>
              <a:t>Touring the Desktop</a:t>
            </a:r>
          </a:p>
          <a:p>
            <a:r>
              <a:rPr lang="en-US" dirty="0"/>
              <a:t>Generating data</a:t>
            </a:r>
          </a:p>
          <a:p>
            <a:r>
              <a:rPr lang="en-US" dirty="0"/>
              <a:t>Creating visualizations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8CF2-CFAE-A25D-F36D-AD4D707B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5B1-EE7A-98C7-D074-D79F482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Creating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5577-6CD2-BA38-AFF0-8C0DBC2A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6"/>
              <a:tabLst>
                <a:tab pos="228600" algn="l"/>
              </a:tabLst>
            </a:pP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 pane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click on the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column. The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Column tools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tab of the ribbon becomes active. In the ribbon, in the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section, click </a:t>
            </a:r>
            <a:r>
              <a:rPr lang="en-US" sz="1800" b="0" dirty="0">
                <a:solidFill>
                  <a:srgbClr val="008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Sort by column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then </a:t>
            </a:r>
            <a:r>
              <a:rPr lang="en-US" sz="1800" b="0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MonthNum</a:t>
            </a:r>
            <a:endParaRPr lang="en-US" sz="1800" b="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90FF1E-1C11-2D0F-415E-0A59442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8DBC4-52F6-83D1-2608-A460C3B02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81" y="3845446"/>
            <a:ext cx="1187450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2F2A77B4-7C31-00B1-63C4-48ECE0AD6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49" y="3521778"/>
            <a:ext cx="3506338" cy="30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6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8CF2-CFAE-A25D-F36D-AD4D707B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5B1-EE7A-98C7-D074-D79F482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Creating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5577-6CD2-BA38-AFF0-8C0DBC2A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0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tabs in the Visualization pane allow editing, formatting, and adding analytics to visuals.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90FF1E-1C11-2D0F-415E-0A59442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2653E-B5B2-A9BD-0459-4B096EDAF7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67" y="4019313"/>
            <a:ext cx="5026025" cy="140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09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8CF2-CFAE-A25D-F36D-AD4D707B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5B1-EE7A-98C7-D074-D79F482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Creating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5577-6CD2-BA38-AFF0-8C0DBC2A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Slicer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visual can be used to filter other visuals. Use the eraser icon to clear selections.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90FF1E-1C11-2D0F-415E-0A59442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FD5A5-5E72-26B3-DFC4-F398936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51" y="3485745"/>
            <a:ext cx="4978400" cy="29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A655E-4302-CE37-1011-A9EF5A341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69" y="3155005"/>
            <a:ext cx="857250" cy="40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10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8CF2-CFAE-A25D-F36D-AD4D707B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5B1-EE7A-98C7-D074-D79F4829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Creating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5577-6CD2-BA38-AFF0-8C0DBC2A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b="0" dirty="0">
                <a:solidFill>
                  <a:srgbClr val="008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Edit interactions</a:t>
            </a:r>
            <a:r>
              <a:rPr lang="en-US" sz="1800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controls how visuals interact with one another.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90FF1E-1C11-2D0F-415E-0A59442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556FF-94DA-3F41-CB7B-7F81E2F37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51" y="3429000"/>
            <a:ext cx="5019675" cy="23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99A4B7A-BC20-7A1A-8451-35778929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20" y="3402012"/>
            <a:ext cx="1543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0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F689-B43A-391D-062E-EE155A54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0054-6D92-DD29-CF6A-9CCED3331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6640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14849"/>
            <a:ext cx="5242560" cy="604049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1418898"/>
            <a:ext cx="6983073" cy="466938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are the three different versions of Power BI Desktop?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are the nine major areas of the Power BI Desktop user interface?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are the three four different views available in Power BI Desktop?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DAX?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DAX used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are the seven nine different panes that can be displayed in Power BI Desktop?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are the three sub-</a:t>
            </a:r>
            <a:r>
              <a:rPr lang="en-US" sz="1600" dirty="0" err="1"/>
              <a:t>panestabs</a:t>
            </a:r>
            <a:r>
              <a:rPr lang="en-US" sz="1600" dirty="0"/>
              <a:t> available in the Visualizations pane?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three types of interactions can there be between visuals?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0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76AA-E40D-55D1-F3E6-5D5061A8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CFA9-5AAF-E5C8-A1B7-AA421578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85" y="268360"/>
            <a:ext cx="7288282" cy="2121177"/>
          </a:xfrm>
        </p:spPr>
        <p:txBody>
          <a:bodyPr/>
          <a:lstStyle/>
          <a:p>
            <a:r>
              <a:rPr lang="en-US" dirty="0"/>
              <a:t>Follow-up and Next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68E0-9565-516F-2D21-88C01DE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85" y="2763078"/>
            <a:ext cx="7424396" cy="340705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learn more about the topics that were covered in this chapter, please take a look at the following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Get Power BI Desktop: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https://docs.microsoft.com/en-us/power-bi/fundamentals/desktop-get-the-desktop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Getting started with Power BI Desktop: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https://docs.microsoft.com/en-us/power-bi/desktop-getting-started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Apply Learn DAX basics in Power BI Desktop: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https://docs.microsoft.com/en-us/power-bi/desktop-quickstart-learn-dax-basics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Add visualizations to a Power BI report (part 1):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https://docs.microsoft.com/en-us/power-bi/visuals/power-bi-report-add-visualizations-i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Add visualizations to a Power BI report (part 2):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https://docs.microsoft.com/en-us/power-bi/visuals/power-bi-report-add-visualizations-ii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7D3EB97-35E9-71A7-8CC9-BD3D6DC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D4F4D-C9F3-03C8-9C7E-66F8B0109ED0}"/>
              </a:ext>
            </a:extLst>
          </p:cNvPr>
          <p:cNvSpPr txBox="1">
            <a:spLocks/>
          </p:cNvSpPr>
          <p:nvPr/>
        </p:nvSpPr>
        <p:spPr>
          <a:xfrm>
            <a:off x="8380955" y="3291786"/>
            <a:ext cx="3143907" cy="308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BAF74B-27B1-4E87-F919-3EE5EF82E44B}"/>
              </a:ext>
            </a:extLst>
          </p:cNvPr>
          <p:cNvSpPr txBox="1">
            <a:spLocks/>
          </p:cNvSpPr>
          <p:nvPr/>
        </p:nvSpPr>
        <p:spPr>
          <a:xfrm>
            <a:off x="8380955" y="190941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23919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0228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487383" cy="340705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You will need a connection to the internet.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You will need Windows 8 or later or Windows Server 2012 R2 or later.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.NET 4.6.2 or later.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Internet Explorer 10 or later.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 least 2 GB of memory (RAM).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1440x900 or larger display resolution.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Microsoft Power BI Desktop is available for 32-bit (x86) and 64-bit (x64) platforms, but a 64-bit processor running at 1 GHz or better is recommended.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8AD04-E678-2C78-C388-F8E73B47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984C-E164-8774-B5DC-E6AAA15E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Three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4FA5-EB86-5EFD-D46A-B1EC576F4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487383" cy="340705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Power BI Desktop (the trusted Microsoft Store app)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Power BI Desktop (EXE)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Power BI Desktop (Report Server edition)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1402FC-D340-0A73-4254-AA97A29F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D818-A2FC-8DC5-9FD8-428502E8E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93C2-AE92-67C3-BF89-52FA944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Easiest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126B6-BFE7-7289-BD9E-DD180DE1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457974"/>
            <a:ext cx="8132006" cy="413166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browser, enter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http://aka.ms/pbidesktop</a:t>
            </a:r>
            <a:r>
              <a:rPr lang="en-US" sz="1800" b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into the browser bar and press the </a:t>
            </a:r>
            <a:r>
              <a:rPr lang="en-US" sz="1800" b="0" i="1" dirty="0">
                <a:solidFill>
                  <a:srgbClr val="FF99CC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Microsoft Store app will open automatically to the Power BI Desktop app. You may be prompted to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Microsoft Store app.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this will start the download and installation process.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Once the download and installation process are complete,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button will turn into an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button.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the </a:t>
            </a:r>
            <a:r>
              <a:rPr lang="en-US" sz="1800" b="0" dirty="0">
                <a:solidFill>
                  <a:srgbClr val="008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800" b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button.</a:t>
            </a:r>
          </a:p>
          <a:p>
            <a:pPr lvl="2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BCC6D2-AB16-1ADC-FDC7-5D20CC34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4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Required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Business intelligence projects require several different skill sets and areas of expertise 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Domain experts</a:t>
            </a:r>
            <a:r>
              <a:rPr lang="en-US" dirty="0"/>
              <a:t> – Resources with business domain or technical domain </a:t>
            </a:r>
            <a:r>
              <a:rPr lang="en-US" dirty="0" err="1"/>
              <a:t>experise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Data modelers</a:t>
            </a:r>
            <a:r>
              <a:rPr lang="en-US" dirty="0"/>
              <a:t> – Connect to source systems, cleanse and transform data and create data models.</a:t>
            </a:r>
          </a:p>
          <a:p>
            <a:pPr lvl="1"/>
            <a:r>
              <a:rPr lang="en-US" b="1" dirty="0"/>
              <a:t>Report authors</a:t>
            </a:r>
            <a:r>
              <a:rPr lang="en-US" dirty="0"/>
              <a:t> – Perform data analysis and create visuals that comprise reports and dashboards.</a:t>
            </a:r>
          </a:p>
          <a:p>
            <a:pPr lvl="1"/>
            <a:r>
              <a:rPr lang="en-US" b="1" dirty="0"/>
              <a:t>Administrators</a:t>
            </a:r>
            <a:r>
              <a:rPr lang="en-US" dirty="0"/>
              <a:t> – Monitor usage and enforce organizational governance.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Touring the Desktop</a:t>
            </a:r>
          </a:p>
        </p:txBody>
      </p:sp>
    </p:spTree>
    <p:extLst>
      <p:ext uri="{BB962C8B-B14F-4D97-AF65-F5344CB8AC3E}">
        <p14:creationId xmlns:p14="http://schemas.microsoft.com/office/powerpoint/2010/main" val="148977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43EE9-AC91-1FBA-2550-415FFF9B6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93" y="417232"/>
            <a:ext cx="8525303" cy="5820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9679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{6EA9C428-B11C-4151-80F0-6C77F10FC0DA}tf67328976_win32</Template>
  <TotalTime>453</TotalTime>
  <Words>1640</Words>
  <Application>Microsoft Office PowerPoint</Application>
  <PresentationFormat>Widescreen</PresentationFormat>
  <Paragraphs>144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Consolas</vt:lpstr>
      <vt:lpstr>Symbol</vt:lpstr>
      <vt:lpstr>Tenorite</vt:lpstr>
      <vt:lpstr>Times New Roman</vt:lpstr>
      <vt:lpstr>Trebuchet MS</vt:lpstr>
      <vt:lpstr>Custom</vt:lpstr>
      <vt:lpstr>Custom Design</vt:lpstr>
      <vt:lpstr>Learn Power BI: Chapter 3  Up and Running with Power BI Desktop</vt:lpstr>
      <vt:lpstr>Lesson Plan</vt:lpstr>
      <vt:lpstr>Installing Power BI Desktop</vt:lpstr>
      <vt:lpstr>Requirements</vt:lpstr>
      <vt:lpstr>Three methods</vt:lpstr>
      <vt:lpstr>Easiest method</vt:lpstr>
      <vt:lpstr>Required resources</vt:lpstr>
      <vt:lpstr>Touring the Desktop</vt:lpstr>
      <vt:lpstr>PowerPoint Presentation</vt:lpstr>
      <vt:lpstr>Touring the desktop</vt:lpstr>
      <vt:lpstr>Generating Data</vt:lpstr>
      <vt:lpstr>Create a Table using DAX</vt:lpstr>
      <vt:lpstr>Create DAX Calculated Columns</vt:lpstr>
      <vt:lpstr>Create DAX Calculated Columns</vt:lpstr>
      <vt:lpstr>Format columns</vt:lpstr>
      <vt:lpstr>Format columns</vt:lpstr>
      <vt:lpstr>Creating visualizations</vt:lpstr>
      <vt:lpstr>Creating visualizations</vt:lpstr>
      <vt:lpstr>Creating visualizations</vt:lpstr>
      <vt:lpstr>Creating visualizations</vt:lpstr>
      <vt:lpstr>Creating visualizations</vt:lpstr>
      <vt:lpstr>Creating visualizations</vt:lpstr>
      <vt:lpstr>Creating visualizations</vt:lpstr>
      <vt:lpstr>Summary</vt:lpstr>
      <vt:lpstr>Review Questions</vt:lpstr>
      <vt:lpstr>Follow-up and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Deckler</dc:creator>
  <cp:lastModifiedBy>Gregory Deckler</cp:lastModifiedBy>
  <cp:revision>3</cp:revision>
  <dcterms:created xsi:type="dcterms:W3CDTF">2024-10-03T14:53:25Z</dcterms:created>
  <dcterms:modified xsi:type="dcterms:W3CDTF">2024-10-11T22:00:28Z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