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 id="2147483675" r:id="rId5"/>
  </p:sldMasterIdLst>
  <p:notesMasterIdLst>
    <p:notesMasterId r:id="rId22"/>
  </p:notesMasterIdLst>
  <p:handoutMasterIdLst>
    <p:handoutMasterId r:id="rId23"/>
  </p:handoutMasterIdLst>
  <p:sldIdLst>
    <p:sldId id="256" r:id="rId6"/>
    <p:sldId id="257" r:id="rId7"/>
    <p:sldId id="295" r:id="rId8"/>
    <p:sldId id="258" r:id="rId9"/>
    <p:sldId id="300" r:id="rId10"/>
    <p:sldId id="301" r:id="rId11"/>
    <p:sldId id="286" r:id="rId12"/>
    <p:sldId id="314" r:id="rId13"/>
    <p:sldId id="302" r:id="rId14"/>
    <p:sldId id="287" r:id="rId15"/>
    <p:sldId id="288" r:id="rId16"/>
    <p:sldId id="303" r:id="rId17"/>
    <p:sldId id="304" r:id="rId18"/>
    <p:sldId id="297" r:id="rId19"/>
    <p:sldId id="291" r:id="rId20"/>
    <p:sldId id="292"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A86246E-1A4E-4CB2-8DB8-EC7C1168CFB1}" v="24" dt="2025-05-14T20:29:51.78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00" autoAdjust="0"/>
    <p:restoredTop sz="90655" autoAdjust="0"/>
  </p:normalViewPr>
  <p:slideViewPr>
    <p:cSldViewPr snapToGrid="0">
      <p:cViewPr varScale="1">
        <p:scale>
          <a:sx n="97" d="100"/>
          <a:sy n="97" d="100"/>
        </p:scale>
        <p:origin x="228" y="284"/>
      </p:cViewPr>
      <p:guideLst/>
    </p:cSldViewPr>
  </p:slideViewPr>
  <p:outlineViewPr>
    <p:cViewPr>
      <p:scale>
        <a:sx n="33" d="100"/>
        <a:sy n="33" d="100"/>
      </p:scale>
      <p:origin x="0" y="-2880"/>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3403" y="29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handoutMaster" Target="handoutMasters/handoutMaster1.xml"/><Relationship Id="rId28" Type="http://schemas.microsoft.com/office/2016/11/relationships/changesInfo" Target="changesInfos/changesInfo1.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reg Deckler" userId="38fedbb726841d9a" providerId="LiveId" clId="{1A86246E-1A4E-4CB2-8DB8-EC7C1168CFB1}"/>
    <pc:docChg chg="undo custSel delSld modSld">
      <pc:chgData name="Greg Deckler" userId="38fedbb726841d9a" providerId="LiveId" clId="{1A86246E-1A4E-4CB2-8DB8-EC7C1168CFB1}" dt="2025-05-14T20:31:29.285" v="765" actId="2696"/>
      <pc:docMkLst>
        <pc:docMk/>
      </pc:docMkLst>
      <pc:sldChg chg="modSp mod">
        <pc:chgData name="Greg Deckler" userId="38fedbb726841d9a" providerId="LiveId" clId="{1A86246E-1A4E-4CB2-8DB8-EC7C1168CFB1}" dt="2025-05-14T18:59:02.024" v="2"/>
        <pc:sldMkLst>
          <pc:docMk/>
          <pc:sldMk cId="2586058810" sldId="256"/>
        </pc:sldMkLst>
        <pc:spChg chg="mod">
          <ac:chgData name="Greg Deckler" userId="38fedbb726841d9a" providerId="LiveId" clId="{1A86246E-1A4E-4CB2-8DB8-EC7C1168CFB1}" dt="2025-05-14T18:59:02.024" v="2"/>
          <ac:spMkLst>
            <pc:docMk/>
            <pc:sldMk cId="2586058810" sldId="256"/>
            <ac:spMk id="2" creationId="{CFE75451-6A4B-484B-9ED1-353CCE25B0F4}"/>
          </ac:spMkLst>
        </pc:spChg>
      </pc:sldChg>
      <pc:sldChg chg="modSp mod">
        <pc:chgData name="Greg Deckler" userId="38fedbb726841d9a" providerId="LiveId" clId="{1A86246E-1A4E-4CB2-8DB8-EC7C1168CFB1}" dt="2025-05-14T20:11:20.964" v="179" actId="20577"/>
        <pc:sldMkLst>
          <pc:docMk/>
          <pc:sldMk cId="1713219598" sldId="257"/>
        </pc:sldMkLst>
        <pc:spChg chg="mod">
          <ac:chgData name="Greg Deckler" userId="38fedbb726841d9a" providerId="LiveId" clId="{1A86246E-1A4E-4CB2-8DB8-EC7C1168CFB1}" dt="2025-05-14T20:11:20.964" v="179" actId="20577"/>
          <ac:spMkLst>
            <pc:docMk/>
            <pc:sldMk cId="1713219598" sldId="257"/>
            <ac:spMk id="3" creationId="{5671D7E5-EF66-4BCD-8DAA-E9061157F0BE}"/>
          </ac:spMkLst>
        </pc:spChg>
      </pc:sldChg>
      <pc:sldChg chg="addSp delSp modSp mod">
        <pc:chgData name="Greg Deckler" userId="38fedbb726841d9a" providerId="LiveId" clId="{1A86246E-1A4E-4CB2-8DB8-EC7C1168CFB1}" dt="2025-05-14T20:21:32.291" v="503" actId="14100"/>
        <pc:sldMkLst>
          <pc:docMk/>
          <pc:sldMk cId="4082904472" sldId="286"/>
        </pc:sldMkLst>
        <pc:spChg chg="mod">
          <ac:chgData name="Greg Deckler" userId="38fedbb726841d9a" providerId="LiveId" clId="{1A86246E-1A4E-4CB2-8DB8-EC7C1168CFB1}" dt="2025-05-14T20:21:28.338" v="502" actId="14100"/>
          <ac:spMkLst>
            <pc:docMk/>
            <pc:sldMk cId="4082904472" sldId="286"/>
            <ac:spMk id="8" creationId="{476F4B93-6DB2-ABC6-1D1F-AE775782F519}"/>
          </ac:spMkLst>
        </pc:spChg>
        <pc:picChg chg="add mod">
          <ac:chgData name="Greg Deckler" userId="38fedbb726841d9a" providerId="LiveId" clId="{1A86246E-1A4E-4CB2-8DB8-EC7C1168CFB1}" dt="2025-05-14T20:20:34.792" v="364" actId="1076"/>
          <ac:picMkLst>
            <pc:docMk/>
            <pc:sldMk cId="4082904472" sldId="286"/>
            <ac:picMk id="2" creationId="{6A49505C-9910-9814-F462-FD757700FB71}"/>
          </ac:picMkLst>
        </pc:picChg>
        <pc:picChg chg="del">
          <ac:chgData name="Greg Deckler" userId="38fedbb726841d9a" providerId="LiveId" clId="{1A86246E-1A4E-4CB2-8DB8-EC7C1168CFB1}" dt="2025-05-14T20:20:27.566" v="361" actId="478"/>
          <ac:picMkLst>
            <pc:docMk/>
            <pc:sldMk cId="4082904472" sldId="286"/>
            <ac:picMk id="2050" creationId="{93A71779-BC39-DB6A-275F-E683D6CB3CA4}"/>
          </ac:picMkLst>
        </pc:picChg>
        <pc:picChg chg="add mod">
          <ac:chgData name="Greg Deckler" userId="38fedbb726841d9a" providerId="LiveId" clId="{1A86246E-1A4E-4CB2-8DB8-EC7C1168CFB1}" dt="2025-05-14T20:21:32.291" v="503" actId="14100"/>
          <ac:picMkLst>
            <pc:docMk/>
            <pc:sldMk cId="4082904472" sldId="286"/>
            <ac:picMk id="2052" creationId="{A27C9BC0-1155-3E3A-83C0-3C0C4E8648CB}"/>
          </ac:picMkLst>
        </pc:picChg>
      </pc:sldChg>
      <pc:sldChg chg="addSp delSp modSp mod">
        <pc:chgData name="Greg Deckler" userId="38fedbb726841d9a" providerId="LiveId" clId="{1A86246E-1A4E-4CB2-8DB8-EC7C1168CFB1}" dt="2025-05-14T20:28:03.648" v="624" actId="14100"/>
        <pc:sldMkLst>
          <pc:docMk/>
          <pc:sldMk cId="2202967927" sldId="287"/>
        </pc:sldMkLst>
        <pc:spChg chg="add mod">
          <ac:chgData name="Greg Deckler" userId="38fedbb726841d9a" providerId="LiveId" clId="{1A86246E-1A4E-4CB2-8DB8-EC7C1168CFB1}" dt="2025-05-14T20:27:30.513" v="620" actId="14100"/>
          <ac:spMkLst>
            <pc:docMk/>
            <pc:sldMk cId="2202967927" sldId="287"/>
            <ac:spMk id="3" creationId="{334B9B56-4C02-BB99-9234-A6421B77CDE9}"/>
          </ac:spMkLst>
        </pc:spChg>
        <pc:spChg chg="add mod">
          <ac:chgData name="Greg Deckler" userId="38fedbb726841d9a" providerId="LiveId" clId="{1A86246E-1A4E-4CB2-8DB8-EC7C1168CFB1}" dt="2025-05-14T20:26:38.971" v="617" actId="20577"/>
          <ac:spMkLst>
            <pc:docMk/>
            <pc:sldMk cId="2202967927" sldId="287"/>
            <ac:spMk id="4" creationId="{6BC6F72E-A9A0-80D5-1253-15A01B3F3062}"/>
          </ac:spMkLst>
        </pc:spChg>
        <pc:spChg chg="add mod">
          <ac:chgData name="Greg Deckler" userId="38fedbb726841d9a" providerId="LiveId" clId="{1A86246E-1A4E-4CB2-8DB8-EC7C1168CFB1}" dt="2025-05-14T20:28:03.648" v="624" actId="14100"/>
          <ac:spMkLst>
            <pc:docMk/>
            <pc:sldMk cId="2202967927" sldId="287"/>
            <ac:spMk id="6" creationId="{26ED7617-1038-3FFE-3CBA-2409F4D33EED}"/>
          </ac:spMkLst>
        </pc:spChg>
        <pc:picChg chg="del">
          <ac:chgData name="Greg Deckler" userId="38fedbb726841d9a" providerId="LiveId" clId="{1A86246E-1A4E-4CB2-8DB8-EC7C1168CFB1}" dt="2025-05-14T20:25:44.508" v="546" actId="478"/>
          <ac:picMkLst>
            <pc:docMk/>
            <pc:sldMk cId="2202967927" sldId="287"/>
            <ac:picMk id="4098" creationId="{19E8F359-6EEA-25F8-80AA-254BD495A14D}"/>
          </ac:picMkLst>
        </pc:picChg>
      </pc:sldChg>
      <pc:sldChg chg="addSp delSp modSp mod">
        <pc:chgData name="Greg Deckler" userId="38fedbb726841d9a" providerId="LiveId" clId="{1A86246E-1A4E-4CB2-8DB8-EC7C1168CFB1}" dt="2025-05-14T20:29:11.991" v="648" actId="1076"/>
        <pc:sldMkLst>
          <pc:docMk/>
          <pc:sldMk cId="821448023" sldId="288"/>
        </pc:sldMkLst>
        <pc:spChg chg="mod">
          <ac:chgData name="Greg Deckler" userId="38fedbb726841d9a" providerId="LiveId" clId="{1A86246E-1A4E-4CB2-8DB8-EC7C1168CFB1}" dt="2025-05-14T20:29:02.104" v="644" actId="20577"/>
          <ac:spMkLst>
            <pc:docMk/>
            <pc:sldMk cId="821448023" sldId="288"/>
            <ac:spMk id="2" creationId="{0A32731C-311B-46F7-A865-6C3AF6B09A47}"/>
          </ac:spMkLst>
        </pc:spChg>
        <pc:spChg chg="del">
          <ac:chgData name="Greg Deckler" userId="38fedbb726841d9a" providerId="LiveId" clId="{1A86246E-1A4E-4CB2-8DB8-EC7C1168CFB1}" dt="2025-05-14T20:29:05.783" v="645" actId="478"/>
          <ac:spMkLst>
            <pc:docMk/>
            <pc:sldMk cId="821448023" sldId="288"/>
            <ac:spMk id="3" creationId="{9D5232F9-FD00-464A-9F17-619C91AEF8F3}"/>
          </ac:spMkLst>
        </pc:spChg>
        <pc:spChg chg="add del mod">
          <ac:chgData name="Greg Deckler" userId="38fedbb726841d9a" providerId="LiveId" clId="{1A86246E-1A4E-4CB2-8DB8-EC7C1168CFB1}" dt="2025-05-14T20:29:08.202" v="646" actId="478"/>
          <ac:spMkLst>
            <pc:docMk/>
            <pc:sldMk cId="821448023" sldId="288"/>
            <ac:spMk id="5" creationId="{DD871F45-656D-85F7-D722-08A3855D4B95}"/>
          </ac:spMkLst>
        </pc:spChg>
        <pc:spChg chg="add mod">
          <ac:chgData name="Greg Deckler" userId="38fedbb726841d9a" providerId="LiveId" clId="{1A86246E-1A4E-4CB2-8DB8-EC7C1168CFB1}" dt="2025-05-14T20:29:11.991" v="648" actId="1076"/>
          <ac:spMkLst>
            <pc:docMk/>
            <pc:sldMk cId="821448023" sldId="288"/>
            <ac:spMk id="7" creationId="{7FB66F3B-5BB8-24F2-27BA-D60BAF6C9D5B}"/>
          </ac:spMkLst>
        </pc:spChg>
      </pc:sldChg>
      <pc:sldChg chg="del">
        <pc:chgData name="Greg Deckler" userId="38fedbb726841d9a" providerId="LiveId" clId="{1A86246E-1A4E-4CB2-8DB8-EC7C1168CFB1}" dt="2025-05-14T20:31:24.442" v="764" actId="2696"/>
        <pc:sldMkLst>
          <pc:docMk/>
          <pc:sldMk cId="1999163885" sldId="289"/>
        </pc:sldMkLst>
      </pc:sldChg>
      <pc:sldChg chg="modSp mod">
        <pc:chgData name="Greg Deckler" userId="38fedbb726841d9a" providerId="LiveId" clId="{1A86246E-1A4E-4CB2-8DB8-EC7C1168CFB1}" dt="2025-05-14T19:32:20.876" v="111" actId="2710"/>
        <pc:sldMkLst>
          <pc:docMk/>
          <pc:sldMk cId="3799680084" sldId="291"/>
        </pc:sldMkLst>
        <pc:spChg chg="mod">
          <ac:chgData name="Greg Deckler" userId="38fedbb726841d9a" providerId="LiveId" clId="{1A86246E-1A4E-4CB2-8DB8-EC7C1168CFB1}" dt="2025-05-14T19:32:20.876" v="111" actId="2710"/>
          <ac:spMkLst>
            <pc:docMk/>
            <pc:sldMk cId="3799680084" sldId="291"/>
            <ac:spMk id="3" creationId="{AF64C29E-DF30-4DC6-AB95-2016F9A703B6}"/>
          </ac:spMkLst>
        </pc:spChg>
      </pc:sldChg>
      <pc:sldChg chg="modSp mod">
        <pc:chgData name="Greg Deckler" userId="38fedbb726841d9a" providerId="LiveId" clId="{1A86246E-1A4E-4CB2-8DB8-EC7C1168CFB1}" dt="2025-05-14T19:33:09.866" v="153" actId="20577"/>
        <pc:sldMkLst>
          <pc:docMk/>
          <pc:sldMk cId="2391922671" sldId="292"/>
        </pc:sldMkLst>
        <pc:spChg chg="mod">
          <ac:chgData name="Greg Deckler" userId="38fedbb726841d9a" providerId="LiveId" clId="{1A86246E-1A4E-4CB2-8DB8-EC7C1168CFB1}" dt="2025-05-14T19:32:51.356" v="133" actId="20577"/>
          <ac:spMkLst>
            <pc:docMk/>
            <pc:sldMk cId="2391922671" sldId="292"/>
            <ac:spMk id="3" creationId="{7A7D68E0-9565-516F-2D21-88C01DED5EBD}"/>
          </ac:spMkLst>
        </pc:spChg>
        <pc:spChg chg="mod">
          <ac:chgData name="Greg Deckler" userId="38fedbb726841d9a" providerId="LiveId" clId="{1A86246E-1A4E-4CB2-8DB8-EC7C1168CFB1}" dt="2025-05-14T19:33:09.866" v="153" actId="20577"/>
          <ac:spMkLst>
            <pc:docMk/>
            <pc:sldMk cId="2391922671" sldId="292"/>
            <ac:spMk id="4" creationId="{D6BD4F4D-C9F3-03C8-9C7E-66F8B0109ED0}"/>
          </ac:spMkLst>
        </pc:spChg>
      </pc:sldChg>
      <pc:sldChg chg="modSp mod">
        <pc:chgData name="Greg Deckler" userId="38fedbb726841d9a" providerId="LiveId" clId="{1A86246E-1A4E-4CB2-8DB8-EC7C1168CFB1}" dt="2025-05-14T19:00:08.958" v="94"/>
        <pc:sldMkLst>
          <pc:docMk/>
          <pc:sldMk cId="1022823623" sldId="295"/>
        </pc:sldMkLst>
        <pc:spChg chg="mod">
          <ac:chgData name="Greg Deckler" userId="38fedbb726841d9a" providerId="LiveId" clId="{1A86246E-1A4E-4CB2-8DB8-EC7C1168CFB1}" dt="2025-05-14T19:00:08.958" v="94"/>
          <ac:spMkLst>
            <pc:docMk/>
            <pc:sldMk cId="1022823623" sldId="295"/>
            <ac:spMk id="2" creationId="{D8DFCAC6-4055-CD81-EA58-50F0F1C623F3}"/>
          </ac:spMkLst>
        </pc:spChg>
      </pc:sldChg>
      <pc:sldChg chg="del">
        <pc:chgData name="Greg Deckler" userId="38fedbb726841d9a" providerId="LiveId" clId="{1A86246E-1A4E-4CB2-8DB8-EC7C1168CFB1}" dt="2025-05-14T19:01:00.480" v="97" actId="2696"/>
        <pc:sldMkLst>
          <pc:docMk/>
          <pc:sldMk cId="683174209" sldId="298"/>
        </pc:sldMkLst>
      </pc:sldChg>
      <pc:sldChg chg="addSp delSp modSp mod">
        <pc:chgData name="Greg Deckler" userId="38fedbb726841d9a" providerId="LiveId" clId="{1A86246E-1A4E-4CB2-8DB8-EC7C1168CFB1}" dt="2025-05-14T20:12:45.337" v="185" actId="14100"/>
        <pc:sldMkLst>
          <pc:docMk/>
          <pc:sldMk cId="1856277022" sldId="300"/>
        </pc:sldMkLst>
        <pc:spChg chg="del">
          <ac:chgData name="Greg Deckler" userId="38fedbb726841d9a" providerId="LiveId" clId="{1A86246E-1A4E-4CB2-8DB8-EC7C1168CFB1}" dt="2025-05-14T20:12:36.847" v="181" actId="478"/>
          <ac:spMkLst>
            <pc:docMk/>
            <pc:sldMk cId="1856277022" sldId="300"/>
            <ac:spMk id="9" creationId="{8CB4A780-6D0B-6562-8747-0F72B08EFA6A}"/>
          </ac:spMkLst>
        </pc:spChg>
        <pc:picChg chg="add mod">
          <ac:chgData name="Greg Deckler" userId="38fedbb726841d9a" providerId="LiveId" clId="{1A86246E-1A4E-4CB2-8DB8-EC7C1168CFB1}" dt="2025-05-14T20:12:45.337" v="185" actId="14100"/>
          <ac:picMkLst>
            <pc:docMk/>
            <pc:sldMk cId="1856277022" sldId="300"/>
            <ac:picMk id="2" creationId="{A8CE0DB3-3D72-B133-AA11-5A6DC6B4450C}"/>
          </ac:picMkLst>
        </pc:picChg>
        <pc:picChg chg="del">
          <ac:chgData name="Greg Deckler" userId="38fedbb726841d9a" providerId="LiveId" clId="{1A86246E-1A4E-4CB2-8DB8-EC7C1168CFB1}" dt="2025-05-14T20:12:33.773" v="180" actId="478"/>
          <ac:picMkLst>
            <pc:docMk/>
            <pc:sldMk cId="1856277022" sldId="300"/>
            <ac:picMk id="1026" creationId="{FF2B07BC-7862-1389-BFD7-5F19B7C8BAAF}"/>
          </ac:picMkLst>
        </pc:picChg>
      </pc:sldChg>
      <pc:sldChg chg="addSp delSp modSp mod">
        <pc:chgData name="Greg Deckler" userId="38fedbb726841d9a" providerId="LiveId" clId="{1A86246E-1A4E-4CB2-8DB8-EC7C1168CFB1}" dt="2025-05-14T20:19:13.985" v="360" actId="403"/>
        <pc:sldMkLst>
          <pc:docMk/>
          <pc:sldMk cId="2446449620" sldId="301"/>
        </pc:sldMkLst>
        <pc:spChg chg="add mod">
          <ac:chgData name="Greg Deckler" userId="38fedbb726841d9a" providerId="LiveId" clId="{1A86246E-1A4E-4CB2-8DB8-EC7C1168CFB1}" dt="2025-05-14T20:13:21.315" v="198" actId="14100"/>
          <ac:spMkLst>
            <pc:docMk/>
            <pc:sldMk cId="2446449620" sldId="301"/>
            <ac:spMk id="2" creationId="{DD7E983A-8EE5-F3E0-C18A-255B5B9C4C49}"/>
          </ac:spMkLst>
        </pc:spChg>
        <pc:spChg chg="add mod">
          <ac:chgData name="Greg Deckler" userId="38fedbb726841d9a" providerId="LiveId" clId="{1A86246E-1A4E-4CB2-8DB8-EC7C1168CFB1}" dt="2025-05-14T20:19:13.985" v="360" actId="403"/>
          <ac:spMkLst>
            <pc:docMk/>
            <pc:sldMk cId="2446449620" sldId="301"/>
            <ac:spMk id="4" creationId="{6645B054-39AB-2377-852D-E9C330F43DCE}"/>
          </ac:spMkLst>
        </pc:spChg>
        <pc:spChg chg="del">
          <ac:chgData name="Greg Deckler" userId="38fedbb726841d9a" providerId="LiveId" clId="{1A86246E-1A4E-4CB2-8DB8-EC7C1168CFB1}" dt="2025-05-14T20:13:01.575" v="186" actId="478"/>
          <ac:spMkLst>
            <pc:docMk/>
            <pc:sldMk cId="2446449620" sldId="301"/>
            <ac:spMk id="9" creationId="{CCAD4A93-3767-0B07-A211-734BF1BC6E23}"/>
          </ac:spMkLst>
        </pc:spChg>
      </pc:sldChg>
      <pc:sldChg chg="modSp mod">
        <pc:chgData name="Greg Deckler" userId="38fedbb726841d9a" providerId="LiveId" clId="{1A86246E-1A4E-4CB2-8DB8-EC7C1168CFB1}" dt="2025-05-14T19:00:19.653" v="95"/>
        <pc:sldMkLst>
          <pc:docMk/>
          <pc:sldMk cId="1489774725" sldId="302"/>
        </pc:sldMkLst>
        <pc:spChg chg="mod">
          <ac:chgData name="Greg Deckler" userId="38fedbb726841d9a" providerId="LiveId" clId="{1A86246E-1A4E-4CB2-8DB8-EC7C1168CFB1}" dt="2025-05-14T19:00:19.653" v="95"/>
          <ac:spMkLst>
            <pc:docMk/>
            <pc:sldMk cId="1489774725" sldId="302"/>
            <ac:spMk id="2" creationId="{D8DFCAC6-4055-CD81-EA58-50F0F1C623F3}"/>
          </ac:spMkLst>
        </pc:spChg>
      </pc:sldChg>
      <pc:sldChg chg="modSp mod">
        <pc:chgData name="Greg Deckler" userId="38fedbb726841d9a" providerId="LiveId" clId="{1A86246E-1A4E-4CB2-8DB8-EC7C1168CFB1}" dt="2025-05-14T19:00:50.268" v="96"/>
        <pc:sldMkLst>
          <pc:docMk/>
          <pc:sldMk cId="1784309828" sldId="303"/>
        </pc:sldMkLst>
        <pc:spChg chg="mod">
          <ac:chgData name="Greg Deckler" userId="38fedbb726841d9a" providerId="LiveId" clId="{1A86246E-1A4E-4CB2-8DB8-EC7C1168CFB1}" dt="2025-05-14T19:00:50.268" v="96"/>
          <ac:spMkLst>
            <pc:docMk/>
            <pc:sldMk cId="1784309828" sldId="303"/>
            <ac:spMk id="2" creationId="{D8DFCAC6-4055-CD81-EA58-50F0F1C623F3}"/>
          </ac:spMkLst>
        </pc:spChg>
      </pc:sldChg>
      <pc:sldChg chg="addSp delSp modSp mod">
        <pc:chgData name="Greg Deckler" userId="38fedbb726841d9a" providerId="LiveId" clId="{1A86246E-1A4E-4CB2-8DB8-EC7C1168CFB1}" dt="2025-05-14T20:31:10.306" v="763" actId="20577"/>
        <pc:sldMkLst>
          <pc:docMk/>
          <pc:sldMk cId="1374069880" sldId="304"/>
        </pc:sldMkLst>
        <pc:spChg chg="del">
          <ac:chgData name="Greg Deckler" userId="38fedbb726841d9a" providerId="LiveId" clId="{1A86246E-1A4E-4CB2-8DB8-EC7C1168CFB1}" dt="2025-05-14T20:29:56.891" v="650" actId="478"/>
          <ac:spMkLst>
            <pc:docMk/>
            <pc:sldMk cId="1374069880" sldId="304"/>
            <ac:spMk id="2" creationId="{0A32731C-311B-46F7-A865-6C3AF6B09A47}"/>
          </ac:spMkLst>
        </pc:spChg>
        <pc:spChg chg="add del mod">
          <ac:chgData name="Greg Deckler" userId="38fedbb726841d9a" providerId="LiveId" clId="{1A86246E-1A4E-4CB2-8DB8-EC7C1168CFB1}" dt="2025-05-14T20:29:59.341" v="651" actId="478"/>
          <ac:spMkLst>
            <pc:docMk/>
            <pc:sldMk cId="1374069880" sldId="304"/>
            <ac:spMk id="4" creationId="{2023FBB3-BC37-53FA-5B3A-7D86A4FEFD3A}"/>
          </ac:spMkLst>
        </pc:spChg>
        <pc:spChg chg="add mod">
          <ac:chgData name="Greg Deckler" userId="38fedbb726841d9a" providerId="LiveId" clId="{1A86246E-1A4E-4CB2-8DB8-EC7C1168CFB1}" dt="2025-05-14T20:30:03.823" v="653" actId="1076"/>
          <ac:spMkLst>
            <pc:docMk/>
            <pc:sldMk cId="1374069880" sldId="304"/>
            <ac:spMk id="6" creationId="{AECF6978-9972-F3BA-F6B0-832C3CCC53A2}"/>
          </ac:spMkLst>
        </pc:spChg>
        <pc:spChg chg="add mod">
          <ac:chgData name="Greg Deckler" userId="38fedbb726841d9a" providerId="LiveId" clId="{1A86246E-1A4E-4CB2-8DB8-EC7C1168CFB1}" dt="2025-05-14T20:30:19.453" v="655" actId="1076"/>
          <ac:spMkLst>
            <pc:docMk/>
            <pc:sldMk cId="1374069880" sldId="304"/>
            <ac:spMk id="8" creationId="{509941D9-17F7-4DA3-40C1-C572122E1669}"/>
          </ac:spMkLst>
        </pc:spChg>
        <pc:spChg chg="add mod">
          <ac:chgData name="Greg Deckler" userId="38fedbb726841d9a" providerId="LiveId" clId="{1A86246E-1A4E-4CB2-8DB8-EC7C1168CFB1}" dt="2025-05-14T20:31:10.306" v="763" actId="20577"/>
          <ac:spMkLst>
            <pc:docMk/>
            <pc:sldMk cId="1374069880" sldId="304"/>
            <ac:spMk id="10" creationId="{D7B94358-5F46-2BF7-58A4-D61A784EE4DD}"/>
          </ac:spMkLst>
        </pc:spChg>
        <pc:picChg chg="del">
          <ac:chgData name="Greg Deckler" userId="38fedbb726841d9a" providerId="LiveId" clId="{1A86246E-1A4E-4CB2-8DB8-EC7C1168CFB1}" dt="2025-05-14T20:29:51.787" v="649" actId="478"/>
          <ac:picMkLst>
            <pc:docMk/>
            <pc:sldMk cId="1374069880" sldId="304"/>
            <ac:picMk id="6146" creationId="{985448BE-5FBF-4346-A549-32ABAE5C0A60}"/>
          </ac:picMkLst>
        </pc:picChg>
      </pc:sldChg>
      <pc:sldChg chg="del">
        <pc:chgData name="Greg Deckler" userId="38fedbb726841d9a" providerId="LiveId" clId="{1A86246E-1A4E-4CB2-8DB8-EC7C1168CFB1}" dt="2025-05-14T20:31:29.285" v="765" actId="2696"/>
        <pc:sldMkLst>
          <pc:docMk/>
          <pc:sldMk cId="678976920" sldId="305"/>
        </pc:sldMkLst>
      </pc:sldChg>
      <pc:sldChg chg="del">
        <pc:chgData name="Greg Deckler" userId="38fedbb726841d9a" providerId="LiveId" clId="{1A86246E-1A4E-4CB2-8DB8-EC7C1168CFB1}" dt="2025-05-14T19:01:00.480" v="97" actId="2696"/>
        <pc:sldMkLst>
          <pc:docMk/>
          <pc:sldMk cId="3176064394" sldId="308"/>
        </pc:sldMkLst>
      </pc:sldChg>
      <pc:sldChg chg="del">
        <pc:chgData name="Greg Deckler" userId="38fedbb726841d9a" providerId="LiveId" clId="{1A86246E-1A4E-4CB2-8DB8-EC7C1168CFB1}" dt="2025-05-14T19:01:00.480" v="97" actId="2696"/>
        <pc:sldMkLst>
          <pc:docMk/>
          <pc:sldMk cId="2639682698" sldId="309"/>
        </pc:sldMkLst>
      </pc:sldChg>
      <pc:sldChg chg="del">
        <pc:chgData name="Greg Deckler" userId="38fedbb726841d9a" providerId="LiveId" clId="{1A86246E-1A4E-4CB2-8DB8-EC7C1168CFB1}" dt="2025-05-14T19:01:00.480" v="97" actId="2696"/>
        <pc:sldMkLst>
          <pc:docMk/>
          <pc:sldMk cId="2415261903" sldId="311"/>
        </pc:sldMkLst>
      </pc:sldChg>
      <pc:sldChg chg="addSp delSp modSp mod">
        <pc:chgData name="Greg Deckler" userId="38fedbb726841d9a" providerId="LiveId" clId="{1A86246E-1A4E-4CB2-8DB8-EC7C1168CFB1}" dt="2025-05-14T20:23:00.265" v="545" actId="20577"/>
        <pc:sldMkLst>
          <pc:docMk/>
          <pc:sldMk cId="1965639277" sldId="314"/>
        </pc:sldMkLst>
        <pc:spChg chg="del">
          <ac:chgData name="Greg Deckler" userId="38fedbb726841d9a" providerId="LiveId" clId="{1A86246E-1A4E-4CB2-8DB8-EC7C1168CFB1}" dt="2025-05-14T20:22:06.826" v="505" actId="478"/>
          <ac:spMkLst>
            <pc:docMk/>
            <pc:sldMk cId="1965639277" sldId="314"/>
            <ac:spMk id="3" creationId="{E667448F-97BB-FF69-31F7-069E1D74C5E6}"/>
          </ac:spMkLst>
        </pc:spChg>
        <pc:spChg chg="add mod">
          <ac:chgData name="Greg Deckler" userId="38fedbb726841d9a" providerId="LiveId" clId="{1A86246E-1A4E-4CB2-8DB8-EC7C1168CFB1}" dt="2025-05-14T20:22:55.978" v="529" actId="2710"/>
          <ac:spMkLst>
            <pc:docMk/>
            <pc:sldMk cId="1965639277" sldId="314"/>
            <ac:spMk id="4" creationId="{9D8039FB-8424-DDFC-CB16-AD6DE425C08E}"/>
          </ac:spMkLst>
        </pc:spChg>
        <pc:spChg chg="add mod">
          <ac:chgData name="Greg Deckler" userId="38fedbb726841d9a" providerId="LiveId" clId="{1A86246E-1A4E-4CB2-8DB8-EC7C1168CFB1}" dt="2025-05-14T20:23:00.265" v="545" actId="20577"/>
          <ac:spMkLst>
            <pc:docMk/>
            <pc:sldMk cId="1965639277" sldId="314"/>
            <ac:spMk id="5" creationId="{BA4EDC14-2D51-156A-8705-60D9BB699822}"/>
          </ac:spMkLst>
        </pc:spChg>
        <pc:picChg chg="del">
          <ac:chgData name="Greg Deckler" userId="38fedbb726841d9a" providerId="LiveId" clId="{1A86246E-1A4E-4CB2-8DB8-EC7C1168CFB1}" dt="2025-05-14T20:22:02.437" v="504" actId="478"/>
          <ac:picMkLst>
            <pc:docMk/>
            <pc:sldMk cId="1965639277" sldId="314"/>
            <ac:picMk id="3074" creationId="{0298DCAC-5815-4844-671D-326B17381226}"/>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5/14/2025</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5/14/2025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a:t>
            </a:fld>
            <a:endParaRPr lang="en-US" dirty="0"/>
          </a:p>
        </p:txBody>
      </p:sp>
    </p:spTree>
    <p:extLst>
      <p:ext uri="{BB962C8B-B14F-4D97-AF65-F5344CB8AC3E}">
        <p14:creationId xmlns:p14="http://schemas.microsoft.com/office/powerpoint/2010/main" val="17781288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13</a:t>
            </a:fld>
            <a:endParaRPr lang="en-US" dirty="0"/>
          </a:p>
        </p:txBody>
      </p:sp>
    </p:spTree>
    <p:extLst>
      <p:ext uri="{BB962C8B-B14F-4D97-AF65-F5344CB8AC3E}">
        <p14:creationId xmlns:p14="http://schemas.microsoft.com/office/powerpoint/2010/main" val="41658364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15</a:t>
            </a:fld>
            <a:endParaRPr lang="en-US" dirty="0"/>
          </a:p>
        </p:txBody>
      </p:sp>
    </p:spTree>
    <p:extLst>
      <p:ext uri="{BB962C8B-B14F-4D97-AF65-F5344CB8AC3E}">
        <p14:creationId xmlns:p14="http://schemas.microsoft.com/office/powerpoint/2010/main" val="39087367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F2CBAA-8812-637C-4128-ED115B3ADE7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B121B22-B0A7-707F-1232-0A5C29A9DA5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78E615D-B3D9-7D17-4C36-64C336EB895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B9E8254-20B6-9BE3-C376-4105190EE966}"/>
              </a:ext>
            </a:extLst>
          </p:cNvPr>
          <p:cNvSpPr>
            <a:spLocks noGrp="1"/>
          </p:cNvSpPr>
          <p:nvPr>
            <p:ph type="sldNum" sz="quarter" idx="5"/>
          </p:nvPr>
        </p:nvSpPr>
        <p:spPr/>
        <p:txBody>
          <a:bodyPr/>
          <a:lstStyle/>
          <a:p>
            <a:fld id="{22289C57-55D7-40A4-A101-E74FAC7A092B}" type="slidenum">
              <a:rPr lang="en-US" smtClean="0"/>
              <a:t>16</a:t>
            </a:fld>
            <a:endParaRPr lang="en-US" dirty="0"/>
          </a:p>
        </p:txBody>
      </p:sp>
    </p:spTree>
    <p:extLst>
      <p:ext uri="{BB962C8B-B14F-4D97-AF65-F5344CB8AC3E}">
        <p14:creationId xmlns:p14="http://schemas.microsoft.com/office/powerpoint/2010/main" val="37534833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2</a:t>
            </a:fld>
            <a:endParaRPr lang="en-US" dirty="0"/>
          </a:p>
        </p:txBody>
      </p:sp>
    </p:spTree>
    <p:extLst>
      <p:ext uri="{BB962C8B-B14F-4D97-AF65-F5344CB8AC3E}">
        <p14:creationId xmlns:p14="http://schemas.microsoft.com/office/powerpoint/2010/main" val="40404389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4</a:t>
            </a:fld>
            <a:endParaRPr lang="en-US" dirty="0"/>
          </a:p>
        </p:txBody>
      </p:sp>
    </p:spTree>
    <p:extLst>
      <p:ext uri="{BB962C8B-B14F-4D97-AF65-F5344CB8AC3E}">
        <p14:creationId xmlns:p14="http://schemas.microsoft.com/office/powerpoint/2010/main" val="28439544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1D493E-EE82-FBBC-B44D-7EDD61AA8B5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7977546-F9B3-A02F-4C7D-F6BEB64DFD6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2D3DE04-E0EC-DBE9-5A21-0A207F3FE4B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F03C711-B520-A18F-EF05-28D04D70063C}"/>
              </a:ext>
            </a:extLst>
          </p:cNvPr>
          <p:cNvSpPr>
            <a:spLocks noGrp="1"/>
          </p:cNvSpPr>
          <p:nvPr>
            <p:ph type="sldNum" sz="quarter" idx="5"/>
          </p:nvPr>
        </p:nvSpPr>
        <p:spPr/>
        <p:txBody>
          <a:bodyPr/>
          <a:lstStyle/>
          <a:p>
            <a:fld id="{22289C57-55D7-40A4-A101-E74FAC7A092B}" type="slidenum">
              <a:rPr lang="en-US" smtClean="0"/>
              <a:t>5</a:t>
            </a:fld>
            <a:endParaRPr lang="en-US" dirty="0"/>
          </a:p>
        </p:txBody>
      </p:sp>
    </p:spTree>
    <p:extLst>
      <p:ext uri="{BB962C8B-B14F-4D97-AF65-F5344CB8AC3E}">
        <p14:creationId xmlns:p14="http://schemas.microsoft.com/office/powerpoint/2010/main" val="17239347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20DA92-09E9-C6A9-3180-B1011C6E0E3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761623F-0766-35A1-9CBE-18DC3A8664A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CD92D2B-3CA0-144C-1C39-6638AAF0226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B6E5BF0-E13B-8C28-8683-B34A544D7771}"/>
              </a:ext>
            </a:extLst>
          </p:cNvPr>
          <p:cNvSpPr>
            <a:spLocks noGrp="1"/>
          </p:cNvSpPr>
          <p:nvPr>
            <p:ph type="sldNum" sz="quarter" idx="5"/>
          </p:nvPr>
        </p:nvSpPr>
        <p:spPr/>
        <p:txBody>
          <a:bodyPr/>
          <a:lstStyle/>
          <a:p>
            <a:fld id="{22289C57-55D7-40A4-A101-E74FAC7A092B}" type="slidenum">
              <a:rPr lang="en-US" smtClean="0"/>
              <a:t>6</a:t>
            </a:fld>
            <a:endParaRPr lang="en-US" dirty="0"/>
          </a:p>
        </p:txBody>
      </p:sp>
    </p:spTree>
    <p:extLst>
      <p:ext uri="{BB962C8B-B14F-4D97-AF65-F5344CB8AC3E}">
        <p14:creationId xmlns:p14="http://schemas.microsoft.com/office/powerpoint/2010/main" val="41435118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7</a:t>
            </a:fld>
            <a:endParaRPr lang="en-US" dirty="0"/>
          </a:p>
        </p:txBody>
      </p:sp>
    </p:spTree>
    <p:extLst>
      <p:ext uri="{BB962C8B-B14F-4D97-AF65-F5344CB8AC3E}">
        <p14:creationId xmlns:p14="http://schemas.microsoft.com/office/powerpoint/2010/main" val="41347837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82FF63-45A8-71E4-1744-68681E27B79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9CCA8FC-4816-2245-FDBD-30BD03F2693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FFA7E24-CF5A-F900-7025-4A4C89857E1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D54CB92-64C2-FD94-1226-E08E04822DBC}"/>
              </a:ext>
            </a:extLst>
          </p:cNvPr>
          <p:cNvSpPr>
            <a:spLocks noGrp="1"/>
          </p:cNvSpPr>
          <p:nvPr>
            <p:ph type="sldNum" sz="quarter" idx="5"/>
          </p:nvPr>
        </p:nvSpPr>
        <p:spPr/>
        <p:txBody>
          <a:bodyPr/>
          <a:lstStyle/>
          <a:p>
            <a:fld id="{22289C57-55D7-40A4-A101-E74FAC7A092B}" type="slidenum">
              <a:rPr lang="en-US" smtClean="0"/>
              <a:t>8</a:t>
            </a:fld>
            <a:endParaRPr lang="en-US" dirty="0"/>
          </a:p>
        </p:txBody>
      </p:sp>
    </p:spTree>
    <p:extLst>
      <p:ext uri="{BB962C8B-B14F-4D97-AF65-F5344CB8AC3E}">
        <p14:creationId xmlns:p14="http://schemas.microsoft.com/office/powerpoint/2010/main" val="25061605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10</a:t>
            </a:fld>
            <a:endParaRPr lang="en-US" dirty="0"/>
          </a:p>
        </p:txBody>
      </p:sp>
    </p:spTree>
    <p:extLst>
      <p:ext uri="{BB962C8B-B14F-4D97-AF65-F5344CB8AC3E}">
        <p14:creationId xmlns:p14="http://schemas.microsoft.com/office/powerpoint/2010/main" val="14153150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11</a:t>
            </a:fld>
            <a:endParaRPr lang="en-US" dirty="0"/>
          </a:p>
        </p:txBody>
      </p:sp>
    </p:spTree>
    <p:extLst>
      <p:ext uri="{BB962C8B-B14F-4D97-AF65-F5344CB8AC3E}">
        <p14:creationId xmlns:p14="http://schemas.microsoft.com/office/powerpoint/2010/main" val="175766525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41918" y="3329790"/>
            <a:ext cx="4941771" cy="3200400"/>
          </a:xfrm>
        </p:spPr>
        <p:txBody>
          <a:bodyPr anchor="ctr">
            <a:noAutofit/>
          </a:bodyPr>
          <a:lstStyle>
            <a:lvl1pPr algn="l">
              <a:defRPr sz="3600" spc="150" baseline="0"/>
            </a:lvl1pPr>
          </a:lstStyle>
          <a:p>
            <a:r>
              <a:rPr lang="en-US" dirty="0"/>
              <a:t>CLICK TO add title</a:t>
            </a:r>
          </a:p>
        </p:txBody>
      </p:sp>
      <p:pic>
        <p:nvPicPr>
          <p:cNvPr id="8" name="Graphic 7">
            <a:extLst>
              <a:ext uri="{FF2B5EF4-FFF2-40B4-BE49-F238E27FC236}">
                <a16:creationId xmlns:a16="http://schemas.microsoft.com/office/drawing/2014/main" id="{A04F1E16-9A84-4D0E-9706-79C396AF6AE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ble 1">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a:xfrm>
            <a:off x="838201" y="895350"/>
            <a:ext cx="3247662" cy="1917700"/>
          </a:xfrm>
        </p:spPr>
        <p:txBody>
          <a:bodyPr>
            <a:normAutofit/>
          </a:bodyPr>
          <a:lstStyle>
            <a:lvl1pPr algn="l">
              <a:defRPr lang="en-US" sz="2400" kern="1200" spc="150" baseline="0" dirty="0">
                <a:solidFill>
                  <a:schemeClr val="tx1"/>
                </a:solidFill>
                <a:latin typeface="+mj-lt"/>
                <a:ea typeface="+mj-ea"/>
                <a:cs typeface="+mj-cs"/>
              </a:defRPr>
            </a:lvl1pPr>
          </a:lstStyle>
          <a:p>
            <a:r>
              <a:rPr lang="en-US" dirty="0"/>
              <a:t>CLICK TO add title</a:t>
            </a:r>
          </a:p>
        </p:txBody>
      </p:sp>
      <p:sp>
        <p:nvSpPr>
          <p:cNvPr id="3" name="Content Placeholder 3">
            <a:extLst>
              <a:ext uri="{FF2B5EF4-FFF2-40B4-BE49-F238E27FC236}">
                <a16:creationId xmlns:a16="http://schemas.microsoft.com/office/drawing/2014/main" id="{A14C3057-3BCC-F9A2-98D8-17DDB36F1823}"/>
              </a:ext>
            </a:extLst>
          </p:cNvPr>
          <p:cNvSpPr>
            <a:spLocks noGrp="1"/>
          </p:cNvSpPr>
          <p:nvPr>
            <p:ph sz="half" idx="16" hasCustomPrompt="1"/>
          </p:nvPr>
        </p:nvSpPr>
        <p:spPr>
          <a:xfrm>
            <a:off x="838200" y="2813049"/>
            <a:ext cx="3247662" cy="3238499"/>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4216396" y="895927"/>
            <a:ext cx="7137404" cy="5115889"/>
          </a:xfrm>
        </p:spPr>
        <p:txBody>
          <a:bodyPr>
            <a:normAutofit/>
          </a:bodyPr>
          <a:lstStyle>
            <a:lvl1pPr marL="0" indent="0" algn="ctr">
              <a:buNone/>
              <a:defRPr sz="2000"/>
            </a:lvl1pPr>
          </a:lstStyle>
          <a:p>
            <a:r>
              <a:rPr lang="en-US"/>
              <a:t>Click icon to add table</a:t>
            </a:r>
            <a:endParaRPr lang="en-US" dirty="0"/>
          </a:p>
        </p:txBody>
      </p:sp>
      <p:sp>
        <p:nvSpPr>
          <p:cNvPr id="10" name="Footer Placeholder 4">
            <a:extLst>
              <a:ext uri="{FF2B5EF4-FFF2-40B4-BE49-F238E27FC236}">
                <a16:creationId xmlns:a16="http://schemas.microsoft.com/office/drawing/2014/main" id="{5F91997C-538B-C8B9-14D7-31A1932F69C3}"/>
              </a:ext>
            </a:extLst>
          </p:cNvPr>
          <p:cNvSpPr>
            <a:spLocks noGrp="1"/>
          </p:cNvSpPr>
          <p:nvPr>
            <p:ph type="ftr" sz="quarter" idx="11"/>
          </p:nvPr>
        </p:nvSpPr>
        <p:spPr>
          <a:xfrm>
            <a:off x="731615" y="6356349"/>
            <a:ext cx="3819228" cy="365125"/>
          </a:xfrm>
        </p:spPr>
        <p:txBody>
          <a:bodyPr/>
          <a:lstStyle>
            <a:lvl1pPr algn="l">
              <a:defRPr sz="900"/>
            </a:lvl1pPr>
          </a:lstStyle>
          <a:p>
            <a:r>
              <a:rPr lang="en-US" dirty="0"/>
              <a:t>PRESENTATION TITLE</a:t>
            </a:r>
          </a:p>
        </p:txBody>
      </p:sp>
      <p:sp>
        <p:nvSpPr>
          <p:cNvPr id="11" name="Slide Number Placeholder 5">
            <a:extLst>
              <a:ext uri="{FF2B5EF4-FFF2-40B4-BE49-F238E27FC236}">
                <a16:creationId xmlns:a16="http://schemas.microsoft.com/office/drawing/2014/main" id="{1F777EF4-982E-9337-7E82-31DC723C1273}"/>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grpSp>
        <p:nvGrpSpPr>
          <p:cNvPr id="14" name="Group 13">
            <a:extLst>
              <a:ext uri="{FF2B5EF4-FFF2-40B4-BE49-F238E27FC236}">
                <a16:creationId xmlns:a16="http://schemas.microsoft.com/office/drawing/2014/main" id="{E34303BA-AFB6-0E22-486F-785994E3B7B1}"/>
              </a:ext>
              <a:ext uri="{C183D7F6-B498-43B3-948B-1728B52AA6E4}">
                <adec:decorative xmlns:adec="http://schemas.microsoft.com/office/drawing/2017/decorative" val="1"/>
              </a:ext>
            </a:extLst>
          </p:cNvPr>
          <p:cNvGrpSpPr/>
          <p:nvPr userDrawn="1"/>
        </p:nvGrpSpPr>
        <p:grpSpPr>
          <a:xfrm>
            <a:off x="0" y="0"/>
            <a:ext cx="2327564" cy="1505528"/>
            <a:chOff x="0" y="0"/>
            <a:chExt cx="2238376" cy="3105150"/>
          </a:xfrm>
        </p:grpSpPr>
        <p:cxnSp>
          <p:nvCxnSpPr>
            <p:cNvPr id="15" name="Straight Connector 14">
              <a:extLst>
                <a:ext uri="{FF2B5EF4-FFF2-40B4-BE49-F238E27FC236}">
                  <a16:creationId xmlns:a16="http://schemas.microsoft.com/office/drawing/2014/main" id="{F66E3A08-02EB-7B54-5089-E7A7F19FD725}"/>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14F9BE5-00B2-ADDF-771C-AB098B36C820}"/>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28081630"/>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838200" y="337192"/>
            <a:ext cx="5655197" cy="1997867"/>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2705177"/>
            <a:ext cx="5733772" cy="448990"/>
          </a:xfrm>
        </p:spPr>
        <p:txBody>
          <a:bodyPr anchor="ctr">
            <a:no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hasCustomPrompt="1"/>
          </p:nvPr>
        </p:nvSpPr>
        <p:spPr>
          <a:xfrm>
            <a:off x="838199" y="3154166"/>
            <a:ext cx="5733773" cy="3032733"/>
          </a:xfrm>
        </p:spPr>
        <p:txBody>
          <a:bodyPr>
            <a:normAutofit/>
          </a:bodyPr>
          <a:lstStyle>
            <a:lvl1pPr marL="285750" indent="-285750">
              <a:lnSpc>
                <a:spcPct val="100000"/>
              </a:lnSpc>
              <a:buFont typeface="Arial" panose="020B0604020202020204" pitchFamily="34" charset="0"/>
              <a:buChar char="•"/>
              <a:defRPr sz="1800" spc="50" baseline="0"/>
            </a:lvl1pPr>
            <a:lvl2pPr marL="742950" indent="-285750">
              <a:lnSpc>
                <a:spcPct val="100000"/>
              </a:lnSpc>
              <a:buFont typeface="Arial" panose="020B0604020202020204" pitchFamily="34" charset="0"/>
              <a:buChar char="•"/>
              <a:defRPr sz="1800" spc="50" baseline="0"/>
            </a:lvl2pPr>
            <a:lvl3pPr marL="1200150" indent="-285750">
              <a:lnSpc>
                <a:spcPct val="100000"/>
              </a:lnSpc>
              <a:buFont typeface="Arial" panose="020B0604020202020204" pitchFamily="34" charset="0"/>
              <a:buChar char="•"/>
              <a:defRPr sz="1800" spc="50" baseline="0"/>
            </a:lvl3pPr>
            <a:lvl4pPr marL="1657350" indent="-285750">
              <a:lnSpc>
                <a:spcPct val="100000"/>
              </a:lnSpc>
              <a:buFont typeface="Arial" panose="020B0604020202020204" pitchFamily="34" charset="0"/>
              <a:buChar char="•"/>
              <a:defRPr sz="1800" spc="50" baseline="0"/>
            </a:lvl4pPr>
            <a:lvl5pPr marL="2114550" indent="-285750">
              <a:lnSpc>
                <a:spcPct val="100000"/>
              </a:lnSpc>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887108" y="2705177"/>
            <a:ext cx="3943627" cy="448989"/>
          </a:xfrm>
        </p:spPr>
        <p:txBody>
          <a:bodyPr anchor="ctr">
            <a:no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7" name="Content Placeholder 3">
            <a:extLst>
              <a:ext uri="{FF2B5EF4-FFF2-40B4-BE49-F238E27FC236}">
                <a16:creationId xmlns:a16="http://schemas.microsoft.com/office/drawing/2014/main" id="{0120DFF5-B64A-9744-4500-1D7BBA19BF1C}"/>
              </a:ext>
            </a:extLst>
          </p:cNvPr>
          <p:cNvSpPr>
            <a:spLocks noGrp="1"/>
          </p:cNvSpPr>
          <p:nvPr>
            <p:ph sz="half" idx="14" hasCustomPrompt="1"/>
          </p:nvPr>
        </p:nvSpPr>
        <p:spPr>
          <a:xfrm>
            <a:off x="7887107" y="3164867"/>
            <a:ext cx="3943627" cy="3032733"/>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a:xfrm>
            <a:off x="843986" y="6356350"/>
            <a:ext cx="4114800" cy="365125"/>
          </a:xfrm>
        </p:spPr>
        <p:txBody>
          <a:bodyPr/>
          <a:lstStyle>
            <a:lvl1pPr algn="l">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3" name="Graphic 12">
            <a:extLst>
              <a:ext uri="{FF2B5EF4-FFF2-40B4-BE49-F238E27FC236}">
                <a16:creationId xmlns:a16="http://schemas.microsoft.com/office/drawing/2014/main" id="{E0588715-35AD-8BE1-A5FC-E28BDD3854A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8645" t="319" r="28732" b="73496"/>
          <a:stretch/>
        </p:blipFill>
        <p:spPr>
          <a:xfrm rot="10800000" flipH="1">
            <a:off x="6308436" y="-11"/>
            <a:ext cx="5883564" cy="236642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2">
    <p:bg>
      <p:bgRef idx="1001">
        <a:schemeClr val="bg1"/>
      </p:bgRef>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544E9C70-0200-3C21-7766-CB9EA5FBFA88}"/>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1" name="Straight Connector 10">
              <a:extLst>
                <a:ext uri="{FF2B5EF4-FFF2-40B4-BE49-F238E27FC236}">
                  <a16:creationId xmlns:a16="http://schemas.microsoft.com/office/drawing/2014/main" id="{1D5E4B16-2071-DEE9-BE53-F35AFBEFCA57}"/>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1CB2B071-0355-D550-18A8-9D515CA1698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a:xfrm>
            <a:off x="838200" y="353550"/>
            <a:ext cx="10515600" cy="1325563"/>
          </a:xfrm>
        </p:spPr>
        <p:txBody>
          <a:bodyPr anchor="b">
            <a:normAutofit/>
          </a:bodyPr>
          <a:lstStyle>
            <a:lvl1pPr algn="ctr">
              <a:defRPr lang="en-US" sz="2800" kern="1200" spc="150" baseline="0" dirty="0">
                <a:solidFill>
                  <a:schemeClr val="tx1"/>
                </a:solidFill>
                <a:latin typeface="+mj-lt"/>
                <a:ea typeface="+mj-ea"/>
                <a:cs typeface="+mj-cs"/>
              </a:defRPr>
            </a:lvl1pPr>
          </a:lstStyle>
          <a:p>
            <a:r>
              <a:rPr lang="en-US" dirty="0"/>
              <a:t>CLICK TO add title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570963"/>
          </a:xfrm>
        </p:spPr>
        <p:txBody>
          <a:bodyPr>
            <a:normAutofit/>
          </a:bodyPr>
          <a:lstStyle>
            <a:lvl1pPr marL="0" indent="0" algn="ctr">
              <a:buNone/>
              <a:defRPr sz="2000"/>
            </a:lvl1pPr>
          </a:lstStyle>
          <a:p>
            <a:r>
              <a:rPr lang="en-US"/>
              <a:t>Click icon to add table</a:t>
            </a:r>
            <a:endParaRPr lang="en-US" dirty="0"/>
          </a:p>
        </p:txBody>
      </p:sp>
      <p:sp>
        <p:nvSpPr>
          <p:cNvPr id="6" name="Footer Placeholder 4">
            <a:extLst>
              <a:ext uri="{FF2B5EF4-FFF2-40B4-BE49-F238E27FC236}">
                <a16:creationId xmlns:a16="http://schemas.microsoft.com/office/drawing/2014/main" id="{BFB554B2-4C33-2975-9F27-94B8AE71DF13}"/>
              </a:ext>
            </a:extLst>
          </p:cNvPr>
          <p:cNvSpPr>
            <a:spLocks noGrp="1"/>
          </p:cNvSpPr>
          <p:nvPr>
            <p:ph type="ftr" sz="quarter" idx="11"/>
          </p:nvPr>
        </p:nvSpPr>
        <p:spPr>
          <a:xfrm>
            <a:off x="838200" y="6356349"/>
            <a:ext cx="3819228" cy="365125"/>
          </a:xfrm>
        </p:spPr>
        <p:txBody>
          <a:bodyPr/>
          <a:lstStyle>
            <a:lvl1pPr algn="l">
              <a:defRPr sz="900"/>
            </a:lvl1pPr>
          </a:lstStyle>
          <a:p>
            <a:r>
              <a:rPr lang="en-US" dirty="0"/>
              <a:t>PRESENTATION TITLE</a:t>
            </a:r>
          </a:p>
        </p:txBody>
      </p:sp>
      <p:sp>
        <p:nvSpPr>
          <p:cNvPr id="7" name="Slide Number Placeholder 5">
            <a:extLst>
              <a:ext uri="{FF2B5EF4-FFF2-40B4-BE49-F238E27FC236}">
                <a16:creationId xmlns:a16="http://schemas.microsoft.com/office/drawing/2014/main" id="{503C6776-E983-2BA3-1054-75996FE0FD22}"/>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add title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hasCustomPrompt="1"/>
          </p:nvPr>
        </p:nvSpPr>
        <p:spPr>
          <a:xfrm>
            <a:off x="4267200" y="3238103"/>
            <a:ext cx="4179570" cy="2850181"/>
          </a:xfrm>
        </p:spPr>
        <p:txBody>
          <a:bodyPr>
            <a:normAutofit/>
          </a:bodyPr>
          <a:lstStyle>
            <a:lvl1pPr marL="0" indent="0" algn="l">
              <a:lnSpc>
                <a:spcPct val="150000"/>
              </a:lnSpc>
              <a:buNone/>
              <a:defRPr sz="18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pic>
        <p:nvPicPr>
          <p:cNvPr id="6" name="Graphic 5">
            <a:extLst>
              <a:ext uri="{FF2B5EF4-FFF2-40B4-BE49-F238E27FC236}">
                <a16:creationId xmlns:a16="http://schemas.microsoft.com/office/drawing/2014/main" id="{ED3361C9-310A-4255-A94E-B77588962DA5}"/>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4267200" y="6356350"/>
            <a:ext cx="4179570" cy="365125"/>
          </a:xfrm>
        </p:spPr>
        <p:txBody>
          <a:bodyPr/>
          <a:lstStyle>
            <a:lvl1pPr algn="l">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A2ED4-BDD2-B244-CF4C-25403278052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4A8D175-98C3-C084-A5B0-3C74042EA24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0D95B3A-BADD-0CF0-7839-FC648AE58564}"/>
              </a:ext>
            </a:extLst>
          </p:cNvPr>
          <p:cNvSpPr>
            <a:spLocks noGrp="1"/>
          </p:cNvSpPr>
          <p:nvPr>
            <p:ph type="dt" sz="half" idx="10"/>
          </p:nvPr>
        </p:nvSpPr>
        <p:spPr/>
        <p:txBody>
          <a:bodyPr/>
          <a:lstStyle/>
          <a:p>
            <a:fld id="{F3FF6E09-B5B1-4802-9BEA-686862CADC17}" type="datetimeFigureOut">
              <a:rPr lang="en-US" smtClean="0"/>
              <a:t>5/14/2025</a:t>
            </a:fld>
            <a:endParaRPr lang="en-US"/>
          </a:p>
        </p:txBody>
      </p:sp>
      <p:sp>
        <p:nvSpPr>
          <p:cNvPr id="5" name="Footer Placeholder 4">
            <a:extLst>
              <a:ext uri="{FF2B5EF4-FFF2-40B4-BE49-F238E27FC236}">
                <a16:creationId xmlns:a16="http://schemas.microsoft.com/office/drawing/2014/main" id="{C781344C-4F35-D84E-2A32-956A206F9A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A8BC0D-C350-1A5D-BF72-568DA9D0F8E7}"/>
              </a:ext>
            </a:extLst>
          </p:cNvPr>
          <p:cNvSpPr>
            <a:spLocks noGrp="1"/>
          </p:cNvSpPr>
          <p:nvPr>
            <p:ph type="sldNum" sz="quarter" idx="12"/>
          </p:nvPr>
        </p:nvSpPr>
        <p:spPr/>
        <p:txBody>
          <a:bodyPr/>
          <a:lstStyle/>
          <a:p>
            <a:fld id="{03E39200-752B-4044-999B-659DE1AE436A}" type="slidenum">
              <a:rPr lang="en-US" smtClean="0"/>
              <a:t>‹#›</a:t>
            </a:fld>
            <a:endParaRPr lang="en-US"/>
          </a:p>
        </p:txBody>
      </p:sp>
    </p:spTree>
    <p:extLst>
      <p:ext uri="{BB962C8B-B14F-4D97-AF65-F5344CB8AC3E}">
        <p14:creationId xmlns:p14="http://schemas.microsoft.com/office/powerpoint/2010/main" val="36130061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F3C73-74F3-3A6F-F301-AB48DDDC636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DE4837C-4AEC-F616-1B84-D9A96B3978C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56A93A-8445-2A7B-F2DA-A95D3CC50968}"/>
              </a:ext>
            </a:extLst>
          </p:cNvPr>
          <p:cNvSpPr>
            <a:spLocks noGrp="1"/>
          </p:cNvSpPr>
          <p:nvPr>
            <p:ph type="dt" sz="half" idx="10"/>
          </p:nvPr>
        </p:nvSpPr>
        <p:spPr/>
        <p:txBody>
          <a:bodyPr/>
          <a:lstStyle/>
          <a:p>
            <a:fld id="{F3FF6E09-B5B1-4802-9BEA-686862CADC17}" type="datetimeFigureOut">
              <a:rPr lang="en-US" smtClean="0"/>
              <a:t>5/14/2025</a:t>
            </a:fld>
            <a:endParaRPr lang="en-US"/>
          </a:p>
        </p:txBody>
      </p:sp>
      <p:sp>
        <p:nvSpPr>
          <p:cNvPr id="5" name="Footer Placeholder 4">
            <a:extLst>
              <a:ext uri="{FF2B5EF4-FFF2-40B4-BE49-F238E27FC236}">
                <a16:creationId xmlns:a16="http://schemas.microsoft.com/office/drawing/2014/main" id="{DE2C50A7-F5CF-8B22-48AE-1F6E623F0B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2D8714-CDD2-FC0B-81BC-C203C417ADE8}"/>
              </a:ext>
            </a:extLst>
          </p:cNvPr>
          <p:cNvSpPr>
            <a:spLocks noGrp="1"/>
          </p:cNvSpPr>
          <p:nvPr>
            <p:ph type="sldNum" sz="quarter" idx="12"/>
          </p:nvPr>
        </p:nvSpPr>
        <p:spPr/>
        <p:txBody>
          <a:bodyPr/>
          <a:lstStyle/>
          <a:p>
            <a:fld id="{03E39200-752B-4044-999B-659DE1AE436A}" type="slidenum">
              <a:rPr lang="en-US" smtClean="0"/>
              <a:t>‹#›</a:t>
            </a:fld>
            <a:endParaRPr lang="en-US"/>
          </a:p>
        </p:txBody>
      </p:sp>
    </p:spTree>
    <p:extLst>
      <p:ext uri="{BB962C8B-B14F-4D97-AF65-F5344CB8AC3E}">
        <p14:creationId xmlns:p14="http://schemas.microsoft.com/office/powerpoint/2010/main" val="16249502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3E6DE-D475-D21C-18A9-CA57CDADB33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6E58667-6BF7-1776-585C-4DD7C1DF766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FD3B5EA-1CC7-30C4-BD4C-431D5E7F374F}"/>
              </a:ext>
            </a:extLst>
          </p:cNvPr>
          <p:cNvSpPr>
            <a:spLocks noGrp="1"/>
          </p:cNvSpPr>
          <p:nvPr>
            <p:ph type="dt" sz="half" idx="10"/>
          </p:nvPr>
        </p:nvSpPr>
        <p:spPr/>
        <p:txBody>
          <a:bodyPr/>
          <a:lstStyle/>
          <a:p>
            <a:fld id="{F3FF6E09-B5B1-4802-9BEA-686862CADC17}" type="datetimeFigureOut">
              <a:rPr lang="en-US" smtClean="0"/>
              <a:t>5/14/2025</a:t>
            </a:fld>
            <a:endParaRPr lang="en-US"/>
          </a:p>
        </p:txBody>
      </p:sp>
      <p:sp>
        <p:nvSpPr>
          <p:cNvPr id="5" name="Footer Placeholder 4">
            <a:extLst>
              <a:ext uri="{FF2B5EF4-FFF2-40B4-BE49-F238E27FC236}">
                <a16:creationId xmlns:a16="http://schemas.microsoft.com/office/drawing/2014/main" id="{64615C76-414D-508E-9974-A94F77972C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1CC6FB-24BF-E6F3-3D82-88FAF10DC073}"/>
              </a:ext>
            </a:extLst>
          </p:cNvPr>
          <p:cNvSpPr>
            <a:spLocks noGrp="1"/>
          </p:cNvSpPr>
          <p:nvPr>
            <p:ph type="sldNum" sz="quarter" idx="12"/>
          </p:nvPr>
        </p:nvSpPr>
        <p:spPr/>
        <p:txBody>
          <a:bodyPr/>
          <a:lstStyle/>
          <a:p>
            <a:fld id="{03E39200-752B-4044-999B-659DE1AE436A}" type="slidenum">
              <a:rPr lang="en-US" smtClean="0"/>
              <a:t>‹#›</a:t>
            </a:fld>
            <a:endParaRPr lang="en-US"/>
          </a:p>
        </p:txBody>
      </p:sp>
    </p:spTree>
    <p:extLst>
      <p:ext uri="{BB962C8B-B14F-4D97-AF65-F5344CB8AC3E}">
        <p14:creationId xmlns:p14="http://schemas.microsoft.com/office/powerpoint/2010/main" val="1268883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25FE6-8FD6-0615-9852-2928BE6702E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59BBBCE-10AD-83E9-534C-3DB5A03C8E9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A1B00C2-B826-D9F1-4975-4D0BC3DCD5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829539B-8C83-8927-6B52-7F3378BC7630}"/>
              </a:ext>
            </a:extLst>
          </p:cNvPr>
          <p:cNvSpPr>
            <a:spLocks noGrp="1"/>
          </p:cNvSpPr>
          <p:nvPr>
            <p:ph type="dt" sz="half" idx="10"/>
          </p:nvPr>
        </p:nvSpPr>
        <p:spPr/>
        <p:txBody>
          <a:bodyPr/>
          <a:lstStyle/>
          <a:p>
            <a:fld id="{F3FF6E09-B5B1-4802-9BEA-686862CADC17}" type="datetimeFigureOut">
              <a:rPr lang="en-US" smtClean="0"/>
              <a:t>5/14/2025</a:t>
            </a:fld>
            <a:endParaRPr lang="en-US"/>
          </a:p>
        </p:txBody>
      </p:sp>
      <p:sp>
        <p:nvSpPr>
          <p:cNvPr id="6" name="Footer Placeholder 5">
            <a:extLst>
              <a:ext uri="{FF2B5EF4-FFF2-40B4-BE49-F238E27FC236}">
                <a16:creationId xmlns:a16="http://schemas.microsoft.com/office/drawing/2014/main" id="{C711DD1C-4153-8B7A-03E8-78AA62AA8B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407BDD-73E4-3DF7-A97B-EC3F9A45A95A}"/>
              </a:ext>
            </a:extLst>
          </p:cNvPr>
          <p:cNvSpPr>
            <a:spLocks noGrp="1"/>
          </p:cNvSpPr>
          <p:nvPr>
            <p:ph type="sldNum" sz="quarter" idx="12"/>
          </p:nvPr>
        </p:nvSpPr>
        <p:spPr/>
        <p:txBody>
          <a:bodyPr/>
          <a:lstStyle/>
          <a:p>
            <a:fld id="{03E39200-752B-4044-999B-659DE1AE436A}" type="slidenum">
              <a:rPr lang="en-US" smtClean="0"/>
              <a:t>‹#›</a:t>
            </a:fld>
            <a:endParaRPr lang="en-US"/>
          </a:p>
        </p:txBody>
      </p:sp>
    </p:spTree>
    <p:extLst>
      <p:ext uri="{BB962C8B-B14F-4D97-AF65-F5344CB8AC3E}">
        <p14:creationId xmlns:p14="http://schemas.microsoft.com/office/powerpoint/2010/main" val="37907932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30BF7-979E-E8A0-8F52-261FB8DB7E9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CF2C689-8B34-00D0-C1CF-A08ACF3ED5D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BDAFF12-51ED-527F-AEA2-C775956BC63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35412E4-7F34-55E7-6B56-9AE3ACB9E20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B52456-060D-7E46-1CA6-60DF51C3FE4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D8C579F-E324-15ED-816F-F07166E5383F}"/>
              </a:ext>
            </a:extLst>
          </p:cNvPr>
          <p:cNvSpPr>
            <a:spLocks noGrp="1"/>
          </p:cNvSpPr>
          <p:nvPr>
            <p:ph type="dt" sz="half" idx="10"/>
          </p:nvPr>
        </p:nvSpPr>
        <p:spPr/>
        <p:txBody>
          <a:bodyPr/>
          <a:lstStyle/>
          <a:p>
            <a:fld id="{F3FF6E09-B5B1-4802-9BEA-686862CADC17}" type="datetimeFigureOut">
              <a:rPr lang="en-US" smtClean="0"/>
              <a:t>5/14/2025</a:t>
            </a:fld>
            <a:endParaRPr lang="en-US"/>
          </a:p>
        </p:txBody>
      </p:sp>
      <p:sp>
        <p:nvSpPr>
          <p:cNvPr id="8" name="Footer Placeholder 7">
            <a:extLst>
              <a:ext uri="{FF2B5EF4-FFF2-40B4-BE49-F238E27FC236}">
                <a16:creationId xmlns:a16="http://schemas.microsoft.com/office/drawing/2014/main" id="{6CC0E1E0-B39C-9125-2965-3950A947DDC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812CCAC-8A6A-AFB5-046A-98D968FD783C}"/>
              </a:ext>
            </a:extLst>
          </p:cNvPr>
          <p:cNvSpPr>
            <a:spLocks noGrp="1"/>
          </p:cNvSpPr>
          <p:nvPr>
            <p:ph type="sldNum" sz="quarter" idx="12"/>
          </p:nvPr>
        </p:nvSpPr>
        <p:spPr/>
        <p:txBody>
          <a:bodyPr/>
          <a:lstStyle/>
          <a:p>
            <a:fld id="{03E39200-752B-4044-999B-659DE1AE436A}" type="slidenum">
              <a:rPr lang="en-US" smtClean="0"/>
              <a:t>‹#›</a:t>
            </a:fld>
            <a:endParaRPr lang="en-US"/>
          </a:p>
        </p:txBody>
      </p:sp>
    </p:spTree>
    <p:extLst>
      <p:ext uri="{BB962C8B-B14F-4D97-AF65-F5344CB8AC3E}">
        <p14:creationId xmlns:p14="http://schemas.microsoft.com/office/powerpoint/2010/main" val="47549527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C2FF9-7A45-B77B-BEF4-069363F385A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82C98AF-131F-35A8-E22A-FFB743CB664C}"/>
              </a:ext>
            </a:extLst>
          </p:cNvPr>
          <p:cNvSpPr>
            <a:spLocks noGrp="1"/>
          </p:cNvSpPr>
          <p:nvPr>
            <p:ph type="dt" sz="half" idx="10"/>
          </p:nvPr>
        </p:nvSpPr>
        <p:spPr/>
        <p:txBody>
          <a:bodyPr/>
          <a:lstStyle/>
          <a:p>
            <a:fld id="{F3FF6E09-B5B1-4802-9BEA-686862CADC17}" type="datetimeFigureOut">
              <a:rPr lang="en-US" smtClean="0"/>
              <a:t>5/14/2025</a:t>
            </a:fld>
            <a:endParaRPr lang="en-US"/>
          </a:p>
        </p:txBody>
      </p:sp>
      <p:sp>
        <p:nvSpPr>
          <p:cNvPr id="4" name="Footer Placeholder 3">
            <a:extLst>
              <a:ext uri="{FF2B5EF4-FFF2-40B4-BE49-F238E27FC236}">
                <a16:creationId xmlns:a16="http://schemas.microsoft.com/office/drawing/2014/main" id="{1E4FCA08-9263-5E81-92A2-AF91D5E9D5B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99B5099-62AF-5940-DF7C-47D7267EB6EC}"/>
              </a:ext>
            </a:extLst>
          </p:cNvPr>
          <p:cNvSpPr>
            <a:spLocks noGrp="1"/>
          </p:cNvSpPr>
          <p:nvPr>
            <p:ph type="sldNum" sz="quarter" idx="12"/>
          </p:nvPr>
        </p:nvSpPr>
        <p:spPr/>
        <p:txBody>
          <a:bodyPr/>
          <a:lstStyle/>
          <a:p>
            <a:fld id="{03E39200-752B-4044-999B-659DE1AE436A}" type="slidenum">
              <a:rPr lang="en-US" smtClean="0"/>
              <a:t>‹#›</a:t>
            </a:fld>
            <a:endParaRPr lang="en-US"/>
          </a:p>
        </p:txBody>
      </p:sp>
    </p:spTree>
    <p:extLst>
      <p:ext uri="{BB962C8B-B14F-4D97-AF65-F5344CB8AC3E}">
        <p14:creationId xmlns:p14="http://schemas.microsoft.com/office/powerpoint/2010/main" val="10588033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4229100" y="0"/>
            <a:ext cx="7962901"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dirty="0"/>
              <a:t>CLICK TO add title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hasCustomPrompt="1"/>
          </p:nvPr>
        </p:nvSpPr>
        <p:spPr>
          <a:xfrm>
            <a:off x="1333500" y="2674013"/>
            <a:ext cx="2895600" cy="3269589"/>
          </a:xfrm>
        </p:spPr>
        <p:txBody>
          <a:bodyPr>
            <a:normAutofit/>
          </a:bodyPr>
          <a:lstStyle>
            <a:lvl1pPr marL="0" indent="0">
              <a:lnSpc>
                <a:spcPct val="140000"/>
              </a:lnSpc>
              <a:spcBef>
                <a:spcPts val="1000"/>
              </a:spcBef>
              <a:buNone/>
              <a:defRPr sz="1800">
                <a:solidFill>
                  <a:schemeClr val="bg1"/>
                </a:solidFill>
              </a:defRPr>
            </a:lvl1pPr>
            <a:lvl2pPr marL="457200" indent="0">
              <a:lnSpc>
                <a:spcPct val="140000"/>
              </a:lnSpc>
              <a:spcBef>
                <a:spcPts val="1000"/>
              </a:spcBef>
              <a:buNone/>
              <a:defRPr sz="1800">
                <a:solidFill>
                  <a:schemeClr val="bg1"/>
                </a:solidFill>
              </a:defRPr>
            </a:lvl2pPr>
            <a:lvl3pPr marL="914400" indent="0">
              <a:lnSpc>
                <a:spcPct val="140000"/>
              </a:lnSpc>
              <a:spcBef>
                <a:spcPts val="1000"/>
              </a:spcBef>
              <a:buNone/>
              <a:defRPr sz="1800">
                <a:solidFill>
                  <a:schemeClr val="bg1"/>
                </a:solidFill>
              </a:defRPr>
            </a:lvl3pPr>
            <a:lvl4pPr marL="1371600" indent="0">
              <a:lnSpc>
                <a:spcPct val="140000"/>
              </a:lnSpc>
              <a:spcBef>
                <a:spcPts val="1000"/>
              </a:spcBef>
              <a:buNone/>
              <a:defRPr sz="1800">
                <a:solidFill>
                  <a:schemeClr val="bg1"/>
                </a:solidFill>
              </a:defRPr>
            </a:lvl4pPr>
            <a:lvl5pPr marL="1828800" indent="0">
              <a:lnSpc>
                <a:spcPct val="140000"/>
              </a:lnSpc>
              <a:spcBef>
                <a:spcPts val="1000"/>
              </a:spcBef>
              <a:buNone/>
              <a:defRPr sz="1800">
                <a:solidFill>
                  <a:schemeClr val="bg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1333500" y="6356349"/>
            <a:ext cx="3819228" cy="365125"/>
          </a:xfrm>
        </p:spPr>
        <p:txBody>
          <a:bodyPr/>
          <a:lstStyle>
            <a:lvl1pPr algn="l">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9949D74-6213-5B3B-C271-0E2E0213E51D}"/>
              </a:ext>
            </a:extLst>
          </p:cNvPr>
          <p:cNvSpPr>
            <a:spLocks noGrp="1"/>
          </p:cNvSpPr>
          <p:nvPr>
            <p:ph type="dt" sz="half" idx="10"/>
          </p:nvPr>
        </p:nvSpPr>
        <p:spPr/>
        <p:txBody>
          <a:bodyPr/>
          <a:lstStyle/>
          <a:p>
            <a:fld id="{F3FF6E09-B5B1-4802-9BEA-686862CADC17}" type="datetimeFigureOut">
              <a:rPr lang="en-US" smtClean="0"/>
              <a:t>5/14/2025</a:t>
            </a:fld>
            <a:endParaRPr lang="en-US"/>
          </a:p>
        </p:txBody>
      </p:sp>
      <p:sp>
        <p:nvSpPr>
          <p:cNvPr id="3" name="Footer Placeholder 2">
            <a:extLst>
              <a:ext uri="{FF2B5EF4-FFF2-40B4-BE49-F238E27FC236}">
                <a16:creationId xmlns:a16="http://schemas.microsoft.com/office/drawing/2014/main" id="{33BAB77C-1FBE-67BA-8B27-D3F4C55B0DD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A33FBB1-0F61-EAD1-A975-FE26A3BDB47E}"/>
              </a:ext>
            </a:extLst>
          </p:cNvPr>
          <p:cNvSpPr>
            <a:spLocks noGrp="1"/>
          </p:cNvSpPr>
          <p:nvPr>
            <p:ph type="sldNum" sz="quarter" idx="12"/>
          </p:nvPr>
        </p:nvSpPr>
        <p:spPr/>
        <p:txBody>
          <a:bodyPr/>
          <a:lstStyle/>
          <a:p>
            <a:fld id="{03E39200-752B-4044-999B-659DE1AE436A}" type="slidenum">
              <a:rPr lang="en-US" smtClean="0"/>
              <a:t>‹#›</a:t>
            </a:fld>
            <a:endParaRPr lang="en-US"/>
          </a:p>
        </p:txBody>
      </p:sp>
    </p:spTree>
    <p:extLst>
      <p:ext uri="{BB962C8B-B14F-4D97-AF65-F5344CB8AC3E}">
        <p14:creationId xmlns:p14="http://schemas.microsoft.com/office/powerpoint/2010/main" val="216521929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72136-D76A-A8AA-2429-B7AA697A19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82B0778-4027-02C8-868B-A258F2B65EE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EA76469-D1A4-AAB3-32F9-4DA31F8230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4576C53-BC76-C482-247B-23D7785FB590}"/>
              </a:ext>
            </a:extLst>
          </p:cNvPr>
          <p:cNvSpPr>
            <a:spLocks noGrp="1"/>
          </p:cNvSpPr>
          <p:nvPr>
            <p:ph type="dt" sz="half" idx="10"/>
          </p:nvPr>
        </p:nvSpPr>
        <p:spPr/>
        <p:txBody>
          <a:bodyPr/>
          <a:lstStyle/>
          <a:p>
            <a:fld id="{F3FF6E09-B5B1-4802-9BEA-686862CADC17}" type="datetimeFigureOut">
              <a:rPr lang="en-US" smtClean="0"/>
              <a:t>5/14/2025</a:t>
            </a:fld>
            <a:endParaRPr lang="en-US"/>
          </a:p>
        </p:txBody>
      </p:sp>
      <p:sp>
        <p:nvSpPr>
          <p:cNvPr id="6" name="Footer Placeholder 5">
            <a:extLst>
              <a:ext uri="{FF2B5EF4-FFF2-40B4-BE49-F238E27FC236}">
                <a16:creationId xmlns:a16="http://schemas.microsoft.com/office/drawing/2014/main" id="{8546FAA6-B2DE-7377-4774-2DBEA7AA672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9D2763-419E-EF0A-EABB-DA245BC57A1C}"/>
              </a:ext>
            </a:extLst>
          </p:cNvPr>
          <p:cNvSpPr>
            <a:spLocks noGrp="1"/>
          </p:cNvSpPr>
          <p:nvPr>
            <p:ph type="sldNum" sz="quarter" idx="12"/>
          </p:nvPr>
        </p:nvSpPr>
        <p:spPr/>
        <p:txBody>
          <a:bodyPr/>
          <a:lstStyle/>
          <a:p>
            <a:fld id="{03E39200-752B-4044-999B-659DE1AE436A}" type="slidenum">
              <a:rPr lang="en-US" smtClean="0"/>
              <a:t>‹#›</a:t>
            </a:fld>
            <a:endParaRPr lang="en-US"/>
          </a:p>
        </p:txBody>
      </p:sp>
    </p:spTree>
    <p:extLst>
      <p:ext uri="{BB962C8B-B14F-4D97-AF65-F5344CB8AC3E}">
        <p14:creationId xmlns:p14="http://schemas.microsoft.com/office/powerpoint/2010/main" val="183385108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7320A-7220-1C71-E47A-3D94D3DFE00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CC25A3A-56B4-8B37-7757-AA4A729A67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2B194F4-5B0F-3928-6FA7-3B296A5CA8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1C66AA3-D98C-1012-B81E-F2A905E1B3BE}"/>
              </a:ext>
            </a:extLst>
          </p:cNvPr>
          <p:cNvSpPr>
            <a:spLocks noGrp="1"/>
          </p:cNvSpPr>
          <p:nvPr>
            <p:ph type="dt" sz="half" idx="10"/>
          </p:nvPr>
        </p:nvSpPr>
        <p:spPr/>
        <p:txBody>
          <a:bodyPr/>
          <a:lstStyle/>
          <a:p>
            <a:fld id="{F3FF6E09-B5B1-4802-9BEA-686862CADC17}" type="datetimeFigureOut">
              <a:rPr lang="en-US" smtClean="0"/>
              <a:t>5/14/2025</a:t>
            </a:fld>
            <a:endParaRPr lang="en-US"/>
          </a:p>
        </p:txBody>
      </p:sp>
      <p:sp>
        <p:nvSpPr>
          <p:cNvPr id="6" name="Footer Placeholder 5">
            <a:extLst>
              <a:ext uri="{FF2B5EF4-FFF2-40B4-BE49-F238E27FC236}">
                <a16:creationId xmlns:a16="http://schemas.microsoft.com/office/drawing/2014/main" id="{722B2240-62DA-22F5-4A99-083F23A4E7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B6FEA5-E4D1-3C51-2500-029CCFF42AEA}"/>
              </a:ext>
            </a:extLst>
          </p:cNvPr>
          <p:cNvSpPr>
            <a:spLocks noGrp="1"/>
          </p:cNvSpPr>
          <p:nvPr>
            <p:ph type="sldNum" sz="quarter" idx="12"/>
          </p:nvPr>
        </p:nvSpPr>
        <p:spPr/>
        <p:txBody>
          <a:bodyPr/>
          <a:lstStyle/>
          <a:p>
            <a:fld id="{03E39200-752B-4044-999B-659DE1AE436A}" type="slidenum">
              <a:rPr lang="en-US" smtClean="0"/>
              <a:t>‹#›</a:t>
            </a:fld>
            <a:endParaRPr lang="en-US"/>
          </a:p>
        </p:txBody>
      </p:sp>
    </p:spTree>
    <p:extLst>
      <p:ext uri="{BB962C8B-B14F-4D97-AF65-F5344CB8AC3E}">
        <p14:creationId xmlns:p14="http://schemas.microsoft.com/office/powerpoint/2010/main" val="285775945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8E02E-E2CB-0923-0FC6-CA6C3FDCA65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2C93F61-CAE8-F43C-B938-642252B964A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4750A1-93B5-4ACF-8DA1-EF5AD5DB5E7F}"/>
              </a:ext>
            </a:extLst>
          </p:cNvPr>
          <p:cNvSpPr>
            <a:spLocks noGrp="1"/>
          </p:cNvSpPr>
          <p:nvPr>
            <p:ph type="dt" sz="half" idx="10"/>
          </p:nvPr>
        </p:nvSpPr>
        <p:spPr/>
        <p:txBody>
          <a:bodyPr/>
          <a:lstStyle/>
          <a:p>
            <a:fld id="{F3FF6E09-B5B1-4802-9BEA-686862CADC17}" type="datetimeFigureOut">
              <a:rPr lang="en-US" smtClean="0"/>
              <a:t>5/14/2025</a:t>
            </a:fld>
            <a:endParaRPr lang="en-US"/>
          </a:p>
        </p:txBody>
      </p:sp>
      <p:sp>
        <p:nvSpPr>
          <p:cNvPr id="5" name="Footer Placeholder 4">
            <a:extLst>
              <a:ext uri="{FF2B5EF4-FFF2-40B4-BE49-F238E27FC236}">
                <a16:creationId xmlns:a16="http://schemas.microsoft.com/office/drawing/2014/main" id="{2F3926CD-520C-5DB8-5275-D8BF45FABE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13F185-5502-2EEC-1A45-5DC444234062}"/>
              </a:ext>
            </a:extLst>
          </p:cNvPr>
          <p:cNvSpPr>
            <a:spLocks noGrp="1"/>
          </p:cNvSpPr>
          <p:nvPr>
            <p:ph type="sldNum" sz="quarter" idx="12"/>
          </p:nvPr>
        </p:nvSpPr>
        <p:spPr/>
        <p:txBody>
          <a:bodyPr/>
          <a:lstStyle/>
          <a:p>
            <a:fld id="{03E39200-752B-4044-999B-659DE1AE436A}" type="slidenum">
              <a:rPr lang="en-US" smtClean="0"/>
              <a:t>‹#›</a:t>
            </a:fld>
            <a:endParaRPr lang="en-US"/>
          </a:p>
        </p:txBody>
      </p:sp>
    </p:spTree>
    <p:extLst>
      <p:ext uri="{BB962C8B-B14F-4D97-AF65-F5344CB8AC3E}">
        <p14:creationId xmlns:p14="http://schemas.microsoft.com/office/powerpoint/2010/main" val="19014607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9C379A3-FC6C-0F41-AACC-08324A3FD37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5E1D8F7-CABA-D21B-6DD6-0462CF2891C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9A671B-B28A-2050-3DCF-3B03C91BE217}"/>
              </a:ext>
            </a:extLst>
          </p:cNvPr>
          <p:cNvSpPr>
            <a:spLocks noGrp="1"/>
          </p:cNvSpPr>
          <p:nvPr>
            <p:ph type="dt" sz="half" idx="10"/>
          </p:nvPr>
        </p:nvSpPr>
        <p:spPr/>
        <p:txBody>
          <a:bodyPr/>
          <a:lstStyle/>
          <a:p>
            <a:fld id="{F3FF6E09-B5B1-4802-9BEA-686862CADC17}" type="datetimeFigureOut">
              <a:rPr lang="en-US" smtClean="0"/>
              <a:t>5/14/2025</a:t>
            </a:fld>
            <a:endParaRPr lang="en-US"/>
          </a:p>
        </p:txBody>
      </p:sp>
      <p:sp>
        <p:nvSpPr>
          <p:cNvPr id="5" name="Footer Placeholder 4">
            <a:extLst>
              <a:ext uri="{FF2B5EF4-FFF2-40B4-BE49-F238E27FC236}">
                <a16:creationId xmlns:a16="http://schemas.microsoft.com/office/drawing/2014/main" id="{E59E2D14-5FF7-D6A6-3B9C-5ABFE650DA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23CD22-F888-0E6F-7FC1-B37DCE7B3EF7}"/>
              </a:ext>
            </a:extLst>
          </p:cNvPr>
          <p:cNvSpPr>
            <a:spLocks noGrp="1"/>
          </p:cNvSpPr>
          <p:nvPr>
            <p:ph type="sldNum" sz="quarter" idx="12"/>
          </p:nvPr>
        </p:nvSpPr>
        <p:spPr/>
        <p:txBody>
          <a:bodyPr/>
          <a:lstStyle/>
          <a:p>
            <a:fld id="{03E39200-752B-4044-999B-659DE1AE436A}" type="slidenum">
              <a:rPr lang="en-US" smtClean="0"/>
              <a:t>‹#›</a:t>
            </a:fld>
            <a:endParaRPr lang="en-US"/>
          </a:p>
        </p:txBody>
      </p:sp>
    </p:spTree>
    <p:extLst>
      <p:ext uri="{BB962C8B-B14F-4D97-AF65-F5344CB8AC3E}">
        <p14:creationId xmlns:p14="http://schemas.microsoft.com/office/powerpoint/2010/main" val="17321575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Break 1">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87018"/>
            <a:ext cx="4179570" cy="3377354"/>
          </a:xfrm>
        </p:spPr>
        <p:txBody>
          <a:bodyPr anchor="b">
            <a:noAutofit/>
          </a:bodyPr>
          <a:lstStyle>
            <a:lvl1pPr algn="l">
              <a:defRPr sz="3600" spc="150" baseline="0">
                <a:solidFill>
                  <a:schemeClr val="tx1"/>
                </a:solidFill>
              </a:defRPr>
            </a:lvl1pPr>
          </a:lstStyle>
          <a:p>
            <a:r>
              <a:rPr lang="en-US" dirty="0"/>
              <a:t>CLICK TO add title</a:t>
            </a:r>
          </a:p>
        </p:txBody>
      </p:sp>
      <p:grpSp>
        <p:nvGrpSpPr>
          <p:cNvPr id="4" name="Group 3">
            <a:extLst>
              <a:ext uri="{FF2B5EF4-FFF2-40B4-BE49-F238E27FC236}">
                <a16:creationId xmlns:a16="http://schemas.microsoft.com/office/drawing/2014/main" id="{4A96E214-6A61-C8A7-B1DB-C8C260C13441}"/>
              </a:ext>
              <a:ext uri="{C183D7F6-B498-43B3-948B-1728B52AA6E4}">
                <adec:decorative xmlns:adec="http://schemas.microsoft.com/office/drawing/2017/decorative" val="1"/>
              </a:ext>
            </a:extLst>
          </p:cNvPr>
          <p:cNvGrpSpPr/>
          <p:nvPr userDrawn="1"/>
        </p:nvGrpSpPr>
        <p:grpSpPr>
          <a:xfrm>
            <a:off x="0" y="0"/>
            <a:ext cx="6557818" cy="6858000"/>
            <a:chOff x="0" y="0"/>
            <a:chExt cx="4762501" cy="5186363"/>
          </a:xfrm>
        </p:grpSpPr>
        <p:cxnSp>
          <p:nvCxnSpPr>
            <p:cNvPr id="5" name="Straight Connector 4">
              <a:extLst>
                <a:ext uri="{FF2B5EF4-FFF2-40B4-BE49-F238E27FC236}">
                  <a16:creationId xmlns:a16="http://schemas.microsoft.com/office/drawing/2014/main" id="{A18BC1BC-99D6-D9F4-19F9-AAE722E2AE61}"/>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816F797-248B-2C75-29B9-DB65A809D47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82501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87680"/>
            <a:ext cx="4179570" cy="3376691"/>
          </a:xfrm>
        </p:spPr>
        <p:txBody>
          <a:bodyPr anchor="b">
            <a:noAutofit/>
          </a:bodyPr>
          <a:lstStyle>
            <a:lvl1pPr algn="l">
              <a:defRPr sz="3600" spc="150" baseline="0">
                <a:solidFill>
                  <a:schemeClr val="bg1"/>
                </a:solidFill>
              </a:defRPr>
            </a:lvl1pPr>
          </a:lstStyle>
          <a:p>
            <a:r>
              <a:rPr lang="en-US" dirty="0"/>
              <a:t>CLICK TO add title</a:t>
            </a:r>
          </a:p>
        </p:txBody>
      </p:sp>
      <p:cxnSp>
        <p:nvCxnSpPr>
          <p:cNvPr id="7" name="Straight Connector 6">
            <a:extLst>
              <a:ext uri="{FF2B5EF4-FFF2-40B4-BE49-F238E27FC236}">
                <a16:creationId xmlns:a16="http://schemas.microsoft.com/office/drawing/2014/main" id="{5D8E94DD-0F7B-3F92-58EA-5F06D557BF40}"/>
              </a:ext>
              <a:ext uri="{C183D7F6-B498-43B3-948B-1728B52AA6E4}">
                <adec:decorative xmlns:adec="http://schemas.microsoft.com/office/drawing/2017/decorative" val="1"/>
              </a:ext>
            </a:extLst>
          </p:cNvPr>
          <p:cNvCxnSpPr>
            <a:cxnSpLocks/>
          </p:cNvCxnSpPr>
          <p:nvPr userDrawn="1"/>
        </p:nvCxnSpPr>
        <p:spPr>
          <a:xfrm>
            <a:off x="3990667" y="0"/>
            <a:ext cx="1126278" cy="251229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Picture Placeholder 8">
            <a:extLst>
              <a:ext uri="{FF2B5EF4-FFF2-40B4-BE49-F238E27FC236}">
                <a16:creationId xmlns:a16="http://schemas.microsoft.com/office/drawing/2014/main" id="{419F5397-34DB-BC88-ADF5-AA470A06FE50}"/>
              </a:ext>
            </a:extLst>
          </p:cNvPr>
          <p:cNvSpPr>
            <a:spLocks noGrp="1"/>
          </p:cNvSpPr>
          <p:nvPr>
            <p:ph type="pic" sz="quarter" idx="10"/>
          </p:nvPr>
        </p:nvSpPr>
        <p:spPr>
          <a:xfrm>
            <a:off x="0" y="-5080"/>
            <a:ext cx="6576291" cy="6872605"/>
          </a:xfrm>
          <a:custGeom>
            <a:avLst/>
            <a:gdLst>
              <a:gd name="connsiteX0" fmla="*/ 0 w 6576291"/>
              <a:gd name="connsiteY0" fmla="*/ 0 h 6867525"/>
              <a:gd name="connsiteX1" fmla="*/ 6576291 w 6576291"/>
              <a:gd name="connsiteY1" fmla="*/ 0 h 6867525"/>
              <a:gd name="connsiteX2" fmla="*/ 6576291 w 6576291"/>
              <a:gd name="connsiteY2" fmla="*/ 6867525 h 6867525"/>
              <a:gd name="connsiteX3" fmla="*/ 0 w 6576291"/>
              <a:gd name="connsiteY3" fmla="*/ 6867525 h 6867525"/>
              <a:gd name="connsiteX4" fmla="*/ 0 w 6576291"/>
              <a:gd name="connsiteY4" fmla="*/ 0 h 6867525"/>
              <a:gd name="connsiteX0" fmla="*/ 0 w 6576291"/>
              <a:gd name="connsiteY0" fmla="*/ 5080 h 6872605"/>
              <a:gd name="connsiteX1" fmla="*/ 3604491 w 6576291"/>
              <a:gd name="connsiteY1" fmla="*/ 0 h 6872605"/>
              <a:gd name="connsiteX2" fmla="*/ 6576291 w 6576291"/>
              <a:gd name="connsiteY2" fmla="*/ 6872605 h 6872605"/>
              <a:gd name="connsiteX3" fmla="*/ 0 w 6576291"/>
              <a:gd name="connsiteY3" fmla="*/ 6872605 h 6872605"/>
              <a:gd name="connsiteX4" fmla="*/ 0 w 6576291"/>
              <a:gd name="connsiteY4" fmla="*/ 5080 h 6872605"/>
              <a:gd name="connsiteX0" fmla="*/ 0 w 6576291"/>
              <a:gd name="connsiteY0" fmla="*/ 0 h 6867525"/>
              <a:gd name="connsiteX1" fmla="*/ 3624811 w 6576291"/>
              <a:gd name="connsiteY1" fmla="*/ 10160 h 6867525"/>
              <a:gd name="connsiteX2" fmla="*/ 6576291 w 6576291"/>
              <a:gd name="connsiteY2" fmla="*/ 6867525 h 6867525"/>
              <a:gd name="connsiteX3" fmla="*/ 0 w 6576291"/>
              <a:gd name="connsiteY3" fmla="*/ 6867525 h 6867525"/>
              <a:gd name="connsiteX4" fmla="*/ 0 w 6576291"/>
              <a:gd name="connsiteY4" fmla="*/ 0 h 6867525"/>
              <a:gd name="connsiteX0" fmla="*/ 0 w 6576291"/>
              <a:gd name="connsiteY0" fmla="*/ 5080 h 6872605"/>
              <a:gd name="connsiteX1" fmla="*/ 3629891 w 6576291"/>
              <a:gd name="connsiteY1" fmla="*/ 0 h 6872605"/>
              <a:gd name="connsiteX2" fmla="*/ 6576291 w 6576291"/>
              <a:gd name="connsiteY2" fmla="*/ 6872605 h 6872605"/>
              <a:gd name="connsiteX3" fmla="*/ 0 w 6576291"/>
              <a:gd name="connsiteY3" fmla="*/ 6872605 h 6872605"/>
              <a:gd name="connsiteX4" fmla="*/ 0 w 6576291"/>
              <a:gd name="connsiteY4" fmla="*/ 5080 h 68726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6291" h="6872605">
                <a:moveTo>
                  <a:pt x="0" y="5080"/>
                </a:moveTo>
                <a:lnTo>
                  <a:pt x="3629891" y="0"/>
                </a:lnTo>
                <a:lnTo>
                  <a:pt x="6576291" y="6872605"/>
                </a:lnTo>
                <a:lnTo>
                  <a:pt x="0" y="6872605"/>
                </a:lnTo>
                <a:lnTo>
                  <a:pt x="0" y="5080"/>
                </a:lnTo>
                <a:close/>
              </a:path>
            </a:pathLst>
          </a:custGeom>
        </p:spPr>
        <p:txBody>
          <a:bodyPr lIns="182880" tIns="182880" bIns="91440">
            <a:normAutofit/>
          </a:bodyPr>
          <a:lstStyle>
            <a:lvl1pPr marL="0" indent="0">
              <a:buNone/>
              <a:defRPr sz="2000">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37540186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22318" y="268360"/>
            <a:ext cx="7288282" cy="2121177"/>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Content Placeholder 3">
            <a:extLst>
              <a:ext uri="{FF2B5EF4-FFF2-40B4-BE49-F238E27FC236}">
                <a16:creationId xmlns:a16="http://schemas.microsoft.com/office/drawing/2014/main" id="{EAC9D25F-5B3D-F5B2-5D02-C6BC6AA8987B}"/>
              </a:ext>
            </a:extLst>
          </p:cNvPr>
          <p:cNvSpPr>
            <a:spLocks noGrp="1"/>
          </p:cNvSpPr>
          <p:nvPr>
            <p:ph sz="half" idx="2" hasCustomPrompt="1"/>
          </p:nvPr>
        </p:nvSpPr>
        <p:spPr>
          <a:xfrm>
            <a:off x="1322388" y="2763078"/>
            <a:ext cx="7288212" cy="3407051"/>
          </a:xfrm>
        </p:spPr>
        <p:txBody>
          <a:bodyPr>
            <a:normAutofit/>
          </a:bodyPr>
          <a:lstStyle>
            <a:lvl1pPr marL="0" indent="0">
              <a:lnSpc>
                <a:spcPct val="100000"/>
              </a:lnSpc>
              <a:buFont typeface="Arial" panose="020B0604020202020204" pitchFamily="34" charset="0"/>
              <a:buNone/>
              <a:defRPr sz="1800" b="1"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9" name="Group 8">
            <a:extLst>
              <a:ext uri="{FF2B5EF4-FFF2-40B4-BE49-F238E27FC236}">
                <a16:creationId xmlns:a16="http://schemas.microsoft.com/office/drawing/2014/main" id="{18E16CF1-2502-F2F0-2C27-2DD7979033E2}"/>
              </a:ext>
              <a:ext uri="{C183D7F6-B498-43B3-948B-1728B52AA6E4}">
                <adec:decorative xmlns:adec="http://schemas.microsoft.com/office/drawing/2017/decorative" val="1"/>
              </a:ext>
            </a:extLst>
          </p:cNvPr>
          <p:cNvGrpSpPr/>
          <p:nvPr userDrawn="1"/>
        </p:nvGrpSpPr>
        <p:grpSpPr>
          <a:xfrm>
            <a:off x="9096374" y="-25401"/>
            <a:ext cx="3095625" cy="6883401"/>
            <a:chOff x="9096375" y="-25401"/>
            <a:chExt cx="3095625" cy="6883401"/>
          </a:xfrm>
        </p:grpSpPr>
        <p:cxnSp>
          <p:nvCxnSpPr>
            <p:cNvPr id="10" name="Straight Connector 9">
              <a:extLst>
                <a:ext uri="{FF2B5EF4-FFF2-40B4-BE49-F238E27FC236}">
                  <a16:creationId xmlns:a16="http://schemas.microsoft.com/office/drawing/2014/main" id="{6322A6FB-333C-65AE-23D8-08BCEA174D43}"/>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62BB247-4598-A983-DEBF-6F042C1DB0BC}"/>
                </a:ext>
              </a:extLst>
            </p:cNvPr>
            <p:cNvCxnSpPr>
              <a:cxnSpLocks/>
            </p:cNvCxnSpPr>
            <p:nvPr userDrawn="1"/>
          </p:nvCxnSpPr>
          <p:spPr>
            <a:xfrm flipH="1">
              <a:off x="9381744" y="-25401"/>
              <a:ext cx="2810256" cy="68834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2" name="Straight Connector 11">
            <a:extLst>
              <a:ext uri="{FF2B5EF4-FFF2-40B4-BE49-F238E27FC236}">
                <a16:creationId xmlns:a16="http://schemas.microsoft.com/office/drawing/2014/main" id="{34E84FEE-D475-A71D-7996-5925602ECF9A}"/>
              </a:ext>
              <a:ext uri="{C183D7F6-B498-43B3-948B-1728B52AA6E4}">
                <adec:decorative xmlns:adec="http://schemas.microsoft.com/office/drawing/2017/decorative" val="1"/>
              </a:ext>
            </a:extLst>
          </p:cNvPr>
          <p:cNvCxnSpPr>
            <a:cxnSpLocks/>
          </p:cNvCxnSpPr>
          <p:nvPr userDrawn="1"/>
        </p:nvCxnSpPr>
        <p:spPr>
          <a:xfrm rot="10800000" flipH="1">
            <a:off x="-1" y="-25403"/>
            <a:ext cx="1210573" cy="20481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ooter Placeholder 4">
            <a:extLst>
              <a:ext uri="{FF2B5EF4-FFF2-40B4-BE49-F238E27FC236}">
                <a16:creationId xmlns:a16="http://schemas.microsoft.com/office/drawing/2014/main" id="{7459776D-4049-CB00-C321-0627C169BC51}"/>
              </a:ext>
            </a:extLst>
          </p:cNvPr>
          <p:cNvSpPr>
            <a:spLocks noGrp="1"/>
          </p:cNvSpPr>
          <p:nvPr>
            <p:ph type="ftr" sz="quarter" idx="11"/>
          </p:nvPr>
        </p:nvSpPr>
        <p:spPr>
          <a:xfrm>
            <a:off x="1333500" y="6356349"/>
            <a:ext cx="3819228" cy="365125"/>
          </a:xfrm>
        </p:spPr>
        <p:txBody>
          <a:bodyPr/>
          <a:lstStyle>
            <a:lvl1pPr algn="l">
              <a:defRPr sz="900"/>
            </a:lvl1pPr>
          </a:lstStyle>
          <a:p>
            <a:r>
              <a:rPr lang="en-US" dirty="0"/>
              <a:t>PRESENTATION TITLE</a:t>
            </a:r>
          </a:p>
        </p:txBody>
      </p:sp>
      <p:sp>
        <p:nvSpPr>
          <p:cNvPr id="16" name="Slide Number Placeholder 5">
            <a:extLst>
              <a:ext uri="{FF2B5EF4-FFF2-40B4-BE49-F238E27FC236}">
                <a16:creationId xmlns:a16="http://schemas.microsoft.com/office/drawing/2014/main" id="{EDE114AF-34C6-A062-7340-858BC27DA264}"/>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4249735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Break 3">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06400"/>
            <a:ext cx="4179570" cy="3457971"/>
          </a:xfrm>
        </p:spPr>
        <p:txBody>
          <a:bodyPr anchor="b">
            <a:noAutofit/>
          </a:bodyPr>
          <a:lstStyle>
            <a:lvl1pPr algn="l">
              <a:defRPr sz="3600" spc="150" baseline="0">
                <a:solidFill>
                  <a:schemeClr val="bg1"/>
                </a:solidFill>
              </a:defRPr>
            </a:lvl1pPr>
          </a:lstStyle>
          <a:p>
            <a:r>
              <a:rPr lang="en-US" dirty="0"/>
              <a:t>CLICK TO add title</a:t>
            </a:r>
          </a:p>
        </p:txBody>
      </p:sp>
      <p:pic>
        <p:nvPicPr>
          <p:cNvPr id="4" name="Graphic 3">
            <a:extLst>
              <a:ext uri="{FF2B5EF4-FFF2-40B4-BE49-F238E27FC236}">
                <a16:creationId xmlns:a16="http://schemas.microsoft.com/office/drawing/2014/main" id="{5E045004-3604-59DC-13E0-7A0B2DF78C4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440329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1">
    <p:bg>
      <p:bgPr>
        <a:solidFill>
          <a:schemeClr val="accent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955F7B05-9431-1FBA-415D-6CF2DF562B97}"/>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093633" cy="3912394"/>
          </a:xfrm>
          <a:prstGeom prst="rect">
            <a:avLst/>
          </a:prstGeom>
        </p:spPr>
      </p:pic>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568961"/>
            <a:ext cx="8420100" cy="1780860"/>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97255"/>
            <a:ext cx="3924300" cy="464499"/>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7" name="Content Placeholder 3">
            <a:extLst>
              <a:ext uri="{FF2B5EF4-FFF2-40B4-BE49-F238E27FC236}">
                <a16:creationId xmlns:a16="http://schemas.microsoft.com/office/drawing/2014/main" id="{07FF22E3-5928-787E-B062-FA18127D3BD9}"/>
              </a:ext>
            </a:extLst>
          </p:cNvPr>
          <p:cNvSpPr>
            <a:spLocks noGrp="1"/>
          </p:cNvSpPr>
          <p:nvPr>
            <p:ph sz="half" idx="13" hasCustomPrompt="1"/>
          </p:nvPr>
        </p:nvSpPr>
        <p:spPr>
          <a:xfrm>
            <a:off x="2933700" y="3251596"/>
            <a:ext cx="3943627" cy="3234264"/>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97255"/>
            <a:ext cx="3943627" cy="464499"/>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9" name="Content Placeholder 3">
            <a:extLst>
              <a:ext uri="{FF2B5EF4-FFF2-40B4-BE49-F238E27FC236}">
                <a16:creationId xmlns:a16="http://schemas.microsoft.com/office/drawing/2014/main" id="{178E4D0B-96F1-45F3-6B2A-5FA31A37257F}"/>
              </a:ext>
            </a:extLst>
          </p:cNvPr>
          <p:cNvSpPr>
            <a:spLocks noGrp="1"/>
          </p:cNvSpPr>
          <p:nvPr>
            <p:ph sz="half" idx="14" hasCustomPrompt="1"/>
          </p:nvPr>
        </p:nvSpPr>
        <p:spPr>
          <a:xfrm>
            <a:off x="7410173" y="3251595"/>
            <a:ext cx="3943627" cy="3234264"/>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Footer Placeholder 4">
            <a:extLst>
              <a:ext uri="{FF2B5EF4-FFF2-40B4-BE49-F238E27FC236}">
                <a16:creationId xmlns:a16="http://schemas.microsoft.com/office/drawing/2014/main" id="{5F41582C-9AD2-F126-40F3-D43E77D158C8}"/>
              </a:ext>
            </a:extLst>
          </p:cNvPr>
          <p:cNvSpPr>
            <a:spLocks noGrp="1"/>
          </p:cNvSpPr>
          <p:nvPr>
            <p:ph type="ftr" sz="quarter" idx="11"/>
          </p:nvPr>
        </p:nvSpPr>
        <p:spPr>
          <a:xfrm>
            <a:off x="2969260" y="6356349"/>
            <a:ext cx="3819228" cy="365125"/>
          </a:xfrm>
        </p:spPr>
        <p:txBody>
          <a:bodyPr/>
          <a:lstStyle>
            <a:lvl1pPr algn="l">
              <a:defRPr sz="900"/>
            </a:lvl1pPr>
          </a:lstStyle>
          <a:p>
            <a:r>
              <a:rPr lang="en-US" dirty="0"/>
              <a:t>PRESENTATION TITLE</a:t>
            </a:r>
          </a:p>
        </p:txBody>
      </p:sp>
      <p:sp>
        <p:nvSpPr>
          <p:cNvPr id="14" name="Slide Number Placeholder 5">
            <a:extLst>
              <a:ext uri="{FF2B5EF4-FFF2-40B4-BE49-F238E27FC236}">
                <a16:creationId xmlns:a16="http://schemas.microsoft.com/office/drawing/2014/main" id="{341F76B1-7BEF-7A88-1394-1164BFF082E5}"/>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40127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341120" y="558801"/>
            <a:ext cx="9953308" cy="1780860"/>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grpSp>
        <p:nvGrpSpPr>
          <p:cNvPr id="10" name="Group 9">
            <a:extLst>
              <a:ext uri="{FF2B5EF4-FFF2-40B4-BE49-F238E27FC236}">
                <a16:creationId xmlns:a16="http://schemas.microsoft.com/office/drawing/2014/main" id="{6A217F83-0BDB-C70B-29FE-2651DE191533}"/>
              </a:ext>
              <a:ext uri="{C183D7F6-B498-43B3-948B-1728B52AA6E4}">
                <adec:decorative xmlns:adec="http://schemas.microsoft.com/office/drawing/2017/decorative" val="1"/>
              </a:ext>
            </a:extLst>
          </p:cNvPr>
          <p:cNvGrpSpPr/>
          <p:nvPr userDrawn="1"/>
        </p:nvGrpSpPr>
        <p:grpSpPr>
          <a:xfrm>
            <a:off x="4429817" y="0"/>
            <a:ext cx="7762183" cy="2754814"/>
            <a:chOff x="7334250" y="0"/>
            <a:chExt cx="4857750" cy="1724025"/>
          </a:xfrm>
        </p:grpSpPr>
        <p:cxnSp>
          <p:nvCxnSpPr>
            <p:cNvPr id="11" name="Straight Connector 10">
              <a:extLst>
                <a:ext uri="{FF2B5EF4-FFF2-40B4-BE49-F238E27FC236}">
                  <a16:creationId xmlns:a16="http://schemas.microsoft.com/office/drawing/2014/main" id="{E0C62368-3F79-C078-7086-B23D2F5A09F8}"/>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09BDD71-BF2E-BDB0-A625-D8371AEA1CAB}"/>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 name="Text Placeholder 2">
            <a:extLst>
              <a:ext uri="{FF2B5EF4-FFF2-40B4-BE49-F238E27FC236}">
                <a16:creationId xmlns:a16="http://schemas.microsoft.com/office/drawing/2014/main" id="{83354B96-CD25-BE1C-8CA2-3825F820B759}"/>
              </a:ext>
            </a:extLst>
          </p:cNvPr>
          <p:cNvSpPr>
            <a:spLocks noGrp="1"/>
          </p:cNvSpPr>
          <p:nvPr>
            <p:ph type="body" idx="1" hasCustomPrompt="1"/>
          </p:nvPr>
        </p:nvSpPr>
        <p:spPr>
          <a:xfrm>
            <a:off x="1341120" y="2960877"/>
            <a:ext cx="2722880" cy="351284"/>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5" name="Content Placeholder 3">
            <a:extLst>
              <a:ext uri="{FF2B5EF4-FFF2-40B4-BE49-F238E27FC236}">
                <a16:creationId xmlns:a16="http://schemas.microsoft.com/office/drawing/2014/main" id="{CDD81865-54C7-7674-4B2E-041D05C1D146}"/>
              </a:ext>
            </a:extLst>
          </p:cNvPr>
          <p:cNvSpPr>
            <a:spLocks noGrp="1"/>
          </p:cNvSpPr>
          <p:nvPr>
            <p:ph sz="half" idx="15" hasCustomPrompt="1"/>
          </p:nvPr>
        </p:nvSpPr>
        <p:spPr>
          <a:xfrm>
            <a:off x="1341120" y="3392035"/>
            <a:ext cx="2722880" cy="2907164"/>
          </a:xfrm>
        </p:spPr>
        <p:txBody>
          <a:bodyPr tIns="0">
            <a:normAutofit/>
          </a:bodyPr>
          <a:lstStyle>
            <a:lvl1pPr marL="283464" indent="-283464">
              <a:lnSpc>
                <a:spcPct val="100000"/>
              </a:lnSpc>
              <a:buFont typeface="+mj-lt"/>
              <a:buAutoNum type="arabicPeriod"/>
              <a:defRPr sz="1800" b="0" spc="50" baseline="0"/>
            </a:lvl1pPr>
            <a:lvl2pPr marL="566928" indent="-342900">
              <a:lnSpc>
                <a:spcPct val="100000"/>
              </a:lnSpc>
              <a:spcBef>
                <a:spcPts val="1000"/>
              </a:spcBef>
              <a:buFont typeface="+mj-lt"/>
              <a:buAutoNum type="alphaLcPeriod"/>
              <a:defRPr sz="1800" spc="50" baseline="0"/>
            </a:lvl2pPr>
            <a:lvl3pPr marL="850392" indent="-342900">
              <a:lnSpc>
                <a:spcPct val="100000"/>
              </a:lnSpc>
              <a:spcBef>
                <a:spcPts val="1000"/>
              </a:spcBef>
              <a:buFont typeface="+mj-lt"/>
              <a:buAutoNum type="arabicParenR"/>
              <a:defRPr sz="1800" spc="50" baseline="0"/>
            </a:lvl3pPr>
            <a:lvl4pPr marL="1042416" indent="-342900">
              <a:lnSpc>
                <a:spcPct val="100000"/>
              </a:lnSpc>
              <a:spcBef>
                <a:spcPts val="1000"/>
              </a:spcBef>
              <a:buFont typeface="+mj-lt"/>
              <a:buAutoNum type="alphaLcParenR"/>
              <a:defRPr sz="1800" spc="50" baseline="0"/>
            </a:lvl4pPr>
            <a:lvl5pPr marL="1074420" indent="-400050">
              <a:lnSpc>
                <a:spcPct val="100000"/>
              </a:lnSpc>
              <a:spcBef>
                <a:spcPts val="1000"/>
              </a:spcBef>
              <a:buFont typeface="+mj-lt"/>
              <a:buAutoNum type="romanLcPeriod"/>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7" name="Text Placeholder 2">
            <a:extLst>
              <a:ext uri="{FF2B5EF4-FFF2-40B4-BE49-F238E27FC236}">
                <a16:creationId xmlns:a16="http://schemas.microsoft.com/office/drawing/2014/main" id="{6F39BA57-7F1C-623F-BC7F-B689C5AC33EA}"/>
              </a:ext>
            </a:extLst>
          </p:cNvPr>
          <p:cNvSpPr>
            <a:spLocks noGrp="1"/>
          </p:cNvSpPr>
          <p:nvPr>
            <p:ph type="body" idx="10" hasCustomPrompt="1"/>
          </p:nvPr>
        </p:nvSpPr>
        <p:spPr>
          <a:xfrm>
            <a:off x="4754881" y="2960877"/>
            <a:ext cx="5516880" cy="351284"/>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3" name="Content Placeholder 3">
            <a:extLst>
              <a:ext uri="{FF2B5EF4-FFF2-40B4-BE49-F238E27FC236}">
                <a16:creationId xmlns:a16="http://schemas.microsoft.com/office/drawing/2014/main" id="{94BF07A4-5A33-0B3C-A378-AB2435F1D5FF}"/>
              </a:ext>
            </a:extLst>
          </p:cNvPr>
          <p:cNvSpPr>
            <a:spLocks noGrp="1"/>
          </p:cNvSpPr>
          <p:nvPr>
            <p:ph sz="half" idx="14" hasCustomPrompt="1"/>
          </p:nvPr>
        </p:nvSpPr>
        <p:spPr>
          <a:xfrm>
            <a:off x="4754881" y="3324859"/>
            <a:ext cx="5506720" cy="3031489"/>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Footer Placeholder 4">
            <a:extLst>
              <a:ext uri="{FF2B5EF4-FFF2-40B4-BE49-F238E27FC236}">
                <a16:creationId xmlns:a16="http://schemas.microsoft.com/office/drawing/2014/main" id="{63DC63A6-41FE-6C2D-9A53-0AE4A6DBF39B}"/>
              </a:ext>
            </a:extLst>
          </p:cNvPr>
          <p:cNvSpPr>
            <a:spLocks noGrp="1"/>
          </p:cNvSpPr>
          <p:nvPr>
            <p:ph type="ftr" sz="quarter" idx="12"/>
          </p:nvPr>
        </p:nvSpPr>
        <p:spPr>
          <a:xfrm>
            <a:off x="1333500" y="6356349"/>
            <a:ext cx="3819228" cy="365125"/>
          </a:xfrm>
        </p:spPr>
        <p:txBody>
          <a:bodyPr/>
          <a:lstStyle>
            <a:lvl1pPr algn="l">
              <a:defRPr sz="900"/>
            </a:lvl1pPr>
          </a:lstStyle>
          <a:p>
            <a:r>
              <a:rPr lang="en-US" dirty="0"/>
              <a:t>PRESENTATION TITLE</a:t>
            </a:r>
          </a:p>
        </p:txBody>
      </p:sp>
      <p:sp>
        <p:nvSpPr>
          <p:cNvPr id="20" name="Slide Number Placeholder 5">
            <a:extLst>
              <a:ext uri="{FF2B5EF4-FFF2-40B4-BE49-F238E27FC236}">
                <a16:creationId xmlns:a16="http://schemas.microsoft.com/office/drawing/2014/main" id="{0B5130EC-B05B-5489-FBEC-DBEB6D1E737D}"/>
              </a:ext>
            </a:extLst>
          </p:cNvPr>
          <p:cNvSpPr>
            <a:spLocks noGrp="1"/>
          </p:cNvSpPr>
          <p:nvPr>
            <p:ph type="sldNum" sz="quarter" idx="13"/>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112085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3B2CC92D-F90A-CB67-4860-D6939AC29566}"/>
              </a:ext>
              <a:ext uri="{C183D7F6-B498-43B3-948B-1728B52AA6E4}">
                <adec:decorative xmlns:adec="http://schemas.microsoft.com/office/drawing/2017/decorative" val="1"/>
              </a:ext>
            </a:extLst>
          </p:cNvPr>
          <p:cNvCxnSpPr>
            <a:cxnSpLocks/>
          </p:cNvCxnSpPr>
          <p:nvPr userDrawn="1"/>
        </p:nvCxnSpPr>
        <p:spPr>
          <a:xfrm flipH="1" flipV="1">
            <a:off x="3094182" y="0"/>
            <a:ext cx="1745673" cy="38977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4" y="1671639"/>
            <a:ext cx="5884027"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13" name="Picture Placeholder 12">
            <a:extLst>
              <a:ext uri="{FF2B5EF4-FFF2-40B4-BE49-F238E27FC236}">
                <a16:creationId xmlns:a16="http://schemas.microsoft.com/office/drawing/2014/main" id="{4C376638-5C5B-8E5B-0C26-8F63B98EA417}"/>
              </a:ext>
            </a:extLst>
          </p:cNvPr>
          <p:cNvSpPr>
            <a:spLocks noGrp="1"/>
          </p:cNvSpPr>
          <p:nvPr>
            <p:ph type="pic" sz="quarter" idx="13"/>
          </p:nvPr>
        </p:nvSpPr>
        <p:spPr>
          <a:xfrm>
            <a:off x="-28230" y="-9144"/>
            <a:ext cx="5481955" cy="6876288"/>
          </a:xfrm>
          <a:custGeom>
            <a:avLst/>
            <a:gdLst>
              <a:gd name="connsiteX0" fmla="*/ 0 w 5476875"/>
              <a:gd name="connsiteY0" fmla="*/ 0 h 6858000"/>
              <a:gd name="connsiteX1" fmla="*/ 547687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 fmla="*/ 0 w 5476875"/>
              <a:gd name="connsiteY0" fmla="*/ 0 h 6858000"/>
              <a:gd name="connsiteX1" fmla="*/ 252031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 fmla="*/ 5080 w 5481955"/>
              <a:gd name="connsiteY0" fmla="*/ 0 h 6858000"/>
              <a:gd name="connsiteX1" fmla="*/ 2525395 w 5481955"/>
              <a:gd name="connsiteY1" fmla="*/ 0 h 6858000"/>
              <a:gd name="connsiteX2" fmla="*/ 5481955 w 5481955"/>
              <a:gd name="connsiteY2" fmla="*/ 6858000 h 6858000"/>
              <a:gd name="connsiteX3" fmla="*/ 5080 w 5481955"/>
              <a:gd name="connsiteY3" fmla="*/ 6858000 h 6858000"/>
              <a:gd name="connsiteX4" fmla="*/ 0 w 5481955"/>
              <a:gd name="connsiteY4" fmla="*/ 4805680 h 6858000"/>
              <a:gd name="connsiteX5" fmla="*/ 5080 w 5481955"/>
              <a:gd name="connsiteY5" fmla="*/ 0 h 685800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75996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759960 h 6863080"/>
              <a:gd name="connsiteX5" fmla="*/ 5080 w 5481955"/>
              <a:gd name="connsiteY5" fmla="*/ 0 h 6863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81955" h="6863080">
                <a:moveTo>
                  <a:pt x="5080" y="0"/>
                </a:moveTo>
                <a:lnTo>
                  <a:pt x="2525395" y="0"/>
                </a:lnTo>
                <a:lnTo>
                  <a:pt x="5481955" y="6858000"/>
                </a:lnTo>
                <a:lnTo>
                  <a:pt x="899160" y="6863080"/>
                </a:lnTo>
                <a:cubicBezTo>
                  <a:pt x="506307" y="5933440"/>
                  <a:pt x="413173" y="5720080"/>
                  <a:pt x="0" y="4759960"/>
                </a:cubicBezTo>
                <a:cubicBezTo>
                  <a:pt x="1693" y="3158067"/>
                  <a:pt x="3387" y="1601893"/>
                  <a:pt x="5080" y="0"/>
                </a:cubicBezTo>
                <a:close/>
              </a:path>
            </a:pathLst>
          </a:custGeom>
        </p:spPr>
        <p:txBody>
          <a:bodyPr lIns="274320" tIns="91440" bIns="91440">
            <a:normAutofit/>
          </a:bodyPr>
          <a:lstStyle>
            <a:lvl1pPr marL="0" indent="0" algn="l">
              <a:buNone/>
              <a:defRPr sz="2000">
                <a:solidFill>
                  <a:schemeClr val="tx1"/>
                </a:solidFill>
              </a:defRPr>
            </a:lvl1pPr>
          </a:lstStyle>
          <a:p>
            <a:r>
              <a:rPr lang="en-US"/>
              <a:t>Click icon to add picture</a:t>
            </a:r>
            <a:endParaRPr lang="en-US" dirty="0"/>
          </a:p>
        </p:txBody>
      </p:sp>
      <p:sp>
        <p:nvSpPr>
          <p:cNvPr id="4" name="Footer Placeholder 4">
            <a:extLst>
              <a:ext uri="{FF2B5EF4-FFF2-40B4-BE49-F238E27FC236}">
                <a16:creationId xmlns:a16="http://schemas.microsoft.com/office/drawing/2014/main" id="{04569D00-2037-2A8D-943B-22FAC1C0B690}"/>
              </a:ext>
            </a:extLst>
          </p:cNvPr>
          <p:cNvSpPr>
            <a:spLocks noGrp="1"/>
          </p:cNvSpPr>
          <p:nvPr>
            <p:ph type="ftr" sz="quarter" idx="11"/>
          </p:nvPr>
        </p:nvSpPr>
        <p:spPr>
          <a:xfrm>
            <a:off x="825500" y="6356349"/>
            <a:ext cx="3819228" cy="365125"/>
          </a:xfrm>
        </p:spPr>
        <p:txBody>
          <a:bodyPr/>
          <a:lstStyle>
            <a:lvl1pPr algn="l">
              <a:defRPr sz="900"/>
            </a:lvl1pPr>
          </a:lstStyle>
          <a:p>
            <a:r>
              <a:rPr lang="en-US" dirty="0"/>
              <a:t>PRESENTATION TITLE</a:t>
            </a:r>
          </a:p>
        </p:txBody>
      </p:sp>
      <p:sp>
        <p:nvSpPr>
          <p:cNvPr id="5" name="Slide Number Placeholder 5">
            <a:extLst>
              <a:ext uri="{FF2B5EF4-FFF2-40B4-BE49-F238E27FC236}">
                <a16:creationId xmlns:a16="http://schemas.microsoft.com/office/drawing/2014/main" id="{75967A9D-0B53-4F3F-0872-495C23A33235}"/>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
        <p:nvSpPr>
          <p:cNvPr id="8" name="Content Placeholder 3">
            <a:extLst>
              <a:ext uri="{FF2B5EF4-FFF2-40B4-BE49-F238E27FC236}">
                <a16:creationId xmlns:a16="http://schemas.microsoft.com/office/drawing/2014/main" id="{643B0E9A-A777-8745-6A36-0A79CB5E036B}"/>
              </a:ext>
            </a:extLst>
          </p:cNvPr>
          <p:cNvSpPr>
            <a:spLocks noGrp="1"/>
          </p:cNvSpPr>
          <p:nvPr>
            <p:ph sz="half" idx="14" hasCustomPrompt="1"/>
          </p:nvPr>
        </p:nvSpPr>
        <p:spPr>
          <a:xfrm>
            <a:off x="5453725" y="3660774"/>
            <a:ext cx="5907176" cy="2536826"/>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9" r:id="rId3"/>
    <p:sldLayoutId id="2147483670" r:id="rId4"/>
    <p:sldLayoutId id="2147483651" r:id="rId5"/>
    <p:sldLayoutId id="2147483671" r:id="rId6"/>
    <p:sldLayoutId id="2147483672" r:id="rId7"/>
    <p:sldLayoutId id="2147483673" r:id="rId8"/>
    <p:sldLayoutId id="2147483664" r:id="rId9"/>
    <p:sldLayoutId id="2147483674" r:id="rId10"/>
    <p:sldLayoutId id="2147483653" r:id="rId11"/>
    <p:sldLayoutId id="2147483667" r:id="rId12"/>
    <p:sldLayoutId id="2147483665" r:id="rId13"/>
  </p:sldLayoutIdLst>
  <p:hf hdr="0" ft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A3CD7CE-0E99-C1BC-6C5C-F6C7AACB773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D13C85A-2698-F61D-D9C5-170AC10039E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3132BC-17D4-C9DA-C5D1-2F6FE84ED3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3FF6E09-B5B1-4802-9BEA-686862CADC17}" type="datetimeFigureOut">
              <a:rPr lang="en-US" smtClean="0"/>
              <a:t>5/14/2025</a:t>
            </a:fld>
            <a:endParaRPr lang="en-US"/>
          </a:p>
        </p:txBody>
      </p:sp>
      <p:sp>
        <p:nvSpPr>
          <p:cNvPr id="5" name="Footer Placeholder 4">
            <a:extLst>
              <a:ext uri="{FF2B5EF4-FFF2-40B4-BE49-F238E27FC236}">
                <a16:creationId xmlns:a16="http://schemas.microsoft.com/office/drawing/2014/main" id="{67520E44-EFCA-5E1C-E7C9-2C819EADD3E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0C7E350D-A5B3-99C8-5C9F-35FC639A0E0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3E39200-752B-4044-999B-659DE1AE436A}" type="slidenum">
              <a:rPr lang="en-US" smtClean="0"/>
              <a:t>‹#›</a:t>
            </a:fld>
            <a:endParaRPr lang="en-US"/>
          </a:p>
        </p:txBody>
      </p:sp>
    </p:spTree>
    <p:extLst>
      <p:ext uri="{BB962C8B-B14F-4D97-AF65-F5344CB8AC3E}">
        <p14:creationId xmlns:p14="http://schemas.microsoft.com/office/powerpoint/2010/main" val="1430063466"/>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hyperlink" Target="https://learn.microsoft.com/en-us/power-bi/transform-model/desktop-create-and-manage-relationships" TargetMode="External"/><Relationship Id="rId7" Type="http://schemas.openxmlformats.org/officeDocument/2006/relationships/hyperlink" Target="https://learn.microsoft.com/en-us/power-bi/transform-model/desktop-many-to-many-relationships" TargetMode="External"/><Relationship Id="rId2" Type="http://schemas.openxmlformats.org/officeDocument/2006/relationships/notesSlide" Target="../notesSlides/notesSlide12.xml"/><Relationship Id="rId1" Type="http://schemas.openxmlformats.org/officeDocument/2006/relationships/slideLayout" Target="../slideLayouts/slideLayout5.xml"/><Relationship Id="rId6" Type="http://schemas.openxmlformats.org/officeDocument/2006/relationships/hyperlink" Target="https://learn.microsoft.com/en-us/power-bi/transform-model/desktop-measures" TargetMode="External"/><Relationship Id="rId5" Type="http://schemas.openxmlformats.org/officeDocument/2006/relationships/hyperlink" Target="https://learn.microsoft.com/en-us/power-bi/transform-model/desktop-calculated-columns" TargetMode="External"/><Relationship Id="rId4" Type="http://schemas.openxmlformats.org/officeDocument/2006/relationships/hyperlink" Target="https://learn.microsoft.com/en-us/power-bi/connect-data/desktop-data-view"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4912536" y="4426956"/>
            <a:ext cx="6471154" cy="2103233"/>
          </a:xfrm>
        </p:spPr>
        <p:txBody>
          <a:bodyPr anchor="ctr"/>
          <a:lstStyle/>
          <a:p>
            <a:pPr marL="0" marR="0">
              <a:spcBef>
                <a:spcPts val="0"/>
              </a:spcBef>
              <a:spcAft>
                <a:spcPts val="4200"/>
              </a:spcAft>
            </a:pPr>
            <a:r>
              <a:rPr lang="en-GB" sz="3200" b="1" kern="1600" dirty="0">
                <a:solidFill>
                  <a:srgbClr val="000000"/>
                </a:solidFill>
                <a:latin typeface="Trebuchet MS" panose="020B0603020202020204" pitchFamily="34" charset="0"/>
                <a:ea typeface="Times New Roman" panose="02020603050405020304" pitchFamily="18" charset="0"/>
                <a:cs typeface="Arial" panose="020B0604020202020204" pitchFamily="34" charset="0"/>
              </a:rPr>
              <a:t>Learn Power BI: Chapter 5</a:t>
            </a:r>
            <a:br>
              <a:rPr lang="en-GB" sz="3200" b="1" kern="1600" dirty="0">
                <a:solidFill>
                  <a:srgbClr val="000000"/>
                </a:solidFill>
                <a:latin typeface="Trebuchet MS" panose="020B0603020202020204" pitchFamily="34" charset="0"/>
                <a:ea typeface="Times New Roman" panose="02020603050405020304" pitchFamily="18" charset="0"/>
                <a:cs typeface="Arial" panose="020B0604020202020204" pitchFamily="34" charset="0"/>
              </a:rPr>
            </a:br>
            <a:br>
              <a:rPr lang="en-GB" sz="3200" kern="1600" dirty="0">
                <a:solidFill>
                  <a:srgbClr val="000000"/>
                </a:solidFill>
                <a:latin typeface="Trebuchet MS" panose="020B0603020202020204" pitchFamily="34" charset="0"/>
                <a:ea typeface="Times New Roman" panose="02020603050405020304" pitchFamily="18" charset="0"/>
                <a:cs typeface="Arial" panose="020B0604020202020204" pitchFamily="34" charset="0"/>
              </a:rPr>
            </a:br>
            <a:r>
              <a:rPr lang="en-US" sz="3200" kern="1600" dirty="0">
                <a:solidFill>
                  <a:srgbClr val="000000"/>
                </a:solidFill>
                <a:effectLst/>
                <a:latin typeface="Trebuchet MS" panose="020B0603020202020204" pitchFamily="34" charset="0"/>
                <a:ea typeface="Times New Roman" panose="02020603050405020304" pitchFamily="18" charset="0"/>
                <a:cs typeface="Arial" panose="020B0604020202020204" pitchFamily="34" charset="0"/>
              </a:rPr>
              <a:t>Creating Semantic Models and Calculations </a:t>
            </a:r>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5">
            <a:extLst>
              <a:ext uri="{FF2B5EF4-FFF2-40B4-BE49-F238E27FC236}">
                <a16:creationId xmlns:a16="http://schemas.microsoft.com/office/drawing/2014/main" id="{ECE635A2-70B8-3EAB-6A18-952B02EBAA1E}"/>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10</a:t>
            </a:fld>
            <a:endParaRPr lang="en-US" dirty="0"/>
          </a:p>
        </p:txBody>
      </p:sp>
      <p:sp>
        <p:nvSpPr>
          <p:cNvPr id="3" name="TextBox 2">
            <a:extLst>
              <a:ext uri="{FF2B5EF4-FFF2-40B4-BE49-F238E27FC236}">
                <a16:creationId xmlns:a16="http://schemas.microsoft.com/office/drawing/2014/main" id="{334B9B56-4C02-BB99-9234-A6421B77CDE9}"/>
              </a:ext>
            </a:extLst>
          </p:cNvPr>
          <p:cNvSpPr txBox="1"/>
          <p:nvPr/>
        </p:nvSpPr>
        <p:spPr>
          <a:xfrm>
            <a:off x="1322318" y="2517653"/>
            <a:ext cx="4499581" cy="3416320"/>
          </a:xfrm>
          <a:prstGeom prst="rect">
            <a:avLst/>
          </a:prstGeom>
          <a:noFill/>
        </p:spPr>
        <p:txBody>
          <a:bodyPr wrap="square">
            <a:spAutoFit/>
          </a:bodyPr>
          <a:lstStyle/>
          <a:p>
            <a:r>
              <a:rPr lang="en-US" sz="1800" b="0" i="0" dirty="0">
                <a:solidFill>
                  <a:srgbClr val="000000"/>
                </a:solidFill>
                <a:effectLst/>
                <a:latin typeface="Calibri" panose="020F0502020204030204" pitchFamily="34" charset="0"/>
              </a:rPr>
              <a:t>Calculated columns are additional columns that are created in semantic model tables through the use of the </a:t>
            </a:r>
            <a:r>
              <a:rPr lang="en-US" sz="1800" b="1" i="0" dirty="0">
                <a:solidFill>
                  <a:srgbClr val="000000"/>
                </a:solidFill>
                <a:effectLst/>
                <a:latin typeface="Calibri" panose="020F0502020204030204" pitchFamily="34" charset="0"/>
              </a:rPr>
              <a:t>DAX</a:t>
            </a:r>
            <a:r>
              <a:rPr lang="en-US" sz="1800" b="0" i="0" dirty="0">
                <a:solidFill>
                  <a:srgbClr val="000000"/>
                </a:solidFill>
                <a:effectLst/>
                <a:latin typeface="Calibri" panose="020F0502020204030204" pitchFamily="34" charset="0"/>
              </a:rPr>
              <a:t> (short for Data </a:t>
            </a:r>
            <a:r>
              <a:rPr lang="en-US" sz="1800" b="1" i="0" dirty="0">
                <a:solidFill>
                  <a:srgbClr val="000000"/>
                </a:solidFill>
                <a:effectLst/>
                <a:latin typeface="Calibri" panose="020F0502020204030204" pitchFamily="34" charset="0"/>
              </a:rPr>
              <a:t>Analysis </a:t>
            </a:r>
            <a:r>
              <a:rPr lang="en-US" sz="1800" b="1" i="0" dirty="0" err="1">
                <a:solidFill>
                  <a:srgbClr val="000000"/>
                </a:solidFill>
                <a:effectLst/>
                <a:latin typeface="Calibri" panose="020F0502020204030204" pitchFamily="34" charset="0"/>
              </a:rPr>
              <a:t>eXpressions</a:t>
            </a:r>
            <a:r>
              <a:rPr lang="en-US" sz="1800" b="0" i="0" dirty="0">
                <a:solidFill>
                  <a:srgbClr val="000000"/>
                </a:solidFill>
                <a:effectLst/>
                <a:latin typeface="Calibri" panose="020F0502020204030204" pitchFamily="34" charset="0"/>
              </a:rPr>
              <a:t>) formula language. Calculated columns are computed for each row in a table at the time of the calculated column’s creation, as well as during the refresh process. Calculated columns are only calculated at the time of their creation and during data refresh, it is not possible to have the calculations be dynamically based on user interaction with the report. </a:t>
            </a:r>
            <a:endParaRPr lang="en-US" dirty="0"/>
          </a:p>
        </p:txBody>
      </p:sp>
      <p:sp>
        <p:nvSpPr>
          <p:cNvPr id="4" name="Title 1">
            <a:extLst>
              <a:ext uri="{FF2B5EF4-FFF2-40B4-BE49-F238E27FC236}">
                <a16:creationId xmlns:a16="http://schemas.microsoft.com/office/drawing/2014/main" id="{6BC6F72E-A9A0-80D5-1253-15A01B3F3062}"/>
              </a:ext>
            </a:extLst>
          </p:cNvPr>
          <p:cNvSpPr>
            <a:spLocks noGrp="1"/>
          </p:cNvSpPr>
          <p:nvPr>
            <p:ph type="title"/>
          </p:nvPr>
        </p:nvSpPr>
        <p:spPr>
          <a:xfrm>
            <a:off x="1322318" y="268360"/>
            <a:ext cx="7288282" cy="2121177"/>
          </a:xfrm>
        </p:spPr>
        <p:txBody>
          <a:bodyPr/>
          <a:lstStyle/>
          <a:p>
            <a:r>
              <a:rPr lang="en-US" dirty="0"/>
              <a:t>Columns versus Measures</a:t>
            </a:r>
          </a:p>
        </p:txBody>
      </p:sp>
      <p:sp>
        <p:nvSpPr>
          <p:cNvPr id="6" name="TextBox 5">
            <a:extLst>
              <a:ext uri="{FF2B5EF4-FFF2-40B4-BE49-F238E27FC236}">
                <a16:creationId xmlns:a16="http://schemas.microsoft.com/office/drawing/2014/main" id="{26ED7617-1038-3FFE-3CBA-2409F4D33EED}"/>
              </a:ext>
            </a:extLst>
          </p:cNvPr>
          <p:cNvSpPr txBox="1"/>
          <p:nvPr/>
        </p:nvSpPr>
        <p:spPr>
          <a:xfrm>
            <a:off x="5938667" y="2517653"/>
            <a:ext cx="4499581" cy="3416320"/>
          </a:xfrm>
          <a:prstGeom prst="rect">
            <a:avLst/>
          </a:prstGeom>
          <a:noFill/>
        </p:spPr>
        <p:txBody>
          <a:bodyPr wrap="square">
            <a:spAutoFit/>
          </a:bodyPr>
          <a:lstStyle/>
          <a:p>
            <a:r>
              <a:rPr lang="en-US" sz="1800" b="0" i="0" dirty="0">
                <a:solidFill>
                  <a:srgbClr val="000000"/>
                </a:solidFill>
                <a:effectLst/>
                <a:latin typeface="Calibri" panose="020F0502020204030204" pitchFamily="34" charset="0"/>
              </a:rPr>
              <a:t>Measures can be either implicit or explicit. Implicit measures are created automatically by Power BI whenever a numeric field is used within a visualization and are sometimes created for text fields as well, within certain visualizations in certain circumstances. These implicit measures include the standard aggregations—such as, sum, average, maximum, minimum, distinct count, count, standard deviation, variance, and median for numeric fields, and first, last, distinct count, and count for text fields.  </a:t>
            </a:r>
            <a:endParaRPr lang="en-US" dirty="0"/>
          </a:p>
        </p:txBody>
      </p:sp>
    </p:spTree>
    <p:extLst>
      <p:ext uri="{BB962C8B-B14F-4D97-AF65-F5344CB8AC3E}">
        <p14:creationId xmlns:p14="http://schemas.microsoft.com/office/powerpoint/2010/main" val="22029679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22318" y="268360"/>
            <a:ext cx="7288282" cy="2121177"/>
          </a:xfrm>
        </p:spPr>
        <p:txBody>
          <a:bodyPr/>
          <a:lstStyle/>
          <a:p>
            <a:r>
              <a:rPr lang="en-US" dirty="0"/>
              <a:t>Example </a:t>
            </a:r>
            <a:r>
              <a:rPr lang="en-US" dirty="0" err="1"/>
              <a:t>dax</a:t>
            </a:r>
            <a:r>
              <a:rPr lang="en-US" dirty="0"/>
              <a:t> measure</a:t>
            </a:r>
          </a:p>
        </p:txBody>
      </p:sp>
      <p:sp>
        <p:nvSpPr>
          <p:cNvPr id="14" name="Slide Number Placeholder 5">
            <a:extLst>
              <a:ext uri="{FF2B5EF4-FFF2-40B4-BE49-F238E27FC236}">
                <a16:creationId xmlns:a16="http://schemas.microsoft.com/office/drawing/2014/main" id="{ECE635A2-70B8-3EAB-6A18-952B02EBAA1E}"/>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11</a:t>
            </a:fld>
            <a:endParaRPr lang="en-US" dirty="0"/>
          </a:p>
        </p:txBody>
      </p:sp>
      <p:sp>
        <p:nvSpPr>
          <p:cNvPr id="7" name="TextBox 6">
            <a:extLst>
              <a:ext uri="{FF2B5EF4-FFF2-40B4-BE49-F238E27FC236}">
                <a16:creationId xmlns:a16="http://schemas.microsoft.com/office/drawing/2014/main" id="{7FB66F3B-5BB8-24F2-27BA-D60BAF6C9D5B}"/>
              </a:ext>
            </a:extLst>
          </p:cNvPr>
          <p:cNvSpPr txBox="1"/>
          <p:nvPr/>
        </p:nvSpPr>
        <p:spPr>
          <a:xfrm>
            <a:off x="1322318" y="2649779"/>
            <a:ext cx="6101482" cy="2541914"/>
          </a:xfrm>
          <a:prstGeom prst="rect">
            <a:avLst/>
          </a:prstGeom>
          <a:noFill/>
        </p:spPr>
        <p:txBody>
          <a:bodyPr wrap="square">
            <a:spAutoFit/>
          </a:bodyPr>
          <a:lstStyle/>
          <a:p>
            <a:pPr algn="l" rtl="0" fontAlgn="base">
              <a:lnSpc>
                <a:spcPts val="1350"/>
              </a:lnSpc>
              <a:spcBef>
                <a:spcPts val="800"/>
              </a:spcBef>
              <a:buNone/>
            </a:pPr>
            <a:r>
              <a:rPr lang="en-US" sz="1800" b="0" i="0" dirty="0">
                <a:solidFill>
                  <a:srgbClr val="000000"/>
                </a:solidFill>
                <a:effectLst/>
                <a:latin typeface="Consolas" panose="020B0609020204030204" pitchFamily="49" charset="0"/>
              </a:rPr>
              <a:t>Measure =  </a:t>
            </a:r>
            <a:endParaRPr lang="en-US" b="0" i="0" dirty="0">
              <a:solidFill>
                <a:srgbClr val="000000"/>
              </a:solidFill>
              <a:effectLst/>
              <a:latin typeface="Segoe UI" panose="020B0502040204020203" pitchFamily="34" charset="0"/>
            </a:endParaRPr>
          </a:p>
          <a:p>
            <a:pPr algn="l" rtl="0" fontAlgn="base">
              <a:lnSpc>
                <a:spcPts val="1350"/>
              </a:lnSpc>
              <a:spcBef>
                <a:spcPts val="800"/>
              </a:spcBef>
              <a:buNone/>
            </a:pPr>
            <a:r>
              <a:rPr lang="en-US" sz="1800" b="0" i="0" dirty="0">
                <a:solidFill>
                  <a:srgbClr val="000000"/>
                </a:solidFill>
                <a:effectLst/>
                <a:latin typeface="Consolas" panose="020B0609020204030204" pitchFamily="49" charset="0"/>
              </a:rPr>
              <a:t>    </a:t>
            </a:r>
            <a:r>
              <a:rPr lang="en-US" sz="1800" b="0" i="0" dirty="0">
                <a:solidFill>
                  <a:srgbClr val="0000FF"/>
                </a:solidFill>
                <a:effectLst/>
                <a:latin typeface="Consolas" panose="020B0609020204030204" pitchFamily="49" charset="0"/>
              </a:rPr>
              <a:t>VAR</a:t>
            </a:r>
            <a:r>
              <a:rPr lang="en-US" sz="1800" b="0" i="0" dirty="0">
                <a:solidFill>
                  <a:srgbClr val="000000"/>
                </a:solidFill>
                <a:effectLst/>
                <a:latin typeface="Consolas" panose="020B0609020204030204" pitchFamily="49" charset="0"/>
              </a:rPr>
              <a:t> </a:t>
            </a:r>
            <a:r>
              <a:rPr lang="en-US" sz="1800" b="0" i="0" dirty="0">
                <a:solidFill>
                  <a:srgbClr val="008080"/>
                </a:solidFill>
                <a:effectLst/>
                <a:latin typeface="Consolas" panose="020B0609020204030204" pitchFamily="49" charset="0"/>
              </a:rPr>
              <a:t>__Table</a:t>
            </a:r>
            <a:r>
              <a:rPr lang="en-US" sz="1800" b="0" i="0" dirty="0">
                <a:solidFill>
                  <a:srgbClr val="000000"/>
                </a:solidFill>
                <a:effectLst/>
                <a:latin typeface="Consolas" panose="020B0609020204030204" pitchFamily="49" charset="0"/>
              </a:rPr>
              <a:t> =  </a:t>
            </a:r>
            <a:endParaRPr lang="en-US" b="0" i="0" dirty="0">
              <a:solidFill>
                <a:srgbClr val="000000"/>
              </a:solidFill>
              <a:effectLst/>
              <a:latin typeface="Segoe UI" panose="020B0502040204020203" pitchFamily="34" charset="0"/>
            </a:endParaRPr>
          </a:p>
          <a:p>
            <a:pPr algn="l" rtl="0" fontAlgn="base">
              <a:lnSpc>
                <a:spcPts val="1350"/>
              </a:lnSpc>
              <a:spcBef>
                <a:spcPts val="800"/>
              </a:spcBef>
              <a:buNone/>
            </a:pPr>
            <a:r>
              <a:rPr lang="en-US" sz="1800" b="0" i="0" dirty="0">
                <a:solidFill>
                  <a:srgbClr val="000000"/>
                </a:solidFill>
                <a:effectLst/>
                <a:latin typeface="Consolas" panose="020B0609020204030204" pitchFamily="49" charset="0"/>
              </a:rPr>
              <a:t>        </a:t>
            </a:r>
            <a:r>
              <a:rPr lang="en-US" sz="1800" b="0" i="0" dirty="0">
                <a:solidFill>
                  <a:srgbClr val="3165BB"/>
                </a:solidFill>
                <a:effectLst/>
                <a:latin typeface="Consolas" panose="020B0609020204030204" pitchFamily="49" charset="0"/>
              </a:rPr>
              <a:t>FILTER</a:t>
            </a:r>
            <a:r>
              <a:rPr lang="en-US" sz="1800" b="0" i="0" dirty="0">
                <a:solidFill>
                  <a:srgbClr val="000000"/>
                </a:solidFill>
                <a:effectLst/>
                <a:latin typeface="Consolas" panose="020B0609020204030204" pitchFamily="49" charset="0"/>
              </a:rPr>
              <a:t>( </a:t>
            </a:r>
            <a:endParaRPr lang="en-US" b="0" i="0" dirty="0">
              <a:solidFill>
                <a:srgbClr val="000000"/>
              </a:solidFill>
              <a:effectLst/>
              <a:latin typeface="Segoe UI" panose="020B0502040204020203" pitchFamily="34" charset="0"/>
            </a:endParaRPr>
          </a:p>
          <a:p>
            <a:pPr algn="l" rtl="0" fontAlgn="base">
              <a:lnSpc>
                <a:spcPts val="1350"/>
              </a:lnSpc>
              <a:spcBef>
                <a:spcPts val="800"/>
              </a:spcBef>
              <a:buNone/>
            </a:pPr>
            <a:r>
              <a:rPr lang="en-US" sz="1800" b="0" i="0" dirty="0">
                <a:solidFill>
                  <a:srgbClr val="000000"/>
                </a:solidFill>
                <a:effectLst/>
                <a:latin typeface="Consolas" panose="020B0609020204030204" pitchFamily="49" charset="0"/>
              </a:rPr>
              <a:t>            </a:t>
            </a:r>
            <a:r>
              <a:rPr lang="en-US" sz="1800" b="0" i="0" dirty="0">
                <a:solidFill>
                  <a:srgbClr val="001080"/>
                </a:solidFill>
                <a:effectLst/>
                <a:latin typeface="Consolas" panose="020B0609020204030204" pitchFamily="49" charset="0"/>
              </a:rPr>
              <a:t>'Hours'</a:t>
            </a:r>
            <a:r>
              <a:rPr lang="en-US" sz="1800" b="0" i="0" dirty="0">
                <a:solidFill>
                  <a:srgbClr val="000000"/>
                </a:solidFill>
                <a:effectLst/>
                <a:latin typeface="Consolas" panose="020B0609020204030204" pitchFamily="49" charset="0"/>
              </a:rPr>
              <a:t>, </a:t>
            </a:r>
            <a:endParaRPr lang="en-US" b="0" i="0" dirty="0">
              <a:solidFill>
                <a:srgbClr val="000000"/>
              </a:solidFill>
              <a:effectLst/>
              <a:latin typeface="Segoe UI" panose="020B0502040204020203" pitchFamily="34" charset="0"/>
            </a:endParaRPr>
          </a:p>
          <a:p>
            <a:pPr algn="l" rtl="0" fontAlgn="base">
              <a:lnSpc>
                <a:spcPts val="1350"/>
              </a:lnSpc>
              <a:spcBef>
                <a:spcPts val="800"/>
              </a:spcBef>
              <a:buNone/>
            </a:pPr>
            <a:r>
              <a:rPr lang="en-US" sz="1800" b="0" i="0" dirty="0">
                <a:solidFill>
                  <a:srgbClr val="000000"/>
                </a:solidFill>
                <a:effectLst/>
                <a:latin typeface="Consolas" panose="020B0609020204030204" pitchFamily="49" charset="0"/>
              </a:rPr>
              <a:t>            </a:t>
            </a:r>
            <a:r>
              <a:rPr lang="en-US" sz="1800" b="0" i="0" dirty="0">
                <a:solidFill>
                  <a:srgbClr val="001080"/>
                </a:solidFill>
                <a:effectLst/>
                <a:latin typeface="Consolas" panose="020B0609020204030204" pitchFamily="49" charset="0"/>
              </a:rPr>
              <a:t>'Hours'[Category]</a:t>
            </a:r>
            <a:r>
              <a:rPr lang="en-US" sz="1800" b="0" i="0" dirty="0">
                <a:solidFill>
                  <a:srgbClr val="000000"/>
                </a:solidFill>
                <a:effectLst/>
                <a:latin typeface="Consolas" panose="020B0609020204030204" pitchFamily="49" charset="0"/>
              </a:rPr>
              <a:t> = </a:t>
            </a:r>
            <a:r>
              <a:rPr lang="en-US" sz="1800" b="0" i="0" dirty="0">
                <a:solidFill>
                  <a:srgbClr val="A31515"/>
                </a:solidFill>
                <a:effectLst/>
                <a:latin typeface="Consolas" panose="020B0609020204030204" pitchFamily="49" charset="0"/>
              </a:rPr>
              <a:t>"Billable" </a:t>
            </a:r>
            <a:endParaRPr lang="en-US" b="0" i="0" dirty="0">
              <a:solidFill>
                <a:srgbClr val="000000"/>
              </a:solidFill>
              <a:effectLst/>
              <a:latin typeface="Segoe UI" panose="020B0502040204020203" pitchFamily="34" charset="0"/>
            </a:endParaRPr>
          </a:p>
          <a:p>
            <a:pPr algn="l" rtl="0" fontAlgn="base">
              <a:lnSpc>
                <a:spcPts val="1350"/>
              </a:lnSpc>
              <a:spcBef>
                <a:spcPts val="800"/>
              </a:spcBef>
              <a:buNone/>
            </a:pPr>
            <a:r>
              <a:rPr lang="en-US" sz="1800" b="0" i="0" dirty="0">
                <a:solidFill>
                  <a:srgbClr val="000000"/>
                </a:solidFill>
                <a:effectLst/>
                <a:latin typeface="Consolas" panose="020B0609020204030204" pitchFamily="49" charset="0"/>
              </a:rPr>
              <a:t>        ) </a:t>
            </a:r>
            <a:endParaRPr lang="en-US" b="0" i="0" dirty="0">
              <a:solidFill>
                <a:srgbClr val="000000"/>
              </a:solidFill>
              <a:effectLst/>
              <a:latin typeface="Segoe UI" panose="020B0502040204020203" pitchFamily="34" charset="0"/>
            </a:endParaRPr>
          </a:p>
          <a:p>
            <a:pPr algn="l" rtl="0" fontAlgn="base">
              <a:lnSpc>
                <a:spcPts val="1350"/>
              </a:lnSpc>
              <a:spcBef>
                <a:spcPts val="800"/>
              </a:spcBef>
              <a:buNone/>
            </a:pPr>
            <a:r>
              <a:rPr lang="en-US" sz="1800" b="0" i="0" dirty="0">
                <a:solidFill>
                  <a:srgbClr val="000000"/>
                </a:solidFill>
                <a:effectLst/>
                <a:latin typeface="Consolas" panose="020B0609020204030204" pitchFamily="49" charset="0"/>
              </a:rPr>
              <a:t>    </a:t>
            </a:r>
            <a:r>
              <a:rPr lang="en-US" sz="1800" b="0" i="0" dirty="0">
                <a:solidFill>
                  <a:srgbClr val="0000FF"/>
                </a:solidFill>
                <a:effectLst/>
                <a:latin typeface="Consolas" panose="020B0609020204030204" pitchFamily="49" charset="0"/>
              </a:rPr>
              <a:t>VAR</a:t>
            </a:r>
            <a:r>
              <a:rPr lang="en-US" sz="1800" b="0" i="0" dirty="0">
                <a:solidFill>
                  <a:srgbClr val="000000"/>
                </a:solidFill>
                <a:effectLst/>
                <a:latin typeface="Consolas" panose="020B0609020204030204" pitchFamily="49" charset="0"/>
              </a:rPr>
              <a:t> </a:t>
            </a:r>
            <a:r>
              <a:rPr lang="en-US" sz="1800" b="0" i="0" dirty="0">
                <a:solidFill>
                  <a:srgbClr val="008080"/>
                </a:solidFill>
                <a:effectLst/>
                <a:latin typeface="Consolas" panose="020B0609020204030204" pitchFamily="49" charset="0"/>
              </a:rPr>
              <a:t>__Result</a:t>
            </a:r>
            <a:r>
              <a:rPr lang="en-US" sz="1800" b="0" i="0" dirty="0">
                <a:solidFill>
                  <a:srgbClr val="000000"/>
                </a:solidFill>
                <a:effectLst/>
                <a:latin typeface="Consolas" panose="020B0609020204030204" pitchFamily="49" charset="0"/>
              </a:rPr>
              <a:t> = </a:t>
            </a:r>
            <a:r>
              <a:rPr lang="en-US" sz="1800" b="0" i="0" dirty="0">
                <a:solidFill>
                  <a:srgbClr val="3165BB"/>
                </a:solidFill>
                <a:effectLst/>
                <a:latin typeface="Consolas" panose="020B0609020204030204" pitchFamily="49" charset="0"/>
              </a:rPr>
              <a:t>SUMX</a:t>
            </a:r>
            <a:r>
              <a:rPr lang="en-US" sz="1800" b="0" i="0" dirty="0">
                <a:solidFill>
                  <a:srgbClr val="000000"/>
                </a:solidFill>
                <a:effectLst/>
                <a:latin typeface="Consolas" panose="020B0609020204030204" pitchFamily="49" charset="0"/>
              </a:rPr>
              <a:t>( </a:t>
            </a:r>
            <a:r>
              <a:rPr lang="en-US" sz="1800" b="0" i="0" dirty="0">
                <a:solidFill>
                  <a:srgbClr val="008080"/>
                </a:solidFill>
                <a:effectLst/>
                <a:latin typeface="Consolas" panose="020B0609020204030204" pitchFamily="49" charset="0"/>
              </a:rPr>
              <a:t>__Table</a:t>
            </a:r>
            <a:r>
              <a:rPr lang="en-US" sz="1800" b="0" i="0" dirty="0">
                <a:solidFill>
                  <a:srgbClr val="000000"/>
                </a:solidFill>
                <a:effectLst/>
                <a:latin typeface="Consolas" panose="020B0609020204030204" pitchFamily="49" charset="0"/>
              </a:rPr>
              <a:t>, </a:t>
            </a:r>
            <a:r>
              <a:rPr lang="en-US" sz="1800" b="0" i="0" dirty="0">
                <a:solidFill>
                  <a:srgbClr val="001080"/>
                </a:solidFill>
                <a:effectLst/>
                <a:latin typeface="Consolas" panose="020B0609020204030204" pitchFamily="49" charset="0"/>
              </a:rPr>
              <a:t>[Hours]</a:t>
            </a:r>
            <a:r>
              <a:rPr lang="en-US" sz="1800" b="0" i="0" dirty="0">
                <a:solidFill>
                  <a:srgbClr val="000000"/>
                </a:solidFill>
                <a:effectLst/>
                <a:latin typeface="Consolas" panose="020B0609020204030204" pitchFamily="49" charset="0"/>
              </a:rPr>
              <a:t> ) </a:t>
            </a:r>
            <a:endParaRPr lang="en-US" b="0" i="0" dirty="0">
              <a:solidFill>
                <a:srgbClr val="000000"/>
              </a:solidFill>
              <a:effectLst/>
              <a:latin typeface="Segoe UI" panose="020B0502040204020203" pitchFamily="34" charset="0"/>
            </a:endParaRPr>
          </a:p>
          <a:p>
            <a:pPr algn="l" rtl="0" fontAlgn="base">
              <a:lnSpc>
                <a:spcPts val="1350"/>
              </a:lnSpc>
              <a:spcBef>
                <a:spcPts val="800"/>
              </a:spcBef>
              <a:buNone/>
            </a:pPr>
            <a:r>
              <a:rPr lang="en-US" sz="1800" b="0" i="0" dirty="0">
                <a:solidFill>
                  <a:srgbClr val="0000FF"/>
                </a:solidFill>
                <a:effectLst/>
                <a:latin typeface="Consolas" panose="020B0609020204030204" pitchFamily="49" charset="0"/>
              </a:rPr>
              <a:t>RETURN </a:t>
            </a:r>
            <a:endParaRPr lang="en-US" b="0" i="0" dirty="0">
              <a:solidFill>
                <a:srgbClr val="000000"/>
              </a:solidFill>
              <a:effectLst/>
              <a:latin typeface="Segoe UI" panose="020B0502040204020203" pitchFamily="34" charset="0"/>
            </a:endParaRPr>
          </a:p>
          <a:p>
            <a:pPr algn="l" rtl="0" fontAlgn="base">
              <a:lnSpc>
                <a:spcPts val="1350"/>
              </a:lnSpc>
              <a:spcBef>
                <a:spcPts val="800"/>
              </a:spcBef>
            </a:pPr>
            <a:r>
              <a:rPr lang="en-US" sz="1800" b="0" i="0" dirty="0">
                <a:solidFill>
                  <a:srgbClr val="000000"/>
                </a:solidFill>
                <a:effectLst/>
                <a:latin typeface="Consolas" panose="020B0609020204030204" pitchFamily="49" charset="0"/>
              </a:rPr>
              <a:t>    </a:t>
            </a:r>
            <a:r>
              <a:rPr lang="en-US" sz="1800" b="0" i="0" dirty="0">
                <a:solidFill>
                  <a:srgbClr val="008080"/>
                </a:solidFill>
                <a:effectLst/>
                <a:latin typeface="Consolas" panose="020B0609020204030204" pitchFamily="49" charset="0"/>
              </a:rPr>
              <a:t>__Result </a:t>
            </a:r>
            <a:endParaRPr lang="en-US" b="0" i="0" dirty="0">
              <a:solidFill>
                <a:srgbClr val="000000"/>
              </a:solidFill>
              <a:effectLst/>
              <a:latin typeface="Segoe UI" panose="020B0502040204020203" pitchFamily="34" charset="0"/>
            </a:endParaRPr>
          </a:p>
        </p:txBody>
      </p:sp>
    </p:spTree>
    <p:extLst>
      <p:ext uri="{BB962C8B-B14F-4D97-AF65-F5344CB8AC3E}">
        <p14:creationId xmlns:p14="http://schemas.microsoft.com/office/powerpoint/2010/main" val="8214480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FCAC6-4055-CD81-EA58-50F0F1C623F3}"/>
              </a:ext>
            </a:extLst>
          </p:cNvPr>
          <p:cNvSpPr>
            <a:spLocks noGrp="1"/>
          </p:cNvSpPr>
          <p:nvPr>
            <p:ph type="ctrTitle"/>
          </p:nvPr>
        </p:nvSpPr>
        <p:spPr/>
        <p:txBody>
          <a:bodyPr/>
          <a:lstStyle/>
          <a:p>
            <a:r>
              <a:rPr lang="en-US" dirty="0"/>
              <a:t>Checking and troubleshooting calculations</a:t>
            </a:r>
          </a:p>
        </p:txBody>
      </p:sp>
    </p:spTree>
    <p:extLst>
      <p:ext uri="{BB962C8B-B14F-4D97-AF65-F5344CB8AC3E}">
        <p14:creationId xmlns:p14="http://schemas.microsoft.com/office/powerpoint/2010/main" val="17843098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5">
            <a:extLst>
              <a:ext uri="{FF2B5EF4-FFF2-40B4-BE49-F238E27FC236}">
                <a16:creationId xmlns:a16="http://schemas.microsoft.com/office/drawing/2014/main" id="{ECE635A2-70B8-3EAB-6A18-952B02EBAA1E}"/>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13</a:t>
            </a:fld>
            <a:endParaRPr lang="en-US" dirty="0"/>
          </a:p>
        </p:txBody>
      </p:sp>
      <p:sp>
        <p:nvSpPr>
          <p:cNvPr id="6" name="TextBox 5">
            <a:extLst>
              <a:ext uri="{FF2B5EF4-FFF2-40B4-BE49-F238E27FC236}">
                <a16:creationId xmlns:a16="http://schemas.microsoft.com/office/drawing/2014/main" id="{AECF6978-9972-F3BA-F6B0-832C3CCC53A2}"/>
              </a:ext>
            </a:extLst>
          </p:cNvPr>
          <p:cNvSpPr txBox="1"/>
          <p:nvPr/>
        </p:nvSpPr>
        <p:spPr>
          <a:xfrm>
            <a:off x="1195628" y="1227138"/>
            <a:ext cx="6101482" cy="808619"/>
          </a:xfrm>
          <a:prstGeom prst="rect">
            <a:avLst/>
          </a:prstGeom>
          <a:noFill/>
        </p:spPr>
        <p:txBody>
          <a:bodyPr wrap="square">
            <a:spAutoFit/>
          </a:bodyPr>
          <a:lstStyle/>
          <a:p>
            <a:pPr algn="l" rtl="0" fontAlgn="base">
              <a:lnSpc>
                <a:spcPts val="1575"/>
              </a:lnSpc>
              <a:spcBef>
                <a:spcPts val="1600"/>
              </a:spcBef>
              <a:spcAft>
                <a:spcPts val="300"/>
              </a:spcAft>
              <a:buNone/>
            </a:pPr>
            <a:r>
              <a:rPr lang="en-US" sz="2400" b="1" i="0" dirty="0">
                <a:solidFill>
                  <a:srgbClr val="000000"/>
                </a:solidFill>
                <a:effectLst/>
                <a:latin typeface="Trebuchet MS" panose="020B0603020202020204" pitchFamily="34" charset="0"/>
              </a:rPr>
              <a:t>Boundary cases </a:t>
            </a:r>
            <a:endParaRPr lang="en-US" b="1" i="0" dirty="0">
              <a:solidFill>
                <a:srgbClr val="000000"/>
              </a:solidFill>
              <a:effectLst/>
              <a:latin typeface="Segoe UI" panose="020B0502040204020203" pitchFamily="34" charset="0"/>
            </a:endParaRPr>
          </a:p>
          <a:p>
            <a:pPr algn="l" rtl="0" fontAlgn="base">
              <a:lnSpc>
                <a:spcPts val="1457"/>
              </a:lnSpc>
              <a:spcBef>
                <a:spcPts val="600"/>
              </a:spcBef>
              <a:spcAft>
                <a:spcPts val="600"/>
              </a:spcAft>
            </a:pPr>
            <a:r>
              <a:rPr lang="en-US" sz="1800" b="0" i="0" dirty="0">
                <a:solidFill>
                  <a:srgbClr val="000000"/>
                </a:solidFill>
                <a:effectLst/>
                <a:latin typeface="Calibri" panose="020F0502020204030204" pitchFamily="34" charset="0"/>
              </a:rPr>
              <a:t>A common method of performing checks is to look at boundary cases, or the maximums and minimums of our calculations. </a:t>
            </a:r>
            <a:endParaRPr lang="en-US" b="0" i="0" dirty="0">
              <a:solidFill>
                <a:srgbClr val="000000"/>
              </a:solidFill>
              <a:effectLst/>
              <a:latin typeface="Segoe UI" panose="020B0502040204020203" pitchFamily="34" charset="0"/>
            </a:endParaRPr>
          </a:p>
        </p:txBody>
      </p:sp>
      <p:sp>
        <p:nvSpPr>
          <p:cNvPr id="8" name="TextBox 7">
            <a:extLst>
              <a:ext uri="{FF2B5EF4-FFF2-40B4-BE49-F238E27FC236}">
                <a16:creationId xmlns:a16="http://schemas.microsoft.com/office/drawing/2014/main" id="{509941D9-17F7-4DA3-40C1-C572122E1669}"/>
              </a:ext>
            </a:extLst>
          </p:cNvPr>
          <p:cNvSpPr txBox="1"/>
          <p:nvPr/>
        </p:nvSpPr>
        <p:spPr>
          <a:xfrm>
            <a:off x="1195628" y="2462294"/>
            <a:ext cx="6101482" cy="1193340"/>
          </a:xfrm>
          <a:prstGeom prst="rect">
            <a:avLst/>
          </a:prstGeom>
          <a:noFill/>
        </p:spPr>
        <p:txBody>
          <a:bodyPr wrap="square">
            <a:spAutoFit/>
          </a:bodyPr>
          <a:lstStyle/>
          <a:p>
            <a:pPr algn="l" rtl="0" fontAlgn="base">
              <a:lnSpc>
                <a:spcPts val="1575"/>
              </a:lnSpc>
              <a:spcBef>
                <a:spcPts val="1600"/>
              </a:spcBef>
              <a:spcAft>
                <a:spcPts val="300"/>
              </a:spcAft>
              <a:buNone/>
            </a:pPr>
            <a:r>
              <a:rPr lang="en-US" sz="2400" b="1" i="0" dirty="0">
                <a:solidFill>
                  <a:srgbClr val="000000"/>
                </a:solidFill>
                <a:effectLst/>
                <a:latin typeface="Trebuchet MS" panose="020B0603020202020204" pitchFamily="34" charset="0"/>
              </a:rPr>
              <a:t>Slicing </a:t>
            </a:r>
            <a:endParaRPr lang="en-US" b="1" i="0" dirty="0">
              <a:solidFill>
                <a:srgbClr val="000000"/>
              </a:solidFill>
              <a:effectLst/>
              <a:latin typeface="Segoe UI" panose="020B0502040204020203" pitchFamily="34" charset="0"/>
            </a:endParaRPr>
          </a:p>
          <a:p>
            <a:pPr algn="l" rtl="0" fontAlgn="base">
              <a:lnSpc>
                <a:spcPts val="1457"/>
              </a:lnSpc>
              <a:spcBef>
                <a:spcPts val="600"/>
              </a:spcBef>
              <a:spcAft>
                <a:spcPts val="600"/>
              </a:spcAft>
            </a:pPr>
            <a:r>
              <a:rPr lang="en-US" sz="1800" b="0" i="0" dirty="0">
                <a:solidFill>
                  <a:srgbClr val="000000"/>
                </a:solidFill>
                <a:effectLst/>
                <a:latin typeface="Calibri" panose="020F0502020204030204" pitchFamily="34" charset="0"/>
              </a:rPr>
              <a:t>Another common technique that's used for troubleshooting calculations is slicing. To use this technique, you need to create multiple slicers to slice the data based on different criteria and then check the results and boundary cases for the sliced data. </a:t>
            </a:r>
            <a:endParaRPr lang="en-US" b="0" i="0" dirty="0">
              <a:solidFill>
                <a:srgbClr val="000000"/>
              </a:solidFill>
              <a:effectLst/>
              <a:latin typeface="Segoe UI" panose="020B0502040204020203" pitchFamily="34" charset="0"/>
            </a:endParaRPr>
          </a:p>
        </p:txBody>
      </p:sp>
      <p:sp>
        <p:nvSpPr>
          <p:cNvPr id="10" name="TextBox 9">
            <a:extLst>
              <a:ext uri="{FF2B5EF4-FFF2-40B4-BE49-F238E27FC236}">
                <a16:creationId xmlns:a16="http://schemas.microsoft.com/office/drawing/2014/main" id="{D7B94358-5F46-2BF7-58A4-D61A784EE4DD}"/>
              </a:ext>
            </a:extLst>
          </p:cNvPr>
          <p:cNvSpPr txBox="1"/>
          <p:nvPr/>
        </p:nvSpPr>
        <p:spPr>
          <a:xfrm>
            <a:off x="1195628" y="4099940"/>
            <a:ext cx="6101482" cy="808619"/>
          </a:xfrm>
          <a:prstGeom prst="rect">
            <a:avLst/>
          </a:prstGeom>
          <a:noFill/>
        </p:spPr>
        <p:txBody>
          <a:bodyPr wrap="square">
            <a:spAutoFit/>
          </a:bodyPr>
          <a:lstStyle/>
          <a:p>
            <a:pPr algn="l" rtl="0" fontAlgn="base">
              <a:lnSpc>
                <a:spcPts val="1575"/>
              </a:lnSpc>
              <a:spcBef>
                <a:spcPts val="1600"/>
              </a:spcBef>
              <a:spcAft>
                <a:spcPts val="300"/>
              </a:spcAft>
              <a:buNone/>
            </a:pPr>
            <a:r>
              <a:rPr lang="en-US" sz="2400" b="1" i="0" dirty="0">
                <a:solidFill>
                  <a:srgbClr val="000000"/>
                </a:solidFill>
                <a:effectLst/>
                <a:latin typeface="Trebuchet MS" panose="020B0603020202020204" pitchFamily="34" charset="0"/>
              </a:rPr>
              <a:t>Grouping </a:t>
            </a:r>
            <a:endParaRPr lang="en-US" b="1" i="0" dirty="0">
              <a:solidFill>
                <a:srgbClr val="000000"/>
              </a:solidFill>
              <a:effectLst/>
              <a:latin typeface="Segoe UI" panose="020B0502040204020203" pitchFamily="34" charset="0"/>
            </a:endParaRPr>
          </a:p>
          <a:p>
            <a:pPr algn="l" rtl="0" fontAlgn="base">
              <a:lnSpc>
                <a:spcPts val="1457"/>
              </a:lnSpc>
              <a:spcBef>
                <a:spcPts val="600"/>
              </a:spcBef>
              <a:spcAft>
                <a:spcPts val="600"/>
              </a:spcAft>
            </a:pPr>
            <a:r>
              <a:rPr lang="en-US" sz="1800" b="0" i="0" dirty="0">
                <a:solidFill>
                  <a:srgbClr val="000000"/>
                </a:solidFill>
                <a:effectLst/>
                <a:latin typeface="Calibri" panose="020F0502020204030204" pitchFamily="34" charset="0"/>
              </a:rPr>
              <a:t>Be sure that calculations work at individual row levels of visuals as well as rollup and total correctly. </a:t>
            </a:r>
            <a:endParaRPr lang="en-US" b="0" i="0" dirty="0">
              <a:solidFill>
                <a:srgbClr val="000000"/>
              </a:solidFill>
              <a:effectLst/>
              <a:latin typeface="Segoe UI" panose="020B0502040204020203" pitchFamily="34" charset="0"/>
            </a:endParaRPr>
          </a:p>
        </p:txBody>
      </p:sp>
    </p:spTree>
    <p:extLst>
      <p:ext uri="{BB962C8B-B14F-4D97-AF65-F5344CB8AC3E}">
        <p14:creationId xmlns:p14="http://schemas.microsoft.com/office/powerpoint/2010/main" val="13740698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D7F689-B43A-391D-062E-EE155A543AE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0F60054-6D92-DD29-CF6A-9CCED3331A40}"/>
              </a:ext>
            </a:extLst>
          </p:cNvPr>
          <p:cNvSpPr>
            <a:spLocks noGrp="1"/>
          </p:cNvSpPr>
          <p:nvPr>
            <p:ph type="ctrTitle"/>
          </p:nvPr>
        </p:nvSpPr>
        <p:spPr/>
        <p:txBody>
          <a:bodyPr/>
          <a:lstStyle/>
          <a:p>
            <a:r>
              <a:rPr lang="en-US" dirty="0"/>
              <a:t>Summary</a:t>
            </a:r>
          </a:p>
        </p:txBody>
      </p:sp>
    </p:spTree>
    <p:extLst>
      <p:ext uri="{BB962C8B-B14F-4D97-AF65-F5344CB8AC3E}">
        <p14:creationId xmlns:p14="http://schemas.microsoft.com/office/powerpoint/2010/main" val="14664002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4267200" y="814849"/>
            <a:ext cx="5242560" cy="604049"/>
          </a:xfrm>
        </p:spPr>
        <p:txBody>
          <a:bodyPr/>
          <a:lstStyle/>
          <a:p>
            <a:r>
              <a:rPr lang="en-US" dirty="0"/>
              <a:t>Review Questions</a:t>
            </a:r>
          </a:p>
        </p:txBody>
      </p:sp>
      <p:sp>
        <p:nvSpPr>
          <p:cNvPr id="3" name="Subtitle 2">
            <a:extLst>
              <a:ext uri="{FF2B5EF4-FFF2-40B4-BE49-F238E27FC236}">
                <a16:creationId xmlns:a16="http://schemas.microsoft.com/office/drawing/2014/main" id="{AF64C29E-DF30-4DC6-AB95-2016F9A703B6}"/>
              </a:ext>
            </a:extLst>
          </p:cNvPr>
          <p:cNvSpPr>
            <a:spLocks noGrp="1"/>
          </p:cNvSpPr>
          <p:nvPr>
            <p:ph type="subTitle" idx="1"/>
          </p:nvPr>
        </p:nvSpPr>
        <p:spPr>
          <a:xfrm>
            <a:off x="4267199" y="1418898"/>
            <a:ext cx="6983073" cy="4669387"/>
          </a:xfrm>
        </p:spPr>
        <p:txBody>
          <a:bodyPr>
            <a:noAutofit/>
          </a:bodyPr>
          <a:lstStyle/>
          <a:p>
            <a:pPr marL="285750" indent="-285750" algn="l" rtl="0" fontAlgn="base">
              <a:buFont typeface="Arial" panose="020B0604020202020204" pitchFamily="34" charset="0"/>
              <a:buChar char="•"/>
            </a:pPr>
            <a:r>
              <a:rPr lang="en-US" sz="1800" b="0" i="0" dirty="0">
                <a:effectLst/>
              </a:rPr>
              <a:t>What are the seven major areas of the Model view in Power BI? </a:t>
            </a:r>
          </a:p>
          <a:p>
            <a:pPr marL="285750" indent="-285750" algn="l" rtl="0" fontAlgn="base">
              <a:buFont typeface="Arial" panose="020B0604020202020204" pitchFamily="34" charset="0"/>
              <a:buChar char="•"/>
            </a:pPr>
            <a:r>
              <a:rPr lang="en-US" sz="1800" b="0" i="0" dirty="0">
                <a:effectLst/>
              </a:rPr>
              <a:t>What are the four different types of relationship cardinalities that Power BI supports? </a:t>
            </a:r>
          </a:p>
          <a:p>
            <a:pPr marL="285750" indent="-285750" algn="l" rtl="0" fontAlgn="base">
              <a:buFont typeface="Arial" panose="020B0604020202020204" pitchFamily="34" charset="0"/>
              <a:buChar char="•"/>
            </a:pPr>
            <a:r>
              <a:rPr lang="en-US" sz="1800" b="0" i="0" dirty="0">
                <a:effectLst/>
              </a:rPr>
              <a:t>What is cross filter direction and what are the two types of cross filter direction supported by Power BI? </a:t>
            </a:r>
          </a:p>
          <a:p>
            <a:pPr marL="285750" indent="-285750" algn="l" rtl="0" fontAlgn="base">
              <a:buFont typeface="Arial" panose="020B0604020202020204" pitchFamily="34" charset="0"/>
              <a:buChar char="•"/>
            </a:pPr>
            <a:r>
              <a:rPr lang="en-US" sz="1800" b="0" i="0" dirty="0">
                <a:effectLst/>
              </a:rPr>
              <a:t>What are the two ways to create relationships in Power BI? </a:t>
            </a:r>
          </a:p>
          <a:p>
            <a:pPr marL="285750" indent="-285750" algn="l" rtl="0" fontAlgn="base">
              <a:buFont typeface="Arial" panose="020B0604020202020204" pitchFamily="34" charset="0"/>
              <a:buChar char="•"/>
            </a:pPr>
            <a:r>
              <a:rPr lang="en-US" sz="1800" b="0" i="0" dirty="0">
                <a:effectLst/>
              </a:rPr>
              <a:t>What are calculated columns? </a:t>
            </a:r>
          </a:p>
          <a:p>
            <a:pPr marL="285750" indent="-285750" algn="l" rtl="0" fontAlgn="base">
              <a:buFont typeface="Arial" panose="020B0604020202020204" pitchFamily="34" charset="0"/>
              <a:buChar char="•"/>
            </a:pPr>
            <a:r>
              <a:rPr lang="en-US" sz="1800" b="0" i="0" dirty="0">
                <a:effectLst/>
              </a:rPr>
              <a:t>When are calculated columns calculated? </a:t>
            </a:r>
          </a:p>
          <a:p>
            <a:pPr marL="285750" indent="-285750" algn="l" rtl="0" fontAlgn="base">
              <a:buFont typeface="Arial" panose="020B0604020202020204" pitchFamily="34" charset="0"/>
              <a:buChar char="•"/>
            </a:pPr>
            <a:r>
              <a:rPr lang="en-US" sz="1800" b="0" i="0" dirty="0">
                <a:effectLst/>
              </a:rPr>
              <a:t>What are measures? </a:t>
            </a:r>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9579428" y="6356350"/>
            <a:ext cx="1774371" cy="365125"/>
          </a:xfrm>
        </p:spPr>
        <p:txBody>
          <a:bodyPr/>
          <a:lstStyle/>
          <a:p>
            <a:fld id="{A49DFD55-3C28-40EF-9E31-A92D2E4017FF}" type="slidenum">
              <a:rPr lang="en-US" smtClean="0"/>
              <a:pPr/>
              <a:t>15</a:t>
            </a:fld>
            <a:endParaRPr lang="en-US" dirty="0"/>
          </a:p>
        </p:txBody>
      </p:sp>
    </p:spTree>
    <p:extLst>
      <p:ext uri="{BB962C8B-B14F-4D97-AF65-F5344CB8AC3E}">
        <p14:creationId xmlns:p14="http://schemas.microsoft.com/office/powerpoint/2010/main" val="37996800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7E76AA-E40D-55D1-F3E6-5D5061A816E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920CFA9-5AAF-E5C8-A1B7-AA421578F815}"/>
              </a:ext>
            </a:extLst>
          </p:cNvPr>
          <p:cNvSpPr>
            <a:spLocks noGrp="1"/>
          </p:cNvSpPr>
          <p:nvPr>
            <p:ph type="title"/>
          </p:nvPr>
        </p:nvSpPr>
        <p:spPr>
          <a:xfrm>
            <a:off x="679085" y="268360"/>
            <a:ext cx="7288282" cy="2121177"/>
          </a:xfrm>
        </p:spPr>
        <p:txBody>
          <a:bodyPr/>
          <a:lstStyle/>
          <a:p>
            <a:r>
              <a:rPr lang="en-US" dirty="0"/>
              <a:t>Follow-up and Next lesson</a:t>
            </a:r>
          </a:p>
        </p:txBody>
      </p:sp>
      <p:sp>
        <p:nvSpPr>
          <p:cNvPr id="3" name="Text Placeholder 2">
            <a:extLst>
              <a:ext uri="{FF2B5EF4-FFF2-40B4-BE49-F238E27FC236}">
                <a16:creationId xmlns:a16="http://schemas.microsoft.com/office/drawing/2014/main" id="{7A7D68E0-9565-516F-2D21-88C01DED5EBD}"/>
              </a:ext>
            </a:extLst>
          </p:cNvPr>
          <p:cNvSpPr>
            <a:spLocks noGrp="1"/>
          </p:cNvSpPr>
          <p:nvPr>
            <p:ph sz="half" idx="2"/>
          </p:nvPr>
        </p:nvSpPr>
        <p:spPr>
          <a:xfrm>
            <a:off x="679085" y="2763078"/>
            <a:ext cx="7424396" cy="3407051"/>
          </a:xfrm>
        </p:spPr>
        <p:txBody>
          <a:bodyPr>
            <a:normAutofit fontScale="77500" lnSpcReduction="20000"/>
          </a:bodyPr>
          <a:lstStyle/>
          <a:p>
            <a:r>
              <a:rPr lang="en-US" dirty="0">
                <a:ea typeface="Calibri" panose="020F0502020204030204" pitchFamily="34" charset="0"/>
                <a:cs typeface="Times New Roman" panose="02020603050405020304" pitchFamily="18" charset="0"/>
              </a:rPr>
              <a:t>To learn more about the topics that were covered in this chapter, please take a look at the following references:</a:t>
            </a:r>
          </a:p>
          <a:p>
            <a:pPr marL="285750" indent="-285750">
              <a:buFont typeface="Arial" panose="020B0604020202020204" pitchFamily="34" charset="0"/>
              <a:buChar char="•"/>
            </a:pPr>
            <a:r>
              <a:rPr lang="en-US" dirty="0">
                <a:ea typeface="Calibri" panose="020F0502020204030204" pitchFamily="34" charset="0"/>
                <a:cs typeface="Times New Roman" panose="02020603050405020304" pitchFamily="18" charset="0"/>
              </a:rPr>
              <a:t>Create and manage relationships in Power BI Desktop: </a:t>
            </a:r>
            <a:r>
              <a:rPr lang="en-US" dirty="0">
                <a:ea typeface="Calibri" panose="020F0502020204030204" pitchFamily="34" charset="0"/>
                <a:cs typeface="Times New Roman" panose="02020603050405020304" pitchFamily="18" charset="0"/>
                <a:hlinkClick r:id="rId3"/>
              </a:rPr>
              <a:t>https://learn.microsoft.com/en-us/power-bi/transform-model/desktop-create-and-manage-relationships</a:t>
            </a:r>
            <a:r>
              <a:rPr lang="en-US" dirty="0">
                <a:ea typeface="Calibri" panose="020F0502020204030204" pitchFamily="34" charset="0"/>
                <a:cs typeface="Times New Roman" panose="02020603050405020304" pitchFamily="18" charset="0"/>
              </a:rPr>
              <a:t> </a:t>
            </a:r>
          </a:p>
          <a:p>
            <a:pPr marL="285750" indent="-285750">
              <a:buFont typeface="Arial" panose="020B0604020202020204" pitchFamily="34" charset="0"/>
              <a:buChar char="•"/>
            </a:pPr>
            <a:r>
              <a:rPr lang="en-US" dirty="0">
                <a:ea typeface="Calibri" panose="020F0502020204030204" pitchFamily="34" charset="0"/>
                <a:cs typeface="Times New Roman" panose="02020603050405020304" pitchFamily="18" charset="0"/>
              </a:rPr>
              <a:t>Work with Table : </a:t>
            </a:r>
            <a:r>
              <a:rPr lang="en-US" dirty="0">
                <a:ea typeface="Calibri" panose="020F0502020204030204" pitchFamily="34" charset="0"/>
                <a:cs typeface="Times New Roman" panose="02020603050405020304" pitchFamily="18" charset="0"/>
                <a:hlinkClick r:id="rId4"/>
              </a:rPr>
              <a:t>https://learn.microsoft.com/en-us/power-bi/connect-data/desktop-data-view</a:t>
            </a:r>
            <a:r>
              <a:rPr lang="en-US" dirty="0">
                <a:ea typeface="Calibri" panose="020F0502020204030204" pitchFamily="34" charset="0"/>
                <a:cs typeface="Times New Roman" panose="02020603050405020304" pitchFamily="18" charset="0"/>
              </a:rPr>
              <a:t> </a:t>
            </a:r>
          </a:p>
          <a:p>
            <a:pPr marL="285750" indent="-285750">
              <a:buFont typeface="Arial" panose="020B0604020202020204" pitchFamily="34" charset="0"/>
              <a:buChar char="•"/>
            </a:pPr>
            <a:r>
              <a:rPr lang="en-US" dirty="0">
                <a:ea typeface="Calibri" panose="020F0502020204030204" pitchFamily="34" charset="0"/>
                <a:cs typeface="Times New Roman" panose="02020603050405020304" pitchFamily="18" charset="0"/>
              </a:rPr>
              <a:t>Create calculated columns in Power BI Desktop: </a:t>
            </a:r>
            <a:r>
              <a:rPr lang="en-US" dirty="0">
                <a:ea typeface="Calibri" panose="020F0502020204030204" pitchFamily="34" charset="0"/>
                <a:cs typeface="Times New Roman" panose="02020603050405020304" pitchFamily="18" charset="0"/>
                <a:hlinkClick r:id="rId5"/>
              </a:rPr>
              <a:t>https://learn.microsoft.com/en-us/power-bi/transform-model/desktop-calculated-columns</a:t>
            </a:r>
            <a:r>
              <a:rPr lang="en-US" dirty="0">
                <a:ea typeface="Calibri" panose="020F0502020204030204" pitchFamily="34" charset="0"/>
                <a:cs typeface="Times New Roman" panose="02020603050405020304" pitchFamily="18" charset="0"/>
              </a:rPr>
              <a:t> </a:t>
            </a:r>
          </a:p>
          <a:p>
            <a:pPr marL="285750" indent="-285750">
              <a:buFont typeface="Arial" panose="020B0604020202020204" pitchFamily="34" charset="0"/>
              <a:buChar char="•"/>
            </a:pPr>
            <a:r>
              <a:rPr lang="en-US" dirty="0">
                <a:ea typeface="Calibri" panose="020F0502020204030204" pitchFamily="34" charset="0"/>
                <a:cs typeface="Times New Roman" panose="02020603050405020304" pitchFamily="18" charset="0"/>
              </a:rPr>
              <a:t>Create measures for data analysis in Power BI Desktop: </a:t>
            </a:r>
            <a:r>
              <a:rPr lang="en-US" dirty="0">
                <a:ea typeface="Calibri" panose="020F0502020204030204" pitchFamily="34" charset="0"/>
                <a:cs typeface="Times New Roman" panose="02020603050405020304" pitchFamily="18" charset="0"/>
                <a:hlinkClick r:id="rId6"/>
              </a:rPr>
              <a:t>https://learn.microsoft.com/en-us/power-bi/transform-model/desktop-measures</a:t>
            </a:r>
            <a:r>
              <a:rPr lang="en-US" dirty="0">
                <a:ea typeface="Calibri" panose="020F0502020204030204" pitchFamily="34" charset="0"/>
                <a:cs typeface="Times New Roman" panose="02020603050405020304" pitchFamily="18" charset="0"/>
              </a:rPr>
              <a:t> </a:t>
            </a:r>
          </a:p>
          <a:p>
            <a:pPr marL="285750" indent="-285750">
              <a:buFont typeface="Arial" panose="020B0604020202020204" pitchFamily="34" charset="0"/>
              <a:buChar char="•"/>
            </a:pPr>
            <a:r>
              <a:rPr lang="en-US" dirty="0">
                <a:ea typeface="Calibri" panose="020F0502020204030204" pitchFamily="34" charset="0"/>
                <a:cs typeface="Times New Roman" panose="02020603050405020304" pitchFamily="18" charset="0"/>
              </a:rPr>
              <a:t>Apply many-to-many relationships in Power BI Desktop: </a:t>
            </a:r>
            <a:r>
              <a:rPr lang="en-US" dirty="0">
                <a:ea typeface="Calibri" panose="020F0502020204030204" pitchFamily="34" charset="0"/>
                <a:cs typeface="Times New Roman" panose="02020603050405020304" pitchFamily="18" charset="0"/>
                <a:hlinkClick r:id="rId7"/>
              </a:rPr>
              <a:t>https://learn.microsoft.com/en-us/power-bi/transform-model/desktop-many-to-many-relationships</a:t>
            </a:r>
            <a:r>
              <a:rPr lang="en-US" dirty="0">
                <a:ea typeface="Calibri" panose="020F0502020204030204" pitchFamily="34" charset="0"/>
                <a:cs typeface="Times New Roman" panose="02020603050405020304" pitchFamily="18" charset="0"/>
              </a:rPr>
              <a:t> </a:t>
            </a:r>
          </a:p>
        </p:txBody>
      </p:sp>
      <p:sp>
        <p:nvSpPr>
          <p:cNvPr id="14" name="Slide Number Placeholder 5">
            <a:extLst>
              <a:ext uri="{FF2B5EF4-FFF2-40B4-BE49-F238E27FC236}">
                <a16:creationId xmlns:a16="http://schemas.microsoft.com/office/drawing/2014/main" id="{B7D3EB97-35E9-71A7-8CC9-BD3D6DC70621}"/>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16</a:t>
            </a:fld>
            <a:endParaRPr lang="en-US" dirty="0"/>
          </a:p>
        </p:txBody>
      </p:sp>
      <p:sp>
        <p:nvSpPr>
          <p:cNvPr id="4" name="Content Placeholder 2">
            <a:extLst>
              <a:ext uri="{FF2B5EF4-FFF2-40B4-BE49-F238E27FC236}">
                <a16:creationId xmlns:a16="http://schemas.microsoft.com/office/drawing/2014/main" id="{D6BD4F4D-C9F3-03C8-9C7E-66F8B0109ED0}"/>
              </a:ext>
            </a:extLst>
          </p:cNvPr>
          <p:cNvSpPr txBox="1">
            <a:spLocks/>
          </p:cNvSpPr>
          <p:nvPr/>
        </p:nvSpPr>
        <p:spPr>
          <a:xfrm>
            <a:off x="8380955" y="3291786"/>
            <a:ext cx="3143907" cy="308321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Chapter 6 – Unlocking Insights</a:t>
            </a:r>
          </a:p>
        </p:txBody>
      </p:sp>
      <p:sp>
        <p:nvSpPr>
          <p:cNvPr id="5" name="Title 1">
            <a:extLst>
              <a:ext uri="{FF2B5EF4-FFF2-40B4-BE49-F238E27FC236}">
                <a16:creationId xmlns:a16="http://schemas.microsoft.com/office/drawing/2014/main" id="{BCBAF74B-27B1-4E87-F919-3EE5EF82E44B}"/>
              </a:ext>
            </a:extLst>
          </p:cNvPr>
          <p:cNvSpPr txBox="1">
            <a:spLocks/>
          </p:cNvSpPr>
          <p:nvPr/>
        </p:nvSpPr>
        <p:spPr>
          <a:xfrm>
            <a:off x="8380955" y="1909411"/>
            <a:ext cx="2895600" cy="1325563"/>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dirty="0"/>
              <a:t>NEXT LESSON</a:t>
            </a:r>
          </a:p>
        </p:txBody>
      </p:sp>
    </p:spTree>
    <p:extLst>
      <p:ext uri="{BB962C8B-B14F-4D97-AF65-F5344CB8AC3E}">
        <p14:creationId xmlns:p14="http://schemas.microsoft.com/office/powerpoint/2010/main" val="23919226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1333500" y="1020445"/>
            <a:ext cx="2895600" cy="751599"/>
          </a:xfrm>
        </p:spPr>
        <p:txBody>
          <a:bodyPr/>
          <a:lstStyle/>
          <a:p>
            <a:r>
              <a:rPr lang="en-US" dirty="0"/>
              <a:t>Lesson Plan</a:t>
            </a:r>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a:xfrm>
            <a:off x="1333499" y="1828800"/>
            <a:ext cx="3143907" cy="4439569"/>
          </a:xfrm>
        </p:spPr>
        <p:txBody>
          <a:bodyPr>
            <a:normAutofit/>
          </a:bodyPr>
          <a:lstStyle/>
          <a:p>
            <a:r>
              <a:rPr lang="en-US" dirty="0"/>
              <a:t>Creating a semantic model</a:t>
            </a:r>
          </a:p>
          <a:p>
            <a:r>
              <a:rPr lang="en-US" dirty="0"/>
              <a:t>Creating calculations</a:t>
            </a:r>
          </a:p>
          <a:p>
            <a:r>
              <a:rPr lang="en-US" dirty="0"/>
              <a:t>Checking and troubleshooting calculations</a:t>
            </a:r>
          </a:p>
          <a:p>
            <a:r>
              <a:rPr lang="en-US" dirty="0"/>
              <a:t>Summary</a:t>
            </a:r>
          </a:p>
        </p:txBody>
      </p:sp>
      <p:sp>
        <p:nvSpPr>
          <p:cNvPr id="5" name="Slide Number Placeholder 5">
            <a:extLst>
              <a:ext uri="{FF2B5EF4-FFF2-40B4-BE49-F238E27FC236}">
                <a16:creationId xmlns:a16="http://schemas.microsoft.com/office/drawing/2014/main" id="{B02A8827-B1A1-2D2F-D6DD-E886B886C43E}"/>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2</a:t>
            </a:fld>
            <a:endParaRPr lang="en-US" dirty="0"/>
          </a:p>
        </p:txBody>
      </p:sp>
    </p:spTree>
    <p:extLst>
      <p:ext uri="{BB962C8B-B14F-4D97-AF65-F5344CB8AC3E}">
        <p14:creationId xmlns:p14="http://schemas.microsoft.com/office/powerpoint/2010/main" val="1713219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FCAC6-4055-CD81-EA58-50F0F1C623F3}"/>
              </a:ext>
            </a:extLst>
          </p:cNvPr>
          <p:cNvSpPr>
            <a:spLocks noGrp="1"/>
          </p:cNvSpPr>
          <p:nvPr>
            <p:ph type="ctrTitle"/>
          </p:nvPr>
        </p:nvSpPr>
        <p:spPr/>
        <p:txBody>
          <a:bodyPr/>
          <a:lstStyle/>
          <a:p>
            <a:r>
              <a:rPr lang="en-US" dirty="0"/>
              <a:t>Creating a semantic model</a:t>
            </a:r>
          </a:p>
        </p:txBody>
      </p:sp>
    </p:spTree>
    <p:extLst>
      <p:ext uri="{BB962C8B-B14F-4D97-AF65-F5344CB8AC3E}">
        <p14:creationId xmlns:p14="http://schemas.microsoft.com/office/powerpoint/2010/main" val="10228236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22318" y="268360"/>
            <a:ext cx="7288282" cy="2121177"/>
          </a:xfrm>
        </p:spPr>
        <p:txBody>
          <a:bodyPr/>
          <a:lstStyle/>
          <a:p>
            <a:r>
              <a:rPr lang="en-US" dirty="0"/>
              <a:t>Requirements</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sz="half" idx="2"/>
          </p:nvPr>
        </p:nvSpPr>
        <p:spPr>
          <a:xfrm>
            <a:off x="1322387" y="2763078"/>
            <a:ext cx="7487383" cy="3407051"/>
          </a:xfrm>
        </p:spPr>
        <p:txBody>
          <a:bodyPr>
            <a:normAutofit/>
          </a:bodyPr>
          <a:lstStyle/>
          <a:p>
            <a:pPr marL="342900" marR="0" lvl="0" indent="-342900">
              <a:lnSpc>
                <a:spcPct val="115000"/>
              </a:lnSpc>
              <a:spcBef>
                <a:spcPts val="600"/>
              </a:spcBef>
              <a:spcAft>
                <a:spcPts val="0"/>
              </a:spcAft>
              <a:buFont typeface="Symbol" panose="05050102010706020507" pitchFamily="18" charset="2"/>
              <a:buChar char=""/>
              <a:tabLst>
                <a:tab pos="228600" algn="l"/>
              </a:tabLst>
            </a:pPr>
            <a:r>
              <a:rPr lang="en-US" sz="1800" b="0" dirty="0">
                <a:effectLst/>
                <a:ea typeface="Times New Roman" panose="02020603050405020304" pitchFamily="18" charset="0"/>
                <a:cs typeface="Times New Roman" panose="02020603050405020304" pitchFamily="18" charset="0"/>
              </a:rPr>
              <a:t>You will need a connection to the internet.</a:t>
            </a:r>
          </a:p>
          <a:p>
            <a:pPr marL="342900" marR="0" lvl="0" indent="-342900">
              <a:lnSpc>
                <a:spcPct val="115000"/>
              </a:lnSpc>
              <a:spcBef>
                <a:spcPts val="0"/>
              </a:spcBef>
              <a:spcAft>
                <a:spcPts val="0"/>
              </a:spcAft>
              <a:buFont typeface="Symbol" panose="05050102010706020507" pitchFamily="18" charset="2"/>
              <a:buChar char=""/>
              <a:tabLst>
                <a:tab pos="228600" algn="l"/>
              </a:tabLst>
            </a:pPr>
            <a:r>
              <a:rPr lang="en-US" sz="1800" b="0" dirty="0">
                <a:effectLst/>
                <a:ea typeface="Times New Roman" panose="02020603050405020304" pitchFamily="18" charset="0"/>
                <a:cs typeface="Times New Roman" panose="02020603050405020304" pitchFamily="18" charset="0"/>
              </a:rPr>
              <a:t>Power BI Desktop</a:t>
            </a:r>
          </a:p>
          <a:p>
            <a:endParaRPr lang="en-US" dirty="0"/>
          </a:p>
        </p:txBody>
      </p:sp>
      <p:sp>
        <p:nvSpPr>
          <p:cNvPr id="14" name="Slide Number Placeholder 5">
            <a:extLst>
              <a:ext uri="{FF2B5EF4-FFF2-40B4-BE49-F238E27FC236}">
                <a16:creationId xmlns:a16="http://schemas.microsoft.com/office/drawing/2014/main" id="{ECE635A2-70B8-3EAB-6A18-952B02EBAA1E}"/>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4</a:t>
            </a:fld>
            <a:endParaRPr lang="en-US" dirty="0"/>
          </a:p>
        </p:txBody>
      </p:sp>
    </p:spTree>
    <p:extLst>
      <p:ext uri="{BB962C8B-B14F-4D97-AF65-F5344CB8AC3E}">
        <p14:creationId xmlns:p14="http://schemas.microsoft.com/office/powerpoint/2010/main" val="35715163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A8AD04-E678-2C78-C388-F8E73B478437}"/>
            </a:ext>
          </a:extLst>
        </p:cNvPr>
        <p:cNvGrpSpPr/>
        <p:nvPr/>
      </p:nvGrpSpPr>
      <p:grpSpPr>
        <a:xfrm>
          <a:off x="0" y="0"/>
          <a:ext cx="0" cy="0"/>
          <a:chOff x="0" y="0"/>
          <a:chExt cx="0" cy="0"/>
        </a:xfrm>
      </p:grpSpPr>
      <p:sp>
        <p:nvSpPr>
          <p:cNvPr id="14" name="Slide Number Placeholder 5">
            <a:extLst>
              <a:ext uri="{FF2B5EF4-FFF2-40B4-BE49-F238E27FC236}">
                <a16:creationId xmlns:a16="http://schemas.microsoft.com/office/drawing/2014/main" id="{541402FC-D340-0A73-4254-AA97A29FD7CF}"/>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5</a:t>
            </a:fld>
            <a:endParaRPr lang="en-US" dirty="0"/>
          </a:p>
        </p:txBody>
      </p:sp>
      <p:pic>
        <p:nvPicPr>
          <p:cNvPr id="2" name="Picture 2" descr="Picture 1, Picture">
            <a:extLst>
              <a:ext uri="{FF2B5EF4-FFF2-40B4-BE49-F238E27FC236}">
                <a16:creationId xmlns:a16="http://schemas.microsoft.com/office/drawing/2014/main" id="{A8CE0DB3-3D72-B133-AA11-5A6DC6B445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4094" y="1216070"/>
            <a:ext cx="7204935" cy="54083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62770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C6D818-A2FC-8DC5-9FD8-428502E8EECB}"/>
            </a:ext>
          </a:extLst>
        </p:cNvPr>
        <p:cNvGrpSpPr/>
        <p:nvPr/>
      </p:nvGrpSpPr>
      <p:grpSpPr>
        <a:xfrm>
          <a:off x="0" y="0"/>
          <a:ext cx="0" cy="0"/>
          <a:chOff x="0" y="0"/>
          <a:chExt cx="0" cy="0"/>
        </a:xfrm>
      </p:grpSpPr>
      <p:sp>
        <p:nvSpPr>
          <p:cNvPr id="14" name="Slide Number Placeholder 5">
            <a:extLst>
              <a:ext uri="{FF2B5EF4-FFF2-40B4-BE49-F238E27FC236}">
                <a16:creationId xmlns:a16="http://schemas.microsoft.com/office/drawing/2014/main" id="{89BCC6D2-AB16-1ADC-FDC7-5D20CC342703}"/>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6</a:t>
            </a:fld>
            <a:endParaRPr lang="en-US" dirty="0"/>
          </a:p>
        </p:txBody>
      </p:sp>
      <p:sp>
        <p:nvSpPr>
          <p:cNvPr id="2" name="Title 1">
            <a:extLst>
              <a:ext uri="{FF2B5EF4-FFF2-40B4-BE49-F238E27FC236}">
                <a16:creationId xmlns:a16="http://schemas.microsoft.com/office/drawing/2014/main" id="{DD7E983A-8EE5-F3E0-C18A-255B5B9C4C49}"/>
              </a:ext>
            </a:extLst>
          </p:cNvPr>
          <p:cNvSpPr>
            <a:spLocks noGrp="1"/>
          </p:cNvSpPr>
          <p:nvPr>
            <p:ph type="title"/>
          </p:nvPr>
        </p:nvSpPr>
        <p:spPr>
          <a:xfrm>
            <a:off x="1322318" y="268360"/>
            <a:ext cx="7288282" cy="665775"/>
          </a:xfrm>
        </p:spPr>
        <p:txBody>
          <a:bodyPr/>
          <a:lstStyle/>
          <a:p>
            <a:r>
              <a:rPr lang="en-US" dirty="0"/>
              <a:t>Touring the Model View</a:t>
            </a:r>
          </a:p>
        </p:txBody>
      </p:sp>
      <p:sp>
        <p:nvSpPr>
          <p:cNvPr id="4" name="TextBox 3">
            <a:extLst>
              <a:ext uri="{FF2B5EF4-FFF2-40B4-BE49-F238E27FC236}">
                <a16:creationId xmlns:a16="http://schemas.microsoft.com/office/drawing/2014/main" id="{6645B054-39AB-2377-852D-E9C330F43DCE}"/>
              </a:ext>
            </a:extLst>
          </p:cNvPr>
          <p:cNvSpPr txBox="1"/>
          <p:nvPr/>
        </p:nvSpPr>
        <p:spPr>
          <a:xfrm>
            <a:off x="964847" y="1218900"/>
            <a:ext cx="8896200" cy="5539978"/>
          </a:xfrm>
          <a:prstGeom prst="rect">
            <a:avLst/>
          </a:prstGeom>
          <a:noFill/>
        </p:spPr>
        <p:txBody>
          <a:bodyPr wrap="square">
            <a:spAutoFit/>
          </a:bodyPr>
          <a:lstStyle/>
          <a:p>
            <a:pPr marL="285750" marR="0" lvl="0" indent="-285750" algn="l" defTabSz="914400" rtl="0" eaLnBrk="1" fontAlgn="auto" latinLnBrk="0" hangingPunct="1">
              <a:lnSpc>
                <a:spcPct val="100000"/>
              </a:lnSpc>
              <a:spcBef>
                <a:spcPts val="1000"/>
              </a:spcBef>
              <a:spcAft>
                <a:spcPts val="0"/>
              </a:spcAft>
              <a:buClrTx/>
              <a:buSzTx/>
              <a:buFont typeface="Arial" panose="020B0604020202020204" pitchFamily="34" charset="0"/>
              <a:buChar char="•"/>
              <a:tabLst/>
              <a:defRPr/>
            </a:pPr>
            <a:r>
              <a:rPr kumimoji="0" lang="en-US" sz="1600" b="1" i="0" u="none" strike="noStrike" kern="1200" cap="none" spc="50" normalizeH="0" baseline="0" noProof="0" dirty="0">
                <a:ln>
                  <a:noFill/>
                </a:ln>
                <a:solidFill>
                  <a:prstClr val="black"/>
                </a:solidFill>
                <a:effectLst/>
                <a:uLnTx/>
                <a:uFillTx/>
                <a:latin typeface="Tenorite"/>
                <a:ea typeface="+mn-ea"/>
                <a:cs typeface="+mn-cs"/>
              </a:rPr>
              <a:t>Header: </a:t>
            </a:r>
            <a:r>
              <a:rPr kumimoji="0" lang="en-US" sz="1600" b="0" i="0" u="none" strike="noStrike" kern="1200" cap="none" spc="50" normalizeH="0" baseline="0" noProof="0" dirty="0">
                <a:ln>
                  <a:noFill/>
                </a:ln>
                <a:solidFill>
                  <a:prstClr val="black"/>
                </a:solidFill>
                <a:effectLst/>
                <a:uLnTx/>
                <a:uFillTx/>
                <a:latin typeface="Tenorite"/>
                <a:ea typeface="+mn-ea"/>
                <a:cs typeface="+mn-cs"/>
              </a:rPr>
              <a:t>Standard for Windows applications. Provides a search bar and the ability to </a:t>
            </a:r>
            <a:r>
              <a:rPr kumimoji="0" lang="en-US" sz="1600" b="1" i="0" u="none" strike="noStrike" kern="1200" cap="none" spc="50" normalizeH="0" baseline="0" noProof="0" dirty="0">
                <a:ln>
                  <a:noFill/>
                </a:ln>
                <a:solidFill>
                  <a:prstClr val="black"/>
                </a:solidFill>
                <a:effectLst/>
                <a:uLnTx/>
                <a:uFillTx/>
                <a:latin typeface="Tenorite"/>
                <a:ea typeface="+mn-ea"/>
                <a:cs typeface="+mn-cs"/>
              </a:rPr>
              <a:t>Sign in </a:t>
            </a:r>
            <a:r>
              <a:rPr kumimoji="0" lang="en-US" sz="1600" b="0" i="0" u="none" strike="noStrike" kern="1200" cap="none" spc="50" normalizeH="0" baseline="0" noProof="0" dirty="0">
                <a:ln>
                  <a:noFill/>
                </a:ln>
                <a:solidFill>
                  <a:prstClr val="black"/>
                </a:solidFill>
                <a:effectLst/>
                <a:uLnTx/>
                <a:uFillTx/>
                <a:latin typeface="Tenorite"/>
                <a:ea typeface="+mn-ea"/>
                <a:cs typeface="+mn-cs"/>
              </a:rPr>
              <a:t>to the Power BI Service.</a:t>
            </a:r>
          </a:p>
          <a:p>
            <a:pPr marL="285750" indent="-285750">
              <a:spcBef>
                <a:spcPts val="1000"/>
              </a:spcBef>
              <a:buFont typeface="Arial" panose="020B0604020202020204" pitchFamily="34" charset="0"/>
              <a:buChar char="•"/>
              <a:defRPr/>
            </a:pPr>
            <a:r>
              <a:rPr kumimoji="0" lang="en-US" sz="1600" b="1" i="0" u="none" strike="noStrike" kern="1200" cap="none" spc="50" normalizeH="0" baseline="0" noProof="0" dirty="0">
                <a:ln>
                  <a:noFill/>
                </a:ln>
                <a:solidFill>
                  <a:prstClr val="black"/>
                </a:solidFill>
                <a:effectLst/>
                <a:uLnTx/>
                <a:uFillTx/>
                <a:latin typeface="Tenorite"/>
                <a:ea typeface="+mn-ea"/>
                <a:cs typeface="+mn-cs"/>
              </a:rPr>
              <a:t>Ribbon</a:t>
            </a:r>
            <a:r>
              <a:rPr kumimoji="0" lang="en-US" sz="1600" b="0" i="0" u="none" strike="noStrike" kern="1200" cap="none" spc="50" normalizeH="0" baseline="0" noProof="0" dirty="0">
                <a:ln>
                  <a:noFill/>
                </a:ln>
                <a:solidFill>
                  <a:prstClr val="black"/>
                </a:solidFill>
                <a:effectLst/>
                <a:uLnTx/>
                <a:uFillTx/>
                <a:latin typeface="Tenorite"/>
                <a:ea typeface="+mn-ea"/>
                <a:cs typeface="+mn-cs"/>
              </a:rPr>
              <a:t>: Has </a:t>
            </a:r>
            <a:r>
              <a:rPr kumimoji="0" lang="en-US" sz="1600" b="1" i="0" u="none" strike="noStrike" kern="1200" cap="none" spc="50" normalizeH="0" baseline="0" noProof="0" dirty="0">
                <a:ln>
                  <a:noFill/>
                </a:ln>
                <a:solidFill>
                  <a:prstClr val="black"/>
                </a:solidFill>
                <a:effectLst/>
                <a:uLnTx/>
                <a:uFillTx/>
                <a:latin typeface="Tenorite"/>
                <a:ea typeface="+mn-ea"/>
                <a:cs typeface="+mn-cs"/>
              </a:rPr>
              <a:t>File</a:t>
            </a:r>
            <a:r>
              <a:rPr kumimoji="0" lang="en-US" sz="1600" b="0" i="0" u="none" strike="noStrike" kern="1200" cap="none" spc="50" normalizeH="0" baseline="0" noProof="0" dirty="0">
                <a:ln>
                  <a:noFill/>
                </a:ln>
                <a:solidFill>
                  <a:prstClr val="black"/>
                </a:solidFill>
                <a:effectLst/>
                <a:uLnTx/>
                <a:uFillTx/>
                <a:latin typeface="Tenorite"/>
                <a:ea typeface="+mn-ea"/>
                <a:cs typeface="+mn-cs"/>
              </a:rPr>
              <a:t>, </a:t>
            </a:r>
            <a:r>
              <a:rPr kumimoji="0" lang="en-US" sz="1600" b="1" i="0" u="none" strike="noStrike" kern="1200" cap="none" spc="50" normalizeH="0" baseline="0" noProof="0" dirty="0">
                <a:ln>
                  <a:noFill/>
                </a:ln>
                <a:solidFill>
                  <a:prstClr val="black"/>
                </a:solidFill>
                <a:effectLst/>
                <a:uLnTx/>
                <a:uFillTx/>
                <a:latin typeface="Tenorite"/>
                <a:ea typeface="+mn-ea"/>
                <a:cs typeface="+mn-cs"/>
              </a:rPr>
              <a:t>Home</a:t>
            </a:r>
            <a:r>
              <a:rPr kumimoji="0" lang="en-US" sz="1600" b="0" i="0" u="none" strike="noStrike" kern="1200" cap="none" spc="50" normalizeH="0" baseline="0" noProof="0" dirty="0">
                <a:ln>
                  <a:noFill/>
                </a:ln>
                <a:solidFill>
                  <a:prstClr val="black"/>
                </a:solidFill>
                <a:effectLst/>
                <a:uLnTx/>
                <a:uFillTx/>
                <a:latin typeface="Tenorite"/>
                <a:ea typeface="+mn-ea"/>
                <a:cs typeface="+mn-cs"/>
              </a:rPr>
              <a:t>, and </a:t>
            </a:r>
            <a:r>
              <a:rPr kumimoji="0" lang="en-US" sz="1600" b="1" i="0" u="none" strike="noStrike" kern="1200" cap="none" spc="50" normalizeH="0" baseline="0" noProof="0" dirty="0">
                <a:ln>
                  <a:noFill/>
                </a:ln>
                <a:solidFill>
                  <a:prstClr val="black"/>
                </a:solidFill>
                <a:effectLst/>
                <a:uLnTx/>
                <a:uFillTx/>
                <a:latin typeface="Tenorite"/>
                <a:ea typeface="+mn-ea"/>
                <a:cs typeface="+mn-cs"/>
              </a:rPr>
              <a:t>Help</a:t>
            </a:r>
            <a:r>
              <a:rPr kumimoji="0" lang="en-US" sz="1600" b="0" i="0" u="none" strike="noStrike" kern="1200" cap="none" spc="50" normalizeH="0" baseline="0" noProof="0" dirty="0">
                <a:ln>
                  <a:noFill/>
                </a:ln>
                <a:solidFill>
                  <a:prstClr val="black"/>
                </a:solidFill>
                <a:effectLst/>
                <a:uLnTx/>
                <a:uFillTx/>
                <a:latin typeface="Tenorite"/>
                <a:ea typeface="+mn-ea"/>
                <a:cs typeface="+mn-cs"/>
              </a:rPr>
              <a:t> tabs. Other tabs include </a:t>
            </a:r>
            <a:r>
              <a:rPr kumimoji="0" lang="en-US" sz="1600" b="1" i="0" u="none" strike="noStrike" kern="1200" cap="none" spc="50" normalizeH="0" baseline="0" noProof="0" dirty="0">
                <a:ln>
                  <a:noFill/>
                </a:ln>
                <a:solidFill>
                  <a:prstClr val="black"/>
                </a:solidFill>
                <a:effectLst/>
                <a:uLnTx/>
                <a:uFillTx/>
                <a:latin typeface="Tenorite"/>
                <a:ea typeface="+mn-ea"/>
                <a:cs typeface="+mn-cs"/>
              </a:rPr>
              <a:t>External tools</a:t>
            </a:r>
            <a:r>
              <a:rPr kumimoji="0" lang="en-US" sz="1600" b="0" i="0" u="none" strike="noStrike" kern="1200" cap="none" spc="50" normalizeH="0" baseline="0" noProof="0" dirty="0">
                <a:ln>
                  <a:noFill/>
                </a:ln>
                <a:solidFill>
                  <a:prstClr val="black"/>
                </a:solidFill>
                <a:effectLst/>
                <a:uLnTx/>
                <a:uFillTx/>
                <a:latin typeface="Tenorite"/>
                <a:ea typeface="+mn-ea"/>
                <a:cs typeface="+mn-cs"/>
              </a:rPr>
              <a:t>.</a:t>
            </a:r>
          </a:p>
          <a:p>
            <a:pPr marL="285750" marR="0" lvl="0" indent="-285750" algn="l" defTabSz="914400" rtl="0" eaLnBrk="1" fontAlgn="auto" latinLnBrk="0" hangingPunct="1">
              <a:lnSpc>
                <a:spcPct val="100000"/>
              </a:lnSpc>
              <a:spcBef>
                <a:spcPts val="1000"/>
              </a:spcBef>
              <a:spcAft>
                <a:spcPts val="0"/>
              </a:spcAft>
              <a:buClrTx/>
              <a:buSzTx/>
              <a:buFont typeface="Arial" panose="020B0604020202020204" pitchFamily="34" charset="0"/>
              <a:buChar char="•"/>
              <a:tabLst/>
              <a:defRPr/>
            </a:pPr>
            <a:r>
              <a:rPr kumimoji="0" lang="en-US" sz="1600" b="1" i="0" u="none" strike="noStrike" kern="1200" cap="none" spc="50" normalizeH="0" baseline="0" noProof="0" dirty="0">
                <a:ln>
                  <a:noFill/>
                </a:ln>
                <a:solidFill>
                  <a:prstClr val="black"/>
                </a:solidFill>
                <a:effectLst/>
                <a:uLnTx/>
                <a:uFillTx/>
                <a:latin typeface="Tenorite"/>
                <a:ea typeface="+mn-ea"/>
                <a:cs typeface="+mn-cs"/>
              </a:rPr>
              <a:t>Views</a:t>
            </a:r>
            <a:r>
              <a:rPr kumimoji="0" lang="en-US" sz="1600" b="0" i="0" u="none" strike="noStrike" kern="1200" cap="none" spc="50" normalizeH="0" baseline="0" noProof="0" dirty="0">
                <a:ln>
                  <a:noFill/>
                </a:ln>
                <a:solidFill>
                  <a:prstClr val="black"/>
                </a:solidFill>
                <a:effectLst/>
                <a:uLnTx/>
                <a:uFillTx/>
                <a:latin typeface="Tenorite"/>
                <a:ea typeface="+mn-ea"/>
                <a:cs typeface="+mn-cs"/>
              </a:rPr>
              <a:t>: There are four views, the </a:t>
            </a:r>
            <a:r>
              <a:rPr kumimoji="0" lang="en-US" sz="1600" b="1" i="0" u="none" strike="noStrike" kern="1200" cap="none" spc="50" normalizeH="0" baseline="0" noProof="0" dirty="0">
                <a:ln>
                  <a:noFill/>
                </a:ln>
                <a:solidFill>
                  <a:prstClr val="black"/>
                </a:solidFill>
                <a:effectLst/>
                <a:uLnTx/>
                <a:uFillTx/>
                <a:latin typeface="Tenorite"/>
                <a:ea typeface="+mn-ea"/>
                <a:cs typeface="+mn-cs"/>
              </a:rPr>
              <a:t>Report</a:t>
            </a:r>
            <a:r>
              <a:rPr kumimoji="0" lang="en-US" sz="1600" b="0" i="0" u="none" strike="noStrike" kern="1200" cap="none" spc="50" normalizeH="0" baseline="0" noProof="0" dirty="0">
                <a:ln>
                  <a:noFill/>
                </a:ln>
                <a:solidFill>
                  <a:prstClr val="black"/>
                </a:solidFill>
                <a:effectLst/>
                <a:uLnTx/>
                <a:uFillTx/>
                <a:latin typeface="Tenorite"/>
                <a:ea typeface="+mn-ea"/>
                <a:cs typeface="+mn-cs"/>
              </a:rPr>
              <a:t> view for building visuals, </a:t>
            </a:r>
            <a:r>
              <a:rPr kumimoji="0" lang="en-US" sz="1600" b="1" i="0" u="none" strike="noStrike" kern="1200" cap="none" spc="50" normalizeH="0" baseline="0" noProof="0" dirty="0">
                <a:ln>
                  <a:noFill/>
                </a:ln>
                <a:solidFill>
                  <a:prstClr val="black"/>
                </a:solidFill>
                <a:effectLst/>
                <a:uLnTx/>
                <a:uFillTx/>
                <a:latin typeface="Tenorite"/>
                <a:ea typeface="+mn-ea"/>
                <a:cs typeface="+mn-cs"/>
              </a:rPr>
              <a:t>Table</a:t>
            </a:r>
            <a:r>
              <a:rPr kumimoji="0" lang="en-US" sz="1600" b="0" i="0" u="none" strike="noStrike" kern="1200" cap="none" spc="50" normalizeH="0" baseline="0" noProof="0" dirty="0">
                <a:ln>
                  <a:noFill/>
                </a:ln>
                <a:solidFill>
                  <a:prstClr val="black"/>
                </a:solidFill>
                <a:effectLst/>
                <a:uLnTx/>
                <a:uFillTx/>
                <a:latin typeface="Tenorite"/>
                <a:ea typeface="+mn-ea"/>
                <a:cs typeface="+mn-cs"/>
              </a:rPr>
              <a:t> view for viewing data, </a:t>
            </a:r>
            <a:r>
              <a:rPr kumimoji="0" lang="en-US" sz="1600" b="1" i="0" u="none" strike="noStrike" kern="1200" cap="none" spc="50" normalizeH="0" baseline="0" noProof="0" dirty="0">
                <a:ln>
                  <a:noFill/>
                </a:ln>
                <a:solidFill>
                  <a:prstClr val="black"/>
                </a:solidFill>
                <a:effectLst/>
                <a:uLnTx/>
                <a:uFillTx/>
                <a:latin typeface="Tenorite"/>
                <a:ea typeface="+mn-ea"/>
                <a:cs typeface="+mn-cs"/>
              </a:rPr>
              <a:t>Model</a:t>
            </a:r>
            <a:r>
              <a:rPr kumimoji="0" lang="en-US" sz="1600" b="0" i="0" u="none" strike="noStrike" kern="1200" cap="none" spc="50" normalizeH="0" baseline="0" noProof="0" dirty="0">
                <a:ln>
                  <a:noFill/>
                </a:ln>
                <a:solidFill>
                  <a:prstClr val="black"/>
                </a:solidFill>
                <a:effectLst/>
                <a:uLnTx/>
                <a:uFillTx/>
                <a:latin typeface="Tenorite"/>
                <a:ea typeface="+mn-ea"/>
                <a:cs typeface="+mn-cs"/>
              </a:rPr>
              <a:t> view for viewing and editing the semantic model, and </a:t>
            </a:r>
            <a:r>
              <a:rPr kumimoji="0" lang="en-US" sz="1600" b="1" i="0" u="none" strike="noStrike" kern="1200" cap="none" spc="50" normalizeH="0" baseline="0" noProof="0" dirty="0">
                <a:ln>
                  <a:noFill/>
                </a:ln>
                <a:solidFill>
                  <a:prstClr val="black"/>
                </a:solidFill>
                <a:effectLst/>
                <a:uLnTx/>
                <a:uFillTx/>
                <a:latin typeface="Tenorite"/>
                <a:ea typeface="+mn-ea"/>
                <a:cs typeface="+mn-cs"/>
              </a:rPr>
              <a:t>DAX Query </a:t>
            </a:r>
            <a:r>
              <a:rPr kumimoji="0" lang="en-US" sz="1600" b="0" i="0" u="none" strike="noStrike" kern="1200" cap="none" spc="50" normalizeH="0" baseline="0" noProof="0" dirty="0">
                <a:ln>
                  <a:noFill/>
                </a:ln>
                <a:solidFill>
                  <a:prstClr val="black"/>
                </a:solidFill>
                <a:effectLst/>
                <a:uLnTx/>
                <a:uFillTx/>
                <a:latin typeface="Tenorite"/>
                <a:ea typeface="+mn-ea"/>
                <a:cs typeface="+mn-cs"/>
              </a:rPr>
              <a:t>view for creating DAX queries.</a:t>
            </a:r>
          </a:p>
          <a:p>
            <a:pPr marL="285750" marR="0" lvl="0" indent="-285750" algn="l" defTabSz="914400" rtl="0" eaLnBrk="1" fontAlgn="auto" latinLnBrk="0" hangingPunct="1">
              <a:lnSpc>
                <a:spcPct val="100000"/>
              </a:lnSpc>
              <a:spcBef>
                <a:spcPts val="1000"/>
              </a:spcBef>
              <a:spcAft>
                <a:spcPts val="0"/>
              </a:spcAft>
              <a:buClrTx/>
              <a:buSzTx/>
              <a:buFont typeface="Arial" panose="020B0604020202020204" pitchFamily="34" charset="0"/>
              <a:buChar char="•"/>
              <a:tabLst/>
              <a:defRPr/>
            </a:pPr>
            <a:r>
              <a:rPr kumimoji="0" lang="en-US" sz="1600" b="1" i="0" u="none" strike="noStrike" kern="1200" cap="none" spc="50" normalizeH="0" baseline="0" noProof="0" dirty="0">
                <a:ln>
                  <a:noFill/>
                </a:ln>
                <a:solidFill>
                  <a:prstClr val="black"/>
                </a:solidFill>
                <a:effectLst/>
                <a:uLnTx/>
                <a:uFillTx/>
                <a:latin typeface="Tenorite"/>
                <a:ea typeface="+mn-ea"/>
                <a:cs typeface="+mn-cs"/>
              </a:rPr>
              <a:t>Canvas</a:t>
            </a:r>
            <a:r>
              <a:rPr kumimoji="0" lang="en-US" sz="1600" b="0" i="0" u="none" strike="noStrike" kern="1200" cap="none" spc="50" normalizeH="0" baseline="0" noProof="0" dirty="0">
                <a:ln>
                  <a:noFill/>
                </a:ln>
                <a:solidFill>
                  <a:prstClr val="black"/>
                </a:solidFill>
                <a:effectLst/>
                <a:uLnTx/>
                <a:uFillTx/>
                <a:latin typeface="Tenorite"/>
                <a:ea typeface="+mn-ea"/>
                <a:cs typeface="+mn-cs"/>
              </a:rPr>
              <a:t>: Displays layouts of tables within the semantic model, as well as their relationships to one another. A default All tables layout is created automatically. </a:t>
            </a:r>
            <a:r>
              <a:rPr kumimoji="0" lang="en-US" sz="1600" b="1" i="0" u="none" strike="noStrike" kern="1200" cap="none" spc="50" normalizeH="0" baseline="0" noProof="0" dirty="0">
                <a:ln>
                  <a:noFill/>
                </a:ln>
                <a:solidFill>
                  <a:prstClr val="black"/>
                </a:solidFill>
                <a:effectLst/>
                <a:uLnTx/>
                <a:uFillTx/>
                <a:latin typeface="Tenorite"/>
                <a:ea typeface="+mn-ea"/>
                <a:cs typeface="+mn-cs"/>
              </a:rPr>
              <a:t>Wallpaper</a:t>
            </a:r>
            <a:r>
              <a:rPr kumimoji="0" lang="en-US" sz="1600" b="0" i="0" u="none" strike="noStrike" kern="1200" cap="none" spc="50" normalizeH="0" baseline="0" noProof="0" dirty="0">
                <a:ln>
                  <a:noFill/>
                </a:ln>
                <a:solidFill>
                  <a:prstClr val="black"/>
                </a:solidFill>
                <a:effectLst/>
                <a:uLnTx/>
                <a:uFillTx/>
                <a:latin typeface="Tenorite"/>
                <a:ea typeface="+mn-ea"/>
                <a:cs typeface="+mn-cs"/>
              </a:rPr>
              <a:t>: Only shown in Report view.</a:t>
            </a:r>
          </a:p>
          <a:p>
            <a:pPr marL="285750" indent="-285750">
              <a:spcBef>
                <a:spcPts val="1000"/>
              </a:spcBef>
              <a:buFont typeface="Arial" panose="020B0604020202020204" pitchFamily="34" charset="0"/>
              <a:buChar char="•"/>
              <a:defRPr/>
            </a:pPr>
            <a:r>
              <a:rPr kumimoji="0" lang="en-US" sz="1600" b="1" i="0" u="none" strike="noStrike" kern="1200" cap="none" spc="50" normalizeH="0" baseline="0" noProof="0" dirty="0">
                <a:ln>
                  <a:noFill/>
                </a:ln>
                <a:solidFill>
                  <a:prstClr val="black"/>
                </a:solidFill>
                <a:effectLst/>
                <a:uLnTx/>
                <a:uFillTx/>
                <a:latin typeface="Tenorite"/>
                <a:ea typeface="+mn-ea"/>
                <a:cs typeface="+mn-cs"/>
              </a:rPr>
              <a:t>Panes</a:t>
            </a:r>
            <a:r>
              <a:rPr kumimoji="0" lang="en-US" sz="1600" b="0" i="0" u="none" strike="noStrike" kern="1200" cap="none" spc="50" normalizeH="0" baseline="0" noProof="0" dirty="0">
                <a:ln>
                  <a:noFill/>
                </a:ln>
                <a:solidFill>
                  <a:prstClr val="black"/>
                </a:solidFill>
                <a:effectLst/>
                <a:uLnTx/>
                <a:uFillTx/>
                <a:latin typeface="Tenorite"/>
                <a:ea typeface="+mn-ea"/>
                <a:cs typeface="+mn-cs"/>
              </a:rPr>
              <a:t>: Displays the </a:t>
            </a:r>
            <a:r>
              <a:rPr kumimoji="0" lang="en-US" sz="1600" b="1" i="0" u="none" strike="noStrike" kern="1200" cap="none" spc="50" normalizeH="0" baseline="0" noProof="0" dirty="0">
                <a:ln>
                  <a:noFill/>
                </a:ln>
                <a:solidFill>
                  <a:prstClr val="black"/>
                </a:solidFill>
                <a:effectLst/>
                <a:uLnTx/>
                <a:uFillTx/>
                <a:latin typeface="Tenorite"/>
                <a:ea typeface="+mn-ea"/>
                <a:cs typeface="+mn-cs"/>
              </a:rPr>
              <a:t>Data </a:t>
            </a:r>
            <a:r>
              <a:rPr kumimoji="0" lang="en-US" sz="1600" b="0" i="0" u="none" strike="noStrike" kern="1200" cap="none" spc="50" normalizeH="0" baseline="0" noProof="0" dirty="0">
                <a:ln>
                  <a:noFill/>
                </a:ln>
                <a:solidFill>
                  <a:prstClr val="black"/>
                </a:solidFill>
                <a:effectLst/>
                <a:uLnTx/>
                <a:uFillTx/>
                <a:latin typeface="Tenorite"/>
                <a:ea typeface="+mn-ea"/>
                <a:cs typeface="+mn-cs"/>
              </a:rPr>
              <a:t>pane and the </a:t>
            </a:r>
            <a:r>
              <a:rPr kumimoji="0" lang="en-US" sz="1600" b="1" i="0" u="none" strike="noStrike" kern="1200" cap="none" spc="50" normalizeH="0" baseline="0" noProof="0" dirty="0">
                <a:ln>
                  <a:noFill/>
                </a:ln>
                <a:solidFill>
                  <a:prstClr val="black"/>
                </a:solidFill>
                <a:effectLst/>
                <a:uLnTx/>
                <a:uFillTx/>
                <a:latin typeface="Tenorite"/>
                <a:ea typeface="+mn-ea"/>
                <a:cs typeface="+mn-cs"/>
              </a:rPr>
              <a:t>Properties </a:t>
            </a:r>
            <a:r>
              <a:rPr kumimoji="0" lang="en-US" sz="1600" b="0" i="0" u="none" strike="noStrike" kern="1200" cap="none" spc="50" normalizeH="0" baseline="0" noProof="0" dirty="0">
                <a:ln>
                  <a:noFill/>
                </a:ln>
                <a:solidFill>
                  <a:prstClr val="black"/>
                </a:solidFill>
                <a:effectLst/>
                <a:uLnTx/>
                <a:uFillTx/>
                <a:latin typeface="Tenorite"/>
                <a:ea typeface="+mn-ea"/>
                <a:cs typeface="+mn-cs"/>
              </a:rPr>
              <a:t>pane. The </a:t>
            </a:r>
            <a:r>
              <a:rPr kumimoji="0" lang="en-US" sz="1600" b="1" i="0" u="none" strike="noStrike" kern="1200" cap="none" spc="50" normalizeH="0" baseline="0" noProof="0" dirty="0">
                <a:ln>
                  <a:noFill/>
                </a:ln>
                <a:solidFill>
                  <a:prstClr val="black"/>
                </a:solidFill>
                <a:effectLst/>
                <a:uLnTx/>
                <a:uFillTx/>
                <a:latin typeface="Tenorite"/>
                <a:ea typeface="+mn-ea"/>
                <a:cs typeface="+mn-cs"/>
              </a:rPr>
              <a:t>Properties</a:t>
            </a:r>
            <a:r>
              <a:rPr kumimoji="0" lang="en-US" sz="1600" b="0" i="0" u="none" strike="noStrike" kern="1200" cap="none" spc="50" normalizeH="0" baseline="0" noProof="0" dirty="0">
                <a:ln>
                  <a:noFill/>
                </a:ln>
                <a:solidFill>
                  <a:prstClr val="black"/>
                </a:solidFill>
                <a:effectLst/>
                <a:uLnTx/>
                <a:uFillTx/>
                <a:latin typeface="Tenorite"/>
                <a:ea typeface="+mn-ea"/>
                <a:cs typeface="+mn-cs"/>
              </a:rPr>
              <a:t> pane is exclusive to the </a:t>
            </a:r>
            <a:r>
              <a:rPr kumimoji="0" lang="en-US" sz="1600" b="1" i="0" u="none" strike="noStrike" kern="1200" cap="none" spc="50" normalizeH="0" baseline="0" noProof="0" dirty="0">
                <a:ln>
                  <a:noFill/>
                </a:ln>
                <a:solidFill>
                  <a:prstClr val="black"/>
                </a:solidFill>
                <a:effectLst/>
                <a:uLnTx/>
                <a:uFillTx/>
                <a:latin typeface="Tenorite"/>
                <a:ea typeface="+mn-ea"/>
                <a:cs typeface="+mn-cs"/>
              </a:rPr>
              <a:t>Model</a:t>
            </a:r>
            <a:r>
              <a:rPr kumimoji="0" lang="en-US" sz="1600" b="0" i="0" u="none" strike="noStrike" kern="1200" cap="none" spc="50" normalizeH="0" baseline="0" noProof="0" dirty="0">
                <a:ln>
                  <a:noFill/>
                </a:ln>
                <a:solidFill>
                  <a:prstClr val="black"/>
                </a:solidFill>
                <a:effectLst/>
                <a:uLnTx/>
                <a:uFillTx/>
                <a:latin typeface="Tenorite"/>
                <a:ea typeface="+mn-ea"/>
                <a:cs typeface="+mn-cs"/>
              </a:rPr>
              <a:t> view and allows us to associate metadata with various fields or columns within the tables of the semantic model. This includes the ability to specify synonyms and descriptions, as well as data types, data categories, and default aggregations or summarizations. </a:t>
            </a:r>
          </a:p>
          <a:p>
            <a:pPr marL="285750" marR="0" lvl="0" indent="-285750" algn="l" defTabSz="914400" rtl="0" eaLnBrk="1" fontAlgn="auto" latinLnBrk="0" hangingPunct="1">
              <a:lnSpc>
                <a:spcPct val="100000"/>
              </a:lnSpc>
              <a:spcBef>
                <a:spcPts val="1000"/>
              </a:spcBef>
              <a:spcAft>
                <a:spcPts val="0"/>
              </a:spcAft>
              <a:buClrTx/>
              <a:buSzTx/>
              <a:buFont typeface="Arial" panose="020B0604020202020204" pitchFamily="34" charset="0"/>
              <a:buChar char="•"/>
              <a:tabLst/>
              <a:defRPr/>
            </a:pPr>
            <a:r>
              <a:rPr lang="en-US" sz="1600" spc="50" dirty="0">
                <a:solidFill>
                  <a:prstClr val="black"/>
                </a:solidFill>
                <a:latin typeface="Tenorite"/>
              </a:rPr>
              <a:t>L</a:t>
            </a:r>
            <a:r>
              <a:rPr kumimoji="0" lang="en-US" sz="1600" b="1" i="0" u="none" strike="noStrike" kern="1200" cap="none" spc="50" normalizeH="0" baseline="0" noProof="0" dirty="0" err="1">
                <a:ln>
                  <a:noFill/>
                </a:ln>
                <a:solidFill>
                  <a:prstClr val="black"/>
                </a:solidFill>
                <a:effectLst/>
                <a:uLnTx/>
                <a:uFillTx/>
                <a:latin typeface="Tenorite"/>
                <a:ea typeface="+mn-ea"/>
                <a:cs typeface="+mn-cs"/>
              </a:rPr>
              <a:t>ayout</a:t>
            </a:r>
            <a:r>
              <a:rPr lang="en-US" sz="1600" b="1" spc="50" dirty="0">
                <a:solidFill>
                  <a:prstClr val="black"/>
                </a:solidFill>
                <a:latin typeface="Tenorite"/>
              </a:rPr>
              <a:t>s</a:t>
            </a:r>
            <a:r>
              <a:rPr kumimoji="0" lang="en-US" sz="1600" b="0" i="0" u="none" strike="noStrike" kern="1200" cap="none" spc="50" normalizeH="0" baseline="0" noProof="0" dirty="0">
                <a:ln>
                  <a:noFill/>
                </a:ln>
                <a:solidFill>
                  <a:prstClr val="black"/>
                </a:solidFill>
                <a:effectLst/>
                <a:uLnTx/>
                <a:uFillTx/>
                <a:latin typeface="Tenorite"/>
                <a:ea typeface="+mn-ea"/>
                <a:cs typeface="+mn-cs"/>
              </a:rPr>
              <a:t>: The </a:t>
            </a:r>
            <a:r>
              <a:rPr kumimoji="0" lang="en-US" sz="1600" b="1" i="0" u="none" strike="noStrike" kern="1200" cap="none" spc="50" normalizeH="0" baseline="0" noProof="0" dirty="0">
                <a:ln>
                  <a:noFill/>
                </a:ln>
                <a:solidFill>
                  <a:prstClr val="black"/>
                </a:solidFill>
                <a:effectLst/>
                <a:uLnTx/>
                <a:uFillTx/>
                <a:latin typeface="Tenorite"/>
                <a:ea typeface="+mn-ea"/>
                <a:cs typeface="+mn-cs"/>
              </a:rPr>
              <a:t>Pages</a:t>
            </a:r>
            <a:r>
              <a:rPr kumimoji="0" lang="en-US" sz="1600" b="0" i="0" u="none" strike="noStrike" kern="1200" cap="none" spc="50" normalizeH="0" baseline="0" noProof="0" dirty="0">
                <a:ln>
                  <a:noFill/>
                </a:ln>
                <a:solidFill>
                  <a:prstClr val="black"/>
                </a:solidFill>
                <a:effectLst/>
                <a:uLnTx/>
                <a:uFillTx/>
                <a:latin typeface="Tenorite"/>
                <a:ea typeface="+mn-ea"/>
                <a:cs typeface="+mn-cs"/>
              </a:rPr>
              <a:t> area from the </a:t>
            </a:r>
            <a:r>
              <a:rPr kumimoji="0" lang="en-US" sz="1600" b="1" i="0" u="none" strike="noStrike" kern="1200" cap="none" spc="50" normalizeH="0" baseline="0" noProof="0" dirty="0">
                <a:ln>
                  <a:noFill/>
                </a:ln>
                <a:solidFill>
                  <a:prstClr val="black"/>
                </a:solidFill>
                <a:effectLst/>
                <a:uLnTx/>
                <a:uFillTx/>
                <a:latin typeface="Tenorite"/>
                <a:ea typeface="+mn-ea"/>
                <a:cs typeface="+mn-cs"/>
              </a:rPr>
              <a:t>Report view </a:t>
            </a:r>
            <a:r>
              <a:rPr kumimoji="0" lang="en-US" sz="1600" b="0" i="0" u="none" strike="noStrike" kern="1200" cap="none" spc="50" normalizeH="0" baseline="0" noProof="0" dirty="0">
                <a:ln>
                  <a:noFill/>
                </a:ln>
                <a:solidFill>
                  <a:prstClr val="black"/>
                </a:solidFill>
                <a:effectLst/>
                <a:uLnTx/>
                <a:uFillTx/>
                <a:latin typeface="Tenorite"/>
                <a:ea typeface="+mn-ea"/>
                <a:cs typeface="+mn-cs"/>
              </a:rPr>
              <a:t>is replaced by </a:t>
            </a:r>
            <a:r>
              <a:rPr kumimoji="0" lang="en-US" sz="1600" b="1" i="0" u="none" strike="noStrike" kern="1200" cap="none" spc="50" normalizeH="0" baseline="0" noProof="0" dirty="0">
                <a:ln>
                  <a:noFill/>
                </a:ln>
                <a:solidFill>
                  <a:prstClr val="black"/>
                </a:solidFill>
                <a:effectLst/>
                <a:uLnTx/>
                <a:uFillTx/>
                <a:latin typeface="Tenorite"/>
                <a:ea typeface="+mn-ea"/>
                <a:cs typeface="+mn-cs"/>
              </a:rPr>
              <a:t>Layouts</a:t>
            </a:r>
            <a:r>
              <a:rPr kumimoji="0" lang="en-US" sz="1600" b="0" i="0" u="none" strike="noStrike" kern="1200" cap="none" spc="50" normalizeH="0" baseline="0" noProof="0" dirty="0">
                <a:ln>
                  <a:noFill/>
                </a:ln>
                <a:solidFill>
                  <a:prstClr val="black"/>
                </a:solidFill>
                <a:effectLst/>
                <a:uLnTx/>
                <a:uFillTx/>
                <a:latin typeface="Tenorite"/>
                <a:ea typeface="+mn-ea"/>
                <a:cs typeface="+mn-cs"/>
              </a:rPr>
              <a:t>. The </a:t>
            </a:r>
            <a:r>
              <a:rPr kumimoji="0" lang="en-US" sz="1600" b="1" i="0" u="none" strike="noStrike" kern="1200" cap="none" spc="50" normalizeH="0" baseline="0" noProof="0" dirty="0">
                <a:ln>
                  <a:noFill/>
                </a:ln>
                <a:solidFill>
                  <a:prstClr val="black"/>
                </a:solidFill>
                <a:effectLst/>
                <a:uLnTx/>
                <a:uFillTx/>
                <a:latin typeface="Tenorite"/>
                <a:ea typeface="+mn-ea"/>
                <a:cs typeface="+mn-cs"/>
              </a:rPr>
              <a:t>Layouts</a:t>
            </a:r>
            <a:r>
              <a:rPr kumimoji="0" lang="en-US" sz="1600" b="0" i="0" u="none" strike="noStrike" kern="1200" cap="none" spc="50" normalizeH="0" baseline="0" noProof="0" dirty="0">
                <a:ln>
                  <a:noFill/>
                </a:ln>
                <a:solidFill>
                  <a:prstClr val="black"/>
                </a:solidFill>
                <a:effectLst/>
                <a:uLnTx/>
                <a:uFillTx/>
                <a:latin typeface="Tenorite"/>
                <a:ea typeface="+mn-ea"/>
                <a:cs typeface="+mn-cs"/>
              </a:rPr>
              <a:t> area allows us to create multiple layouts or views of the data tables within the model, as well as rename and reorder the layouts. </a:t>
            </a:r>
          </a:p>
          <a:p>
            <a:pPr marL="285750" marR="0" lvl="0" indent="-285750" algn="l" defTabSz="914400" rtl="0" eaLnBrk="1" fontAlgn="auto" latinLnBrk="0" hangingPunct="1">
              <a:lnSpc>
                <a:spcPct val="100000"/>
              </a:lnSpc>
              <a:spcBef>
                <a:spcPts val="1000"/>
              </a:spcBef>
              <a:spcAft>
                <a:spcPts val="0"/>
              </a:spcAft>
              <a:buClrTx/>
              <a:buSzTx/>
              <a:buFont typeface="Arial" panose="020B0604020202020204" pitchFamily="34" charset="0"/>
              <a:buChar char="•"/>
              <a:tabLst/>
              <a:defRPr/>
            </a:pPr>
            <a:r>
              <a:rPr kumimoji="0" lang="en-US" sz="1600" b="1" i="0" u="none" strike="noStrike" kern="1200" cap="none" spc="50" normalizeH="0" baseline="0" noProof="0" dirty="0">
                <a:ln>
                  <a:noFill/>
                </a:ln>
                <a:solidFill>
                  <a:prstClr val="black"/>
                </a:solidFill>
                <a:effectLst/>
                <a:uLnTx/>
                <a:uFillTx/>
                <a:latin typeface="Tenorite"/>
                <a:ea typeface="+mn-ea"/>
                <a:cs typeface="+mn-cs"/>
              </a:rPr>
              <a:t>Footer</a:t>
            </a:r>
            <a:r>
              <a:rPr kumimoji="0" lang="en-US" sz="1600" b="0" i="0" u="none" strike="noStrike" kern="1200" cap="none" spc="50" normalizeH="0" baseline="0" noProof="0" dirty="0">
                <a:ln>
                  <a:noFill/>
                </a:ln>
                <a:solidFill>
                  <a:prstClr val="black"/>
                </a:solidFill>
                <a:effectLst/>
                <a:uLnTx/>
                <a:uFillTx/>
                <a:latin typeface="Tenorite"/>
                <a:ea typeface="+mn-ea"/>
                <a:cs typeface="+mn-cs"/>
              </a:rPr>
              <a:t>: Provides zoom controls, reset the layout, and fit the model to the current display area.</a:t>
            </a:r>
          </a:p>
        </p:txBody>
      </p:sp>
    </p:spTree>
    <p:extLst>
      <p:ext uri="{BB962C8B-B14F-4D97-AF65-F5344CB8AC3E}">
        <p14:creationId xmlns:p14="http://schemas.microsoft.com/office/powerpoint/2010/main" val="24464496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5">
            <a:extLst>
              <a:ext uri="{FF2B5EF4-FFF2-40B4-BE49-F238E27FC236}">
                <a16:creationId xmlns:a16="http://schemas.microsoft.com/office/drawing/2014/main" id="{ECE635A2-70B8-3EAB-6A18-952B02EBAA1E}"/>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7</a:t>
            </a:fld>
            <a:endParaRPr lang="en-US" dirty="0"/>
          </a:p>
        </p:txBody>
      </p:sp>
      <p:sp>
        <p:nvSpPr>
          <p:cNvPr id="8" name="TextBox 7">
            <a:extLst>
              <a:ext uri="{FF2B5EF4-FFF2-40B4-BE49-F238E27FC236}">
                <a16:creationId xmlns:a16="http://schemas.microsoft.com/office/drawing/2014/main" id="{476F4B93-6DB2-ABC6-1D1F-AE775782F519}"/>
              </a:ext>
            </a:extLst>
          </p:cNvPr>
          <p:cNvSpPr txBox="1"/>
          <p:nvPr/>
        </p:nvSpPr>
        <p:spPr>
          <a:xfrm>
            <a:off x="1566696" y="329103"/>
            <a:ext cx="6386609" cy="646331"/>
          </a:xfrm>
          <a:prstGeom prst="rect">
            <a:avLst/>
          </a:prstGeom>
          <a:noFill/>
        </p:spPr>
        <p:txBody>
          <a:bodyPr wrap="square">
            <a:spAutoFit/>
          </a:bodyPr>
          <a:lstStyle/>
          <a:p>
            <a:r>
              <a:rPr lang="en-US" sz="1800" b="0" i="0" dirty="0">
                <a:solidFill>
                  <a:srgbClr val="000000"/>
                </a:solidFill>
                <a:effectLst/>
                <a:latin typeface="Calibri" panose="020F0502020204030204" pitchFamily="34" charset="0"/>
              </a:rPr>
              <a:t>Drag and drop columns in one table to a matching column in another table to create a relationship.</a:t>
            </a:r>
            <a:endParaRPr lang="en-US" dirty="0"/>
          </a:p>
        </p:txBody>
      </p:sp>
      <p:pic>
        <p:nvPicPr>
          <p:cNvPr id="2" name="Picture 2" descr="A screenshot of a computer&#10;&#10;Description automatically generated, Picture">
            <a:extLst>
              <a:ext uri="{FF2B5EF4-FFF2-40B4-BE49-F238E27FC236}">
                <a16:creationId xmlns:a16="http://schemas.microsoft.com/office/drawing/2014/main" id="{6A49505C-9910-9814-F462-FD757700FB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1253" y="1407781"/>
            <a:ext cx="4664796" cy="523970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Picture 1467889782, Picture">
            <a:extLst>
              <a:ext uri="{FF2B5EF4-FFF2-40B4-BE49-F238E27FC236}">
                <a16:creationId xmlns:a16="http://schemas.microsoft.com/office/drawing/2014/main" id="{A27C9BC0-1155-3E3A-83C0-3C0C4E8648C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41964" y="2756582"/>
            <a:ext cx="4678959" cy="15917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29044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1BD65B-EB20-137E-2004-B9FA9EC51951}"/>
            </a:ext>
          </a:extLst>
        </p:cNvPr>
        <p:cNvGrpSpPr/>
        <p:nvPr/>
      </p:nvGrpSpPr>
      <p:grpSpPr>
        <a:xfrm>
          <a:off x="0" y="0"/>
          <a:ext cx="0" cy="0"/>
          <a:chOff x="0" y="0"/>
          <a:chExt cx="0" cy="0"/>
        </a:xfrm>
      </p:grpSpPr>
      <p:sp>
        <p:nvSpPr>
          <p:cNvPr id="14" name="Slide Number Placeholder 5">
            <a:extLst>
              <a:ext uri="{FF2B5EF4-FFF2-40B4-BE49-F238E27FC236}">
                <a16:creationId xmlns:a16="http://schemas.microsoft.com/office/drawing/2014/main" id="{AF6C4924-01F1-E058-D0AF-887B0EF566B9}"/>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8</a:t>
            </a:fld>
            <a:endParaRPr lang="en-US" dirty="0"/>
          </a:p>
        </p:txBody>
      </p:sp>
      <p:sp>
        <p:nvSpPr>
          <p:cNvPr id="4" name="TextBox 3">
            <a:extLst>
              <a:ext uri="{FF2B5EF4-FFF2-40B4-BE49-F238E27FC236}">
                <a16:creationId xmlns:a16="http://schemas.microsoft.com/office/drawing/2014/main" id="{9D8039FB-8424-DDFC-CB16-AD6DE425C08E}"/>
              </a:ext>
            </a:extLst>
          </p:cNvPr>
          <p:cNvSpPr txBox="1"/>
          <p:nvPr/>
        </p:nvSpPr>
        <p:spPr>
          <a:xfrm>
            <a:off x="1322318" y="782191"/>
            <a:ext cx="8086519" cy="6018379"/>
          </a:xfrm>
          <a:prstGeom prst="rect">
            <a:avLst/>
          </a:prstGeom>
          <a:noFill/>
        </p:spPr>
        <p:txBody>
          <a:bodyPr wrap="square">
            <a:spAutoFit/>
          </a:bodyPr>
          <a:lstStyle/>
          <a:p>
            <a:pPr algn="l" rtl="0" fontAlgn="base">
              <a:lnSpc>
                <a:spcPct val="150000"/>
              </a:lnSpc>
              <a:spcBef>
                <a:spcPts val="600"/>
              </a:spcBef>
              <a:spcAft>
                <a:spcPts val="600"/>
              </a:spcAft>
              <a:buNone/>
            </a:pPr>
            <a:r>
              <a:rPr lang="en-US" sz="1800" b="0" i="0" dirty="0">
                <a:solidFill>
                  <a:srgbClr val="000000"/>
                </a:solidFill>
                <a:effectLst/>
                <a:latin typeface="Calibri" panose="020F0502020204030204" pitchFamily="34" charset="0"/>
              </a:rPr>
              <a:t>There are actually four different cardinalities for relationships in Power BI, as outlined here: </a:t>
            </a:r>
            <a:endParaRPr lang="en-US" b="0" i="0" dirty="0">
              <a:solidFill>
                <a:srgbClr val="000000"/>
              </a:solidFill>
              <a:effectLst/>
              <a:latin typeface="Segoe UI" panose="020B0502040204020203" pitchFamily="34" charset="0"/>
            </a:endParaRPr>
          </a:p>
          <a:p>
            <a:pPr marL="285750" indent="-285750" algn="l" rtl="0" fontAlgn="base">
              <a:lnSpc>
                <a:spcPct val="150000"/>
              </a:lnSpc>
              <a:buFont typeface="Arial" panose="020B0604020202020204" pitchFamily="34" charset="0"/>
              <a:buChar char="•"/>
            </a:pPr>
            <a:r>
              <a:rPr lang="en-US" sz="1800" b="1" i="0" dirty="0">
                <a:solidFill>
                  <a:srgbClr val="008000"/>
                </a:solidFill>
                <a:effectLst/>
                <a:latin typeface="Calibri" panose="020F0502020204030204" pitchFamily="34" charset="0"/>
              </a:rPr>
              <a:t>One-to-one</a:t>
            </a:r>
            <a:r>
              <a:rPr lang="en-US" sz="1800" b="0" i="0" dirty="0">
                <a:solidFill>
                  <a:srgbClr val="000000"/>
                </a:solidFill>
                <a:effectLst/>
                <a:latin typeface="Calibri" panose="020F0502020204030204" pitchFamily="34" charset="0"/>
              </a:rPr>
              <a:t>: This means that there are unique values in each table. </a:t>
            </a:r>
          </a:p>
          <a:p>
            <a:pPr marL="285750" indent="-285750" algn="l" rtl="0" fontAlgn="base">
              <a:lnSpc>
                <a:spcPct val="150000"/>
              </a:lnSpc>
              <a:buFont typeface="Arial" panose="020B0604020202020204" pitchFamily="34" charset="0"/>
              <a:buChar char="•"/>
            </a:pPr>
            <a:r>
              <a:rPr lang="en-US" sz="1800" b="1" i="0" dirty="0">
                <a:solidFill>
                  <a:srgbClr val="008000"/>
                </a:solidFill>
                <a:effectLst/>
                <a:latin typeface="Calibri" panose="020F0502020204030204" pitchFamily="34" charset="0"/>
              </a:rPr>
              <a:t>Many-to-one</a:t>
            </a:r>
            <a:r>
              <a:rPr lang="en-US" sz="1800" b="0" i="0" dirty="0">
                <a:solidFill>
                  <a:srgbClr val="000000"/>
                </a:solidFill>
                <a:effectLst/>
                <a:latin typeface="Calibri" panose="020F0502020204030204" pitchFamily="34" charset="0"/>
              </a:rPr>
              <a:t>: This means that there are unique values in one table that match multiple rows in another table. </a:t>
            </a:r>
          </a:p>
          <a:p>
            <a:pPr marL="285750" indent="-285750" algn="l" rtl="0" fontAlgn="base">
              <a:lnSpc>
                <a:spcPct val="150000"/>
              </a:lnSpc>
              <a:buFont typeface="Arial" panose="020B0604020202020204" pitchFamily="34" charset="0"/>
              <a:buChar char="•"/>
            </a:pPr>
            <a:r>
              <a:rPr lang="en-US" sz="1800" b="1" i="0" dirty="0">
                <a:solidFill>
                  <a:srgbClr val="008000"/>
                </a:solidFill>
                <a:effectLst/>
                <a:latin typeface="Calibri" panose="020F0502020204030204" pitchFamily="34" charset="0"/>
              </a:rPr>
              <a:t>One-to-many</a:t>
            </a:r>
            <a:r>
              <a:rPr lang="en-US" sz="1800" b="0" i="0" dirty="0">
                <a:solidFill>
                  <a:srgbClr val="000000"/>
                </a:solidFill>
                <a:effectLst/>
                <a:latin typeface="Calibri" panose="020F0502020204030204" pitchFamily="34" charset="0"/>
              </a:rPr>
              <a:t>: This means that there are unique values in one table that match multiple rows in another table. </a:t>
            </a:r>
          </a:p>
          <a:p>
            <a:pPr marL="285750" indent="-285750" algn="l" rtl="0" fontAlgn="base">
              <a:lnSpc>
                <a:spcPct val="150000"/>
              </a:lnSpc>
              <a:buFont typeface="Arial" panose="020B0604020202020204" pitchFamily="34" charset="0"/>
              <a:buChar char="•"/>
            </a:pPr>
            <a:r>
              <a:rPr lang="en-US" sz="1800" b="1" i="0" dirty="0">
                <a:solidFill>
                  <a:srgbClr val="008000"/>
                </a:solidFill>
                <a:effectLst/>
                <a:latin typeface="Calibri" panose="020F0502020204030204" pitchFamily="34" charset="0"/>
              </a:rPr>
              <a:t>Many-to-many</a:t>
            </a:r>
            <a:r>
              <a:rPr lang="en-US" sz="1800" b="0" i="0" dirty="0">
                <a:solidFill>
                  <a:srgbClr val="000000"/>
                </a:solidFill>
                <a:effectLst/>
                <a:latin typeface="Calibri" panose="020F0502020204030204" pitchFamily="34" charset="0"/>
              </a:rPr>
              <a:t>: This means that neither table has unique values for rows. It is generally good practice to avoid these types of relationships because of their complexity and the amount of processing and resources required. </a:t>
            </a:r>
          </a:p>
          <a:p>
            <a:pPr algn="l" rtl="0" fontAlgn="base">
              <a:lnSpc>
                <a:spcPct val="150000"/>
              </a:lnSpc>
              <a:spcBef>
                <a:spcPts val="600"/>
              </a:spcBef>
              <a:spcAft>
                <a:spcPts val="600"/>
              </a:spcAft>
            </a:pPr>
            <a:r>
              <a:rPr lang="en-US" sz="1800" b="0" i="0" dirty="0">
                <a:solidFill>
                  <a:srgbClr val="000000"/>
                </a:solidFill>
                <a:effectLst/>
                <a:latin typeface="Calibri" panose="020F0502020204030204" pitchFamily="34" charset="0"/>
              </a:rPr>
              <a:t>The designation of many-to-one versus one-to-many is simply a matter of which table is defined first within a relationship. In other words, the relationship between our </a:t>
            </a:r>
            <a:r>
              <a:rPr lang="en-US" sz="1800" b="1" i="0" dirty="0">
                <a:solidFill>
                  <a:srgbClr val="008000"/>
                </a:solidFill>
                <a:effectLst/>
                <a:latin typeface="Calibri" panose="020F0502020204030204" pitchFamily="34" charset="0"/>
              </a:rPr>
              <a:t>People</a:t>
            </a:r>
            <a:r>
              <a:rPr lang="en-US" sz="1800" b="0" i="0" dirty="0">
                <a:solidFill>
                  <a:srgbClr val="000000"/>
                </a:solidFill>
                <a:effectLst/>
                <a:latin typeface="Calibri" panose="020F0502020204030204" pitchFamily="34" charset="0"/>
              </a:rPr>
              <a:t> table and </a:t>
            </a:r>
            <a:r>
              <a:rPr lang="en-US" sz="1800" b="1" i="0" dirty="0">
                <a:solidFill>
                  <a:srgbClr val="008000"/>
                </a:solidFill>
                <a:effectLst/>
                <a:latin typeface="Calibri" panose="020F0502020204030204" pitchFamily="34" charset="0"/>
              </a:rPr>
              <a:t>Hours</a:t>
            </a:r>
            <a:r>
              <a:rPr lang="en-US" sz="1800" b="0" i="0" dirty="0">
                <a:solidFill>
                  <a:srgbClr val="000000"/>
                </a:solidFill>
                <a:effectLst/>
                <a:latin typeface="Calibri" panose="020F0502020204030204" pitchFamily="34" charset="0"/>
              </a:rPr>
              <a:t> table could be either many-to-one or one-to-many, depending on which table we defined first in our relationship. </a:t>
            </a:r>
            <a:endParaRPr lang="en-US" b="0" i="0" dirty="0">
              <a:solidFill>
                <a:srgbClr val="000000"/>
              </a:solidFill>
              <a:effectLst/>
              <a:latin typeface="Segoe UI" panose="020B0502040204020203" pitchFamily="34" charset="0"/>
            </a:endParaRPr>
          </a:p>
        </p:txBody>
      </p:sp>
      <p:sp>
        <p:nvSpPr>
          <p:cNvPr id="5" name="Title 1">
            <a:extLst>
              <a:ext uri="{FF2B5EF4-FFF2-40B4-BE49-F238E27FC236}">
                <a16:creationId xmlns:a16="http://schemas.microsoft.com/office/drawing/2014/main" id="{BA4EDC14-2D51-156A-8705-60D9BB699822}"/>
              </a:ext>
            </a:extLst>
          </p:cNvPr>
          <p:cNvSpPr>
            <a:spLocks noGrp="1"/>
          </p:cNvSpPr>
          <p:nvPr>
            <p:ph type="title"/>
          </p:nvPr>
        </p:nvSpPr>
        <p:spPr>
          <a:xfrm>
            <a:off x="1322318" y="268360"/>
            <a:ext cx="7288282" cy="665775"/>
          </a:xfrm>
        </p:spPr>
        <p:txBody>
          <a:bodyPr/>
          <a:lstStyle/>
          <a:p>
            <a:r>
              <a:rPr lang="en-US" dirty="0"/>
              <a:t>Relationships and Cardinality</a:t>
            </a:r>
          </a:p>
        </p:txBody>
      </p:sp>
    </p:spTree>
    <p:extLst>
      <p:ext uri="{BB962C8B-B14F-4D97-AF65-F5344CB8AC3E}">
        <p14:creationId xmlns:p14="http://schemas.microsoft.com/office/powerpoint/2010/main" val="19656392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FCAC6-4055-CD81-EA58-50F0F1C623F3}"/>
              </a:ext>
            </a:extLst>
          </p:cNvPr>
          <p:cNvSpPr>
            <a:spLocks noGrp="1"/>
          </p:cNvSpPr>
          <p:nvPr>
            <p:ph type="ctrTitle"/>
          </p:nvPr>
        </p:nvSpPr>
        <p:spPr/>
        <p:txBody>
          <a:bodyPr/>
          <a:lstStyle/>
          <a:p>
            <a:r>
              <a:rPr lang="en-US" dirty="0"/>
              <a:t>Creating calculations</a:t>
            </a:r>
          </a:p>
        </p:txBody>
      </p:sp>
    </p:spTree>
    <p:extLst>
      <p:ext uri="{BB962C8B-B14F-4D97-AF65-F5344CB8AC3E}">
        <p14:creationId xmlns:p14="http://schemas.microsoft.com/office/powerpoint/2010/main" val="1489774725"/>
      </p:ext>
    </p:extLst>
  </p:cSld>
  <p:clrMapOvr>
    <a:masterClrMapping/>
  </p:clrMapOvr>
</p:sld>
</file>

<file path=ppt/theme/theme1.xml><?xml version="1.0" encoding="utf-8"?>
<a:theme xmlns:a="http://schemas.openxmlformats.org/drawingml/2006/main" name="Custom">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ustom" id="{F85C13B5-8B75-4CB8-BA5E-9CAC0747196D}" vid="{617487EE-AB70-4C55-8A81-E6744CC4A2C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9168DCE-134F-4610-A6AA-88CEBE8D71D2}">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5EDE3176-A15D-46A3-BDDB-64A0D736322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ABF691C-888B-4061-8A6F-D5CE84A0254B}">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{6EA9C428-B11C-4151-80F0-6C77F10FC0DA}tf67328976_win32</Template>
  <TotalTime>557</TotalTime>
  <Words>1057</Words>
  <Application>Microsoft Office PowerPoint</Application>
  <PresentationFormat>Widescreen</PresentationFormat>
  <Paragraphs>88</Paragraphs>
  <Slides>16</Slides>
  <Notes>12</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16</vt:i4>
      </vt:variant>
    </vt:vector>
  </HeadingPairs>
  <TitlesOfParts>
    <vt:vector size="28" baseType="lpstr">
      <vt:lpstr>Aptos</vt:lpstr>
      <vt:lpstr>Aptos Display</vt:lpstr>
      <vt:lpstr>Arial</vt:lpstr>
      <vt:lpstr>Calibri</vt:lpstr>
      <vt:lpstr>Consolas</vt:lpstr>
      <vt:lpstr>Segoe UI</vt:lpstr>
      <vt:lpstr>Symbol</vt:lpstr>
      <vt:lpstr>Tenorite</vt:lpstr>
      <vt:lpstr>Times New Roman</vt:lpstr>
      <vt:lpstr>Trebuchet MS</vt:lpstr>
      <vt:lpstr>Custom</vt:lpstr>
      <vt:lpstr>Custom Design</vt:lpstr>
      <vt:lpstr>Learn Power BI: Chapter 5  Creating Semantic Models and Calculations </vt:lpstr>
      <vt:lpstr>Lesson Plan</vt:lpstr>
      <vt:lpstr>Creating a semantic model</vt:lpstr>
      <vt:lpstr>Requirements</vt:lpstr>
      <vt:lpstr>PowerPoint Presentation</vt:lpstr>
      <vt:lpstr>Touring the Model View</vt:lpstr>
      <vt:lpstr>PowerPoint Presentation</vt:lpstr>
      <vt:lpstr>Relationships and Cardinality</vt:lpstr>
      <vt:lpstr>Creating calculations</vt:lpstr>
      <vt:lpstr>Columns versus Measures</vt:lpstr>
      <vt:lpstr>Example dax measure</vt:lpstr>
      <vt:lpstr>Checking and troubleshooting calculations</vt:lpstr>
      <vt:lpstr>PowerPoint Presentation</vt:lpstr>
      <vt:lpstr>Summary</vt:lpstr>
      <vt:lpstr>Review Questions</vt:lpstr>
      <vt:lpstr>Follow-up and Next lesson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Gregory Deckler</dc:creator>
  <cp:lastModifiedBy>Greg Deckler</cp:lastModifiedBy>
  <cp:revision>5</cp:revision>
  <dcterms:created xsi:type="dcterms:W3CDTF">2024-10-03T14:53:25Z</dcterms:created>
  <dcterms:modified xsi:type="dcterms:W3CDTF">2025-05-14T20:31:36Z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