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</p:sldMasterIdLst>
  <p:notesMasterIdLst>
    <p:notesMasterId r:id="rId29"/>
  </p:notesMasterIdLst>
  <p:handoutMasterIdLst>
    <p:handoutMasterId r:id="rId30"/>
  </p:handoutMasterIdLst>
  <p:sldIdLst>
    <p:sldId id="256" r:id="rId6"/>
    <p:sldId id="257" r:id="rId7"/>
    <p:sldId id="295" r:id="rId8"/>
    <p:sldId id="258" r:id="rId9"/>
    <p:sldId id="301" r:id="rId10"/>
    <p:sldId id="314" r:id="rId11"/>
    <p:sldId id="302" r:id="rId12"/>
    <p:sldId id="287" r:id="rId13"/>
    <p:sldId id="315" r:id="rId14"/>
    <p:sldId id="288" r:id="rId15"/>
    <p:sldId id="316" r:id="rId16"/>
    <p:sldId id="303" r:id="rId17"/>
    <p:sldId id="321" r:id="rId18"/>
    <p:sldId id="320" r:id="rId19"/>
    <p:sldId id="319" r:id="rId20"/>
    <p:sldId id="318" r:id="rId21"/>
    <p:sldId id="324" r:id="rId22"/>
    <p:sldId id="322" r:id="rId23"/>
    <p:sldId id="323" r:id="rId24"/>
    <p:sldId id="325" r:id="rId25"/>
    <p:sldId id="297" r:id="rId26"/>
    <p:sldId id="291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6246E-1A4E-4CB2-8DB8-EC7C1168CFB1}" v="24" dt="2025-05-14T20:29:51.787"/>
    <p1510:client id="{23C7599C-FC6A-4526-99A4-08BF1888DB08}" v="73" dt="2025-05-15T15:14:38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228" y="28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Deckler" userId="38fedbb726841d9a" providerId="LiveId" clId="{23C7599C-FC6A-4526-99A4-08BF1888DB08}"/>
    <pc:docChg chg="undo custSel addSld delSld modSld sldOrd">
      <pc:chgData name="Greg Deckler" userId="38fedbb726841d9a" providerId="LiveId" clId="{23C7599C-FC6A-4526-99A4-08BF1888DB08}" dt="2025-05-15T18:06:04.127" v="2282" actId="2696"/>
      <pc:docMkLst>
        <pc:docMk/>
      </pc:docMkLst>
      <pc:sldChg chg="modSp mod">
        <pc:chgData name="Greg Deckler" userId="38fedbb726841d9a" providerId="LiveId" clId="{23C7599C-FC6A-4526-99A4-08BF1888DB08}" dt="2025-05-15T14:29:36.306" v="19" actId="20577"/>
        <pc:sldMkLst>
          <pc:docMk/>
          <pc:sldMk cId="2586058810" sldId="256"/>
        </pc:sldMkLst>
        <pc:spChg chg="mod">
          <ac:chgData name="Greg Deckler" userId="38fedbb726841d9a" providerId="LiveId" clId="{23C7599C-FC6A-4526-99A4-08BF1888DB08}" dt="2025-05-15T14:29:36.306" v="19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23C7599C-FC6A-4526-99A4-08BF1888DB08}" dt="2025-05-15T14:30:03.058" v="112" actId="20577"/>
        <pc:sldMkLst>
          <pc:docMk/>
          <pc:sldMk cId="1713219598" sldId="257"/>
        </pc:sldMkLst>
        <pc:spChg chg="mod">
          <ac:chgData name="Greg Deckler" userId="38fedbb726841d9a" providerId="LiveId" clId="{23C7599C-FC6A-4526-99A4-08BF1888DB08}" dt="2025-05-15T14:30:03.058" v="112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23C7599C-FC6A-4526-99A4-08BF1888DB08}" dt="2025-05-15T14:55:53.174" v="1633" actId="2711"/>
        <pc:sldMkLst>
          <pc:docMk/>
          <pc:sldMk cId="3571516367" sldId="258"/>
        </pc:sldMkLst>
        <pc:spChg chg="mod">
          <ac:chgData name="Greg Deckler" userId="38fedbb726841d9a" providerId="LiveId" clId="{23C7599C-FC6A-4526-99A4-08BF1888DB08}" dt="2025-05-15T14:35:43.230" v="229" actId="14100"/>
          <ac:spMkLst>
            <pc:docMk/>
            <pc:sldMk cId="3571516367" sldId="258"/>
            <ac:spMk id="2" creationId="{0A32731C-311B-46F7-A865-6C3AF6B09A47}"/>
          </ac:spMkLst>
        </pc:spChg>
        <pc:spChg chg="del">
          <ac:chgData name="Greg Deckler" userId="38fedbb726841d9a" providerId="LiveId" clId="{23C7599C-FC6A-4526-99A4-08BF1888DB08}" dt="2025-05-15T14:35:45.499" v="230" actId="478"/>
          <ac:spMkLst>
            <pc:docMk/>
            <pc:sldMk cId="3571516367" sldId="258"/>
            <ac:spMk id="3" creationId="{9D5232F9-FD00-464A-9F17-619C91AEF8F3}"/>
          </ac:spMkLst>
        </pc:spChg>
        <pc:spChg chg="add del mod">
          <ac:chgData name="Greg Deckler" userId="38fedbb726841d9a" providerId="LiveId" clId="{23C7599C-FC6A-4526-99A4-08BF1888DB08}" dt="2025-05-15T14:35:47.613" v="231" actId="478"/>
          <ac:spMkLst>
            <pc:docMk/>
            <pc:sldMk cId="3571516367" sldId="258"/>
            <ac:spMk id="5" creationId="{53D75839-C7D2-4CFF-E02C-EBD6FCBDE3D7}"/>
          </ac:spMkLst>
        </pc:spChg>
        <pc:spChg chg="add mod">
          <ac:chgData name="Greg Deckler" userId="38fedbb726841d9a" providerId="LiveId" clId="{23C7599C-FC6A-4526-99A4-08BF1888DB08}" dt="2025-05-15T14:55:53.174" v="1633" actId="2711"/>
          <ac:spMkLst>
            <pc:docMk/>
            <pc:sldMk cId="3571516367" sldId="258"/>
            <ac:spMk id="7" creationId="{0C9FBD22-973E-C7EB-84B4-73F45312FF73}"/>
          </ac:spMkLst>
        </pc:spChg>
        <pc:picChg chg="add mod">
          <ac:chgData name="Greg Deckler" userId="38fedbb726841d9a" providerId="LiveId" clId="{23C7599C-FC6A-4526-99A4-08BF1888DB08}" dt="2025-05-15T14:36:31.395" v="281" actId="1076"/>
          <ac:picMkLst>
            <pc:docMk/>
            <pc:sldMk cId="3571516367" sldId="258"/>
            <ac:picMk id="1026" creationId="{57621696-7F87-A146-D5AB-A95F593F96AA}"/>
          </ac:picMkLst>
        </pc:picChg>
      </pc:sldChg>
      <pc:sldChg chg="del">
        <pc:chgData name="Greg Deckler" userId="38fedbb726841d9a" providerId="LiveId" clId="{23C7599C-FC6A-4526-99A4-08BF1888DB08}" dt="2025-05-15T14:44:14.135" v="947" actId="2696"/>
        <pc:sldMkLst>
          <pc:docMk/>
          <pc:sldMk cId="4082904472" sldId="286"/>
        </pc:sldMkLst>
      </pc:sldChg>
      <pc:sldChg chg="addSp delSp modSp mod">
        <pc:chgData name="Greg Deckler" userId="38fedbb726841d9a" providerId="LiveId" clId="{23C7599C-FC6A-4526-99A4-08BF1888DB08}" dt="2025-05-15T14:55:03.003" v="1628" actId="2711"/>
        <pc:sldMkLst>
          <pc:docMk/>
          <pc:sldMk cId="2202967927" sldId="287"/>
        </pc:sldMkLst>
        <pc:spChg chg="del">
          <ac:chgData name="Greg Deckler" userId="38fedbb726841d9a" providerId="LiveId" clId="{23C7599C-FC6A-4526-99A4-08BF1888DB08}" dt="2025-05-15T14:49:29.958" v="1306" actId="478"/>
          <ac:spMkLst>
            <pc:docMk/>
            <pc:sldMk cId="2202967927" sldId="287"/>
            <ac:spMk id="3" creationId="{334B9B56-4C02-BB99-9234-A6421B77CDE9}"/>
          </ac:spMkLst>
        </pc:spChg>
        <pc:spChg chg="mod">
          <ac:chgData name="Greg Deckler" userId="38fedbb726841d9a" providerId="LiveId" clId="{23C7599C-FC6A-4526-99A4-08BF1888DB08}" dt="2025-05-15T14:49:21.677" v="1304" actId="20577"/>
          <ac:spMkLst>
            <pc:docMk/>
            <pc:sldMk cId="2202967927" sldId="287"/>
            <ac:spMk id="4" creationId="{6BC6F72E-A9A0-80D5-1253-15A01B3F3062}"/>
          </ac:spMkLst>
        </pc:spChg>
        <pc:spChg chg="add mod">
          <ac:chgData name="Greg Deckler" userId="38fedbb726841d9a" providerId="LiveId" clId="{23C7599C-FC6A-4526-99A4-08BF1888DB08}" dt="2025-05-15T14:55:03.003" v="1628" actId="2711"/>
          <ac:spMkLst>
            <pc:docMk/>
            <pc:sldMk cId="2202967927" sldId="287"/>
            <ac:spMk id="5" creationId="{6BC20049-4F4E-5CEC-63AB-DA54B223BCE8}"/>
          </ac:spMkLst>
        </pc:spChg>
        <pc:spChg chg="del">
          <ac:chgData name="Greg Deckler" userId="38fedbb726841d9a" providerId="LiveId" clId="{23C7599C-FC6A-4526-99A4-08BF1888DB08}" dt="2025-05-15T14:49:24.621" v="1305" actId="478"/>
          <ac:spMkLst>
            <pc:docMk/>
            <pc:sldMk cId="2202967927" sldId="287"/>
            <ac:spMk id="6" creationId="{26ED7617-1038-3FFE-3CBA-2409F4D33EED}"/>
          </ac:spMkLst>
        </pc:spChg>
      </pc:sldChg>
      <pc:sldChg chg="addSp delSp modSp mod">
        <pc:chgData name="Greg Deckler" userId="38fedbb726841d9a" providerId="LiveId" clId="{23C7599C-FC6A-4526-99A4-08BF1888DB08}" dt="2025-05-15T14:57:19.604" v="1641" actId="1076"/>
        <pc:sldMkLst>
          <pc:docMk/>
          <pc:sldMk cId="821448023" sldId="288"/>
        </pc:sldMkLst>
        <pc:spChg chg="mod">
          <ac:chgData name="Greg Deckler" userId="38fedbb726841d9a" providerId="LiveId" clId="{23C7599C-FC6A-4526-99A4-08BF1888DB08}" dt="2025-05-15T14:54:14.020" v="1620" actId="20577"/>
          <ac:spMkLst>
            <pc:docMk/>
            <pc:sldMk cId="821448023" sldId="288"/>
            <ac:spMk id="2" creationId="{0A32731C-311B-46F7-A865-6C3AF6B09A47}"/>
          </ac:spMkLst>
        </pc:spChg>
        <pc:spChg chg="add mod">
          <ac:chgData name="Greg Deckler" userId="38fedbb726841d9a" providerId="LiveId" clId="{23C7599C-FC6A-4526-99A4-08BF1888DB08}" dt="2025-05-15T14:56:41.698" v="1637" actId="1076"/>
          <ac:spMkLst>
            <pc:docMk/>
            <pc:sldMk cId="821448023" sldId="288"/>
            <ac:spMk id="4" creationId="{B7897FF8-5F1E-CE94-400F-174C6398BD06}"/>
          </ac:spMkLst>
        </pc:spChg>
        <pc:spChg chg="del">
          <ac:chgData name="Greg Deckler" userId="38fedbb726841d9a" providerId="LiveId" clId="{23C7599C-FC6A-4526-99A4-08BF1888DB08}" dt="2025-05-15T14:54:16.675" v="1621" actId="478"/>
          <ac:spMkLst>
            <pc:docMk/>
            <pc:sldMk cId="821448023" sldId="288"/>
            <ac:spMk id="7" creationId="{7FB66F3B-5BB8-24F2-27BA-D60BAF6C9D5B}"/>
          </ac:spMkLst>
        </pc:spChg>
        <pc:picChg chg="add mod">
          <ac:chgData name="Greg Deckler" userId="38fedbb726841d9a" providerId="LiveId" clId="{23C7599C-FC6A-4526-99A4-08BF1888DB08}" dt="2025-05-15T14:56:45.814" v="1638" actId="1076"/>
          <ac:picMkLst>
            <pc:docMk/>
            <pc:sldMk cId="821448023" sldId="288"/>
            <ac:picMk id="5122" creationId="{214749C3-8F99-A2EC-253C-E71CE7B455F2}"/>
          </ac:picMkLst>
        </pc:picChg>
        <pc:picChg chg="add mod">
          <ac:chgData name="Greg Deckler" userId="38fedbb726841d9a" providerId="LiveId" clId="{23C7599C-FC6A-4526-99A4-08BF1888DB08}" dt="2025-05-15T14:57:19.604" v="1641" actId="1076"/>
          <ac:picMkLst>
            <pc:docMk/>
            <pc:sldMk cId="821448023" sldId="288"/>
            <ac:picMk id="5124" creationId="{2415053C-7D93-4708-40EF-0D23B8B5B7D1}"/>
          </ac:picMkLst>
        </pc:picChg>
      </pc:sldChg>
      <pc:sldChg chg="modSp mod">
        <pc:chgData name="Greg Deckler" userId="38fedbb726841d9a" providerId="LiveId" clId="{23C7599C-FC6A-4526-99A4-08BF1888DB08}" dt="2025-05-15T14:32:17.805" v="138" actId="404"/>
        <pc:sldMkLst>
          <pc:docMk/>
          <pc:sldMk cId="3799680084" sldId="291"/>
        </pc:sldMkLst>
        <pc:spChg chg="mod">
          <ac:chgData name="Greg Deckler" userId="38fedbb726841d9a" providerId="LiveId" clId="{23C7599C-FC6A-4526-99A4-08BF1888DB08}" dt="2025-05-15T14:32:17.805" v="138" actId="404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23C7599C-FC6A-4526-99A4-08BF1888DB08}" dt="2025-05-15T14:33:48.540" v="218" actId="20577"/>
        <pc:sldMkLst>
          <pc:docMk/>
          <pc:sldMk cId="2391922671" sldId="292"/>
        </pc:sldMkLst>
        <pc:spChg chg="mod">
          <ac:chgData name="Greg Deckler" userId="38fedbb726841d9a" providerId="LiveId" clId="{23C7599C-FC6A-4526-99A4-08BF1888DB08}" dt="2025-05-15T14:33:33.011" v="191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23C7599C-FC6A-4526-99A4-08BF1888DB08}" dt="2025-05-15T14:33:48.540" v="218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23C7599C-FC6A-4526-99A4-08BF1888DB08}" dt="2025-05-15T14:30:15.477" v="113"/>
        <pc:sldMkLst>
          <pc:docMk/>
          <pc:sldMk cId="1022823623" sldId="295"/>
        </pc:sldMkLst>
        <pc:spChg chg="mod">
          <ac:chgData name="Greg Deckler" userId="38fedbb726841d9a" providerId="LiveId" clId="{23C7599C-FC6A-4526-99A4-08BF1888DB08}" dt="2025-05-15T14:30:15.477" v="113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23C7599C-FC6A-4526-99A4-08BF1888DB08}" dt="2025-05-15T14:37:47.445" v="282" actId="2696"/>
        <pc:sldMkLst>
          <pc:docMk/>
          <pc:sldMk cId="1856277022" sldId="300"/>
        </pc:sldMkLst>
      </pc:sldChg>
      <pc:sldChg chg="addSp delSp modSp mod">
        <pc:chgData name="Greg Deckler" userId="38fedbb726841d9a" providerId="LiveId" clId="{23C7599C-FC6A-4526-99A4-08BF1888DB08}" dt="2025-05-15T14:55:44.646" v="1632" actId="2711"/>
        <pc:sldMkLst>
          <pc:docMk/>
          <pc:sldMk cId="2446449620" sldId="301"/>
        </pc:sldMkLst>
        <pc:spChg chg="mod">
          <ac:chgData name="Greg Deckler" userId="38fedbb726841d9a" providerId="LiveId" clId="{23C7599C-FC6A-4526-99A4-08BF1888DB08}" dt="2025-05-15T14:37:54.909" v="293" actId="20577"/>
          <ac:spMkLst>
            <pc:docMk/>
            <pc:sldMk cId="2446449620" sldId="301"/>
            <ac:spMk id="2" creationId="{DD7E983A-8EE5-F3E0-C18A-255B5B9C4C49}"/>
          </ac:spMkLst>
        </pc:spChg>
        <pc:spChg chg="add del mod">
          <ac:chgData name="Greg Deckler" userId="38fedbb726841d9a" providerId="LiveId" clId="{23C7599C-FC6A-4526-99A4-08BF1888DB08}" dt="2025-05-15T14:39:20.447" v="454" actId="478"/>
          <ac:spMkLst>
            <pc:docMk/>
            <pc:sldMk cId="2446449620" sldId="301"/>
            <ac:spMk id="3" creationId="{FB25A95A-613C-F0B4-845C-A06F38593869}"/>
          </ac:spMkLst>
        </pc:spChg>
        <pc:spChg chg="mod">
          <ac:chgData name="Greg Deckler" userId="38fedbb726841d9a" providerId="LiveId" clId="{23C7599C-FC6A-4526-99A4-08BF1888DB08}" dt="2025-05-15T14:55:33.083" v="1631" actId="2711"/>
          <ac:spMkLst>
            <pc:docMk/>
            <pc:sldMk cId="2446449620" sldId="301"/>
            <ac:spMk id="4" creationId="{6645B054-39AB-2377-852D-E9C330F43DCE}"/>
          </ac:spMkLst>
        </pc:spChg>
        <pc:spChg chg="add mod">
          <ac:chgData name="Greg Deckler" userId="38fedbb726841d9a" providerId="LiveId" clId="{23C7599C-FC6A-4526-99A4-08BF1888DB08}" dt="2025-05-15T14:55:44.646" v="1632" actId="2711"/>
          <ac:spMkLst>
            <pc:docMk/>
            <pc:sldMk cId="2446449620" sldId="301"/>
            <ac:spMk id="5" creationId="{86B09E76-414C-5370-9249-26010AC5B01A}"/>
          </ac:spMkLst>
        </pc:spChg>
        <pc:picChg chg="add mod">
          <ac:chgData name="Greg Deckler" userId="38fedbb726841d9a" providerId="LiveId" clId="{23C7599C-FC6A-4526-99A4-08BF1888DB08}" dt="2025-05-15T14:42:05.783" v="648" actId="1076"/>
          <ac:picMkLst>
            <pc:docMk/>
            <pc:sldMk cId="2446449620" sldId="301"/>
            <ac:picMk id="2050" creationId="{E2EABF7A-5EBD-D513-4317-29619BE73C20}"/>
          </ac:picMkLst>
        </pc:picChg>
      </pc:sldChg>
      <pc:sldChg chg="modSp mod">
        <pc:chgData name="Greg Deckler" userId="38fedbb726841d9a" providerId="LiveId" clId="{23C7599C-FC6A-4526-99A4-08BF1888DB08}" dt="2025-05-15T14:30:28.275" v="114"/>
        <pc:sldMkLst>
          <pc:docMk/>
          <pc:sldMk cId="1489774725" sldId="302"/>
        </pc:sldMkLst>
        <pc:spChg chg="mod">
          <ac:chgData name="Greg Deckler" userId="38fedbb726841d9a" providerId="LiveId" clId="{23C7599C-FC6A-4526-99A4-08BF1888DB08}" dt="2025-05-15T14:30:28.275" v="114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23C7599C-FC6A-4526-99A4-08BF1888DB08}" dt="2025-05-15T14:30:41.266" v="115"/>
        <pc:sldMkLst>
          <pc:docMk/>
          <pc:sldMk cId="1784309828" sldId="303"/>
        </pc:sldMkLst>
        <pc:spChg chg="mod">
          <ac:chgData name="Greg Deckler" userId="38fedbb726841d9a" providerId="LiveId" clId="{23C7599C-FC6A-4526-99A4-08BF1888DB08}" dt="2025-05-15T14:30:41.266" v="115"/>
          <ac:spMkLst>
            <pc:docMk/>
            <pc:sldMk cId="1784309828" sldId="303"/>
            <ac:spMk id="2" creationId="{D8DFCAC6-4055-CD81-EA58-50F0F1C623F3}"/>
          </ac:spMkLst>
        </pc:spChg>
      </pc:sldChg>
      <pc:sldChg chg="addSp delSp modSp del mod">
        <pc:chgData name="Greg Deckler" userId="38fedbb726841d9a" providerId="LiveId" clId="{23C7599C-FC6A-4526-99A4-08BF1888DB08}" dt="2025-05-15T18:06:04.127" v="2282" actId="2696"/>
        <pc:sldMkLst>
          <pc:docMk/>
          <pc:sldMk cId="1374069880" sldId="304"/>
        </pc:sldMkLst>
        <pc:spChg chg="add mod">
          <ac:chgData name="Greg Deckler" userId="38fedbb726841d9a" providerId="LiveId" clId="{23C7599C-FC6A-4526-99A4-08BF1888DB08}" dt="2025-05-15T15:02:34.092" v="1703" actId="20577"/>
          <ac:spMkLst>
            <pc:docMk/>
            <pc:sldMk cId="1374069880" sldId="304"/>
            <ac:spMk id="2" creationId="{8A894F74-B72B-E266-52BD-CF6E58594CF2}"/>
          </ac:spMkLst>
        </pc:spChg>
        <pc:spChg chg="del">
          <ac:chgData name="Greg Deckler" userId="38fedbb726841d9a" providerId="LiveId" clId="{23C7599C-FC6A-4526-99A4-08BF1888DB08}" dt="2025-05-15T15:02:23.838" v="1678" actId="478"/>
          <ac:spMkLst>
            <pc:docMk/>
            <pc:sldMk cId="1374069880" sldId="304"/>
            <ac:spMk id="6" creationId="{AECF6978-9972-F3BA-F6B0-832C3CCC53A2}"/>
          </ac:spMkLst>
        </pc:spChg>
        <pc:spChg chg="del">
          <ac:chgData name="Greg Deckler" userId="38fedbb726841d9a" providerId="LiveId" clId="{23C7599C-FC6A-4526-99A4-08BF1888DB08}" dt="2025-05-15T15:02:25.772" v="1679" actId="478"/>
          <ac:spMkLst>
            <pc:docMk/>
            <pc:sldMk cId="1374069880" sldId="304"/>
            <ac:spMk id="8" creationId="{509941D9-17F7-4DA3-40C1-C572122E1669}"/>
          </ac:spMkLst>
        </pc:spChg>
        <pc:spChg chg="del">
          <ac:chgData name="Greg Deckler" userId="38fedbb726841d9a" providerId="LiveId" clId="{23C7599C-FC6A-4526-99A4-08BF1888DB08}" dt="2025-05-15T15:02:27.311" v="1680" actId="478"/>
          <ac:spMkLst>
            <pc:docMk/>
            <pc:sldMk cId="1374069880" sldId="304"/>
            <ac:spMk id="10" creationId="{D7B94358-5F46-2BF7-58A4-D61A784EE4DD}"/>
          </ac:spMkLst>
        </pc:spChg>
      </pc:sldChg>
      <pc:sldChg chg="addSp modSp mod">
        <pc:chgData name="Greg Deckler" userId="38fedbb726841d9a" providerId="LiveId" clId="{23C7599C-FC6A-4526-99A4-08BF1888DB08}" dt="2025-05-15T14:55:21.944" v="1630" actId="1076"/>
        <pc:sldMkLst>
          <pc:docMk/>
          <pc:sldMk cId="1965639277" sldId="314"/>
        </pc:sldMkLst>
        <pc:spChg chg="mod">
          <ac:chgData name="Greg Deckler" userId="38fedbb726841d9a" providerId="LiveId" clId="{23C7599C-FC6A-4526-99A4-08BF1888DB08}" dt="2025-05-15T14:55:10.981" v="1629" actId="2711"/>
          <ac:spMkLst>
            <pc:docMk/>
            <pc:sldMk cId="1965639277" sldId="314"/>
            <ac:spMk id="4" creationId="{9D8039FB-8424-DDFC-CB16-AD6DE425C08E}"/>
          </ac:spMkLst>
        </pc:spChg>
        <pc:spChg chg="mod">
          <ac:chgData name="Greg Deckler" userId="38fedbb726841d9a" providerId="LiveId" clId="{23C7599C-FC6A-4526-99A4-08BF1888DB08}" dt="2025-05-15T14:44:23.475" v="967" actId="20577"/>
          <ac:spMkLst>
            <pc:docMk/>
            <pc:sldMk cId="1965639277" sldId="314"/>
            <ac:spMk id="5" creationId="{BA4EDC14-2D51-156A-8705-60D9BB699822}"/>
          </ac:spMkLst>
        </pc:spChg>
        <pc:picChg chg="add mod">
          <ac:chgData name="Greg Deckler" userId="38fedbb726841d9a" providerId="LiveId" clId="{23C7599C-FC6A-4526-99A4-08BF1888DB08}" dt="2025-05-15T14:55:21.944" v="1630" actId="1076"/>
          <ac:picMkLst>
            <pc:docMk/>
            <pc:sldMk cId="1965639277" sldId="314"/>
            <ac:picMk id="3074" creationId="{6C4B2947-CF72-80F7-AF1E-346C6AC64C1F}"/>
          </ac:picMkLst>
        </pc:picChg>
        <pc:picChg chg="add mod">
          <ac:chgData name="Greg Deckler" userId="38fedbb726841d9a" providerId="LiveId" clId="{23C7599C-FC6A-4526-99A4-08BF1888DB08}" dt="2025-05-15T14:48:29.192" v="1291" actId="14100"/>
          <ac:picMkLst>
            <pc:docMk/>
            <pc:sldMk cId="1965639277" sldId="314"/>
            <ac:picMk id="3076" creationId="{FF51C33C-0475-E426-427C-FD303834C050}"/>
          </ac:picMkLst>
        </pc:picChg>
      </pc:sldChg>
      <pc:sldChg chg="addSp modSp add mod">
        <pc:chgData name="Greg Deckler" userId="38fedbb726841d9a" providerId="LiveId" clId="{23C7599C-FC6A-4526-99A4-08BF1888DB08}" dt="2025-05-15T14:54:55.341" v="1627" actId="2711"/>
        <pc:sldMkLst>
          <pc:docMk/>
          <pc:sldMk cId="77906579" sldId="315"/>
        </pc:sldMkLst>
        <pc:spChg chg="mod">
          <ac:chgData name="Greg Deckler" userId="38fedbb726841d9a" providerId="LiveId" clId="{23C7599C-FC6A-4526-99A4-08BF1888DB08}" dt="2025-05-15T14:50:59.938" v="1316" actId="20577"/>
          <ac:spMkLst>
            <pc:docMk/>
            <pc:sldMk cId="77906579" sldId="315"/>
            <ac:spMk id="4" creationId="{4E66B758-2F22-14C1-25B0-8E22AF3A3218}"/>
          </ac:spMkLst>
        </pc:spChg>
        <pc:spChg chg="mod">
          <ac:chgData name="Greg Deckler" userId="38fedbb726841d9a" providerId="LiveId" clId="{23C7599C-FC6A-4526-99A4-08BF1888DB08}" dt="2025-05-15T14:54:55.341" v="1627" actId="2711"/>
          <ac:spMkLst>
            <pc:docMk/>
            <pc:sldMk cId="77906579" sldId="315"/>
            <ac:spMk id="5" creationId="{96A9E10C-7BCD-E106-5666-72666CE471CC}"/>
          </ac:spMkLst>
        </pc:spChg>
        <pc:picChg chg="add mod">
          <ac:chgData name="Greg Deckler" userId="38fedbb726841d9a" providerId="LiveId" clId="{23C7599C-FC6A-4526-99A4-08BF1888DB08}" dt="2025-05-15T14:51:43.164" v="1319" actId="1076"/>
          <ac:picMkLst>
            <pc:docMk/>
            <pc:sldMk cId="77906579" sldId="315"/>
            <ac:picMk id="4098" creationId="{5348605B-DEEE-AC88-50E7-B9EBA1C0BE79}"/>
          </ac:picMkLst>
        </pc:picChg>
        <pc:picChg chg="add mod">
          <ac:chgData name="Greg Deckler" userId="38fedbb726841d9a" providerId="LiveId" clId="{23C7599C-FC6A-4526-99A4-08BF1888DB08}" dt="2025-05-15T14:51:47.617" v="1321" actId="1076"/>
          <ac:picMkLst>
            <pc:docMk/>
            <pc:sldMk cId="77906579" sldId="315"/>
            <ac:picMk id="4100" creationId="{5B56C5CD-69B7-CB42-480D-F12DB3553BE3}"/>
          </ac:picMkLst>
        </pc:picChg>
      </pc:sldChg>
      <pc:sldChg chg="addSp delSp modSp add mod">
        <pc:chgData name="Greg Deckler" userId="38fedbb726841d9a" providerId="LiveId" clId="{23C7599C-FC6A-4526-99A4-08BF1888DB08}" dt="2025-05-15T15:00:21.630" v="1676" actId="1076"/>
        <pc:sldMkLst>
          <pc:docMk/>
          <pc:sldMk cId="2380479274" sldId="316"/>
        </pc:sldMkLst>
        <pc:spChg chg="mod">
          <ac:chgData name="Greg Deckler" userId="38fedbb726841d9a" providerId="LiveId" clId="{23C7599C-FC6A-4526-99A4-08BF1888DB08}" dt="2025-05-15T14:59:03.639" v="1660" actId="14100"/>
          <ac:spMkLst>
            <pc:docMk/>
            <pc:sldMk cId="2380479274" sldId="316"/>
            <ac:spMk id="2" creationId="{896326FC-931F-9E13-EE24-90C04BD1B1F3}"/>
          </ac:spMkLst>
        </pc:spChg>
        <pc:spChg chg="add mod">
          <ac:chgData name="Greg Deckler" userId="38fedbb726841d9a" providerId="LiveId" clId="{23C7599C-FC6A-4526-99A4-08BF1888DB08}" dt="2025-05-15T15:00:01.580" v="1673" actId="20577"/>
          <ac:spMkLst>
            <pc:docMk/>
            <pc:sldMk cId="2380479274" sldId="316"/>
            <ac:spMk id="3" creationId="{4DDCCFB9-5678-6CA8-5068-4AFB1F3B341E}"/>
          </ac:spMkLst>
        </pc:spChg>
        <pc:spChg chg="mod">
          <ac:chgData name="Greg Deckler" userId="38fedbb726841d9a" providerId="LiveId" clId="{23C7599C-FC6A-4526-99A4-08BF1888DB08}" dt="2025-05-15T14:59:29.904" v="1666" actId="1076"/>
          <ac:spMkLst>
            <pc:docMk/>
            <pc:sldMk cId="2380479274" sldId="316"/>
            <ac:spMk id="4" creationId="{ACE8C567-1C56-9BC8-1934-E86C482B9D9A}"/>
          </ac:spMkLst>
        </pc:spChg>
        <pc:picChg chg="del">
          <ac:chgData name="Greg Deckler" userId="38fedbb726841d9a" providerId="LiveId" clId="{23C7599C-FC6A-4526-99A4-08BF1888DB08}" dt="2025-05-15T14:57:45.495" v="1650" actId="478"/>
          <ac:picMkLst>
            <pc:docMk/>
            <pc:sldMk cId="2380479274" sldId="316"/>
            <ac:picMk id="5122" creationId="{89D355CD-DF68-A224-B65D-648DB26AAD59}"/>
          </ac:picMkLst>
        </pc:picChg>
        <pc:picChg chg="del">
          <ac:chgData name="Greg Deckler" userId="38fedbb726841d9a" providerId="LiveId" clId="{23C7599C-FC6A-4526-99A4-08BF1888DB08}" dt="2025-05-15T14:57:46.072" v="1651" actId="478"/>
          <ac:picMkLst>
            <pc:docMk/>
            <pc:sldMk cId="2380479274" sldId="316"/>
            <ac:picMk id="5124" creationId="{E96BF84C-DFC1-940A-51F7-2CE97A2ABDB4}"/>
          </ac:picMkLst>
        </pc:picChg>
        <pc:picChg chg="add mod">
          <ac:chgData name="Greg Deckler" userId="38fedbb726841d9a" providerId="LiveId" clId="{23C7599C-FC6A-4526-99A4-08BF1888DB08}" dt="2025-05-15T14:59:36.285" v="1667" actId="1076"/>
          <ac:picMkLst>
            <pc:docMk/>
            <pc:sldMk cId="2380479274" sldId="316"/>
            <ac:picMk id="6146" creationId="{C3EE6E89-5659-02E3-6639-7AE6E5F808FE}"/>
          </ac:picMkLst>
        </pc:picChg>
        <pc:picChg chg="add mod">
          <ac:chgData name="Greg Deckler" userId="38fedbb726841d9a" providerId="LiveId" clId="{23C7599C-FC6A-4526-99A4-08BF1888DB08}" dt="2025-05-15T15:00:21.630" v="1676" actId="1076"/>
          <ac:picMkLst>
            <pc:docMk/>
            <pc:sldMk cId="2380479274" sldId="316"/>
            <ac:picMk id="6148" creationId="{71A31208-2B82-8A25-CB19-F076FD1D7227}"/>
          </ac:picMkLst>
        </pc:picChg>
      </pc:sldChg>
      <pc:sldChg chg="add del">
        <pc:chgData name="Greg Deckler" userId="38fedbb726841d9a" providerId="LiveId" clId="{23C7599C-FC6A-4526-99A4-08BF1888DB08}" dt="2025-05-15T18:06:04.127" v="2282" actId="2696"/>
        <pc:sldMkLst>
          <pc:docMk/>
          <pc:sldMk cId="3049251102" sldId="317"/>
        </pc:sldMkLst>
      </pc:sldChg>
      <pc:sldChg chg="addSp modSp add mod">
        <pc:chgData name="Greg Deckler" userId="38fedbb726841d9a" providerId="LiveId" clId="{23C7599C-FC6A-4526-99A4-08BF1888DB08}" dt="2025-05-15T15:06:59.943" v="1896" actId="1076"/>
        <pc:sldMkLst>
          <pc:docMk/>
          <pc:sldMk cId="1108777281" sldId="318"/>
        </pc:sldMkLst>
        <pc:spChg chg="mod">
          <ac:chgData name="Greg Deckler" userId="38fedbb726841d9a" providerId="LiveId" clId="{23C7599C-FC6A-4526-99A4-08BF1888DB08}" dt="2025-05-15T15:06:17.037" v="1890" actId="20577"/>
          <ac:spMkLst>
            <pc:docMk/>
            <pc:sldMk cId="1108777281" sldId="318"/>
            <ac:spMk id="2" creationId="{D0C15334-8601-6BD9-0FD1-6641C221C981}"/>
          </ac:spMkLst>
        </pc:spChg>
        <pc:spChg chg="add mod">
          <ac:chgData name="Greg Deckler" userId="38fedbb726841d9a" providerId="LiveId" clId="{23C7599C-FC6A-4526-99A4-08BF1888DB08}" dt="2025-05-15T15:06:53.855" v="1894" actId="1076"/>
          <ac:spMkLst>
            <pc:docMk/>
            <pc:sldMk cId="1108777281" sldId="318"/>
            <ac:spMk id="4" creationId="{98B14E66-EF79-1C9E-FC44-532C5AA71176}"/>
          </ac:spMkLst>
        </pc:spChg>
        <pc:picChg chg="add mod">
          <ac:chgData name="Greg Deckler" userId="38fedbb726841d9a" providerId="LiveId" clId="{23C7599C-FC6A-4526-99A4-08BF1888DB08}" dt="2025-05-15T15:06:59.943" v="1896" actId="1076"/>
          <ac:picMkLst>
            <pc:docMk/>
            <pc:sldMk cId="1108777281" sldId="318"/>
            <ac:picMk id="10242" creationId="{46AC12C3-0455-B853-B424-ADFEAB01C4FF}"/>
          </ac:picMkLst>
        </pc:picChg>
      </pc:sldChg>
      <pc:sldChg chg="addSp modSp add mod">
        <pc:chgData name="Greg Deckler" userId="38fedbb726841d9a" providerId="LiveId" clId="{23C7599C-FC6A-4526-99A4-08BF1888DB08}" dt="2025-05-15T15:05:57.488" v="1871" actId="1076"/>
        <pc:sldMkLst>
          <pc:docMk/>
          <pc:sldMk cId="2597729630" sldId="319"/>
        </pc:sldMkLst>
        <pc:spChg chg="mod">
          <ac:chgData name="Greg Deckler" userId="38fedbb726841d9a" providerId="LiveId" clId="{23C7599C-FC6A-4526-99A4-08BF1888DB08}" dt="2025-05-15T15:04:36.626" v="1814" actId="20577"/>
          <ac:spMkLst>
            <pc:docMk/>
            <pc:sldMk cId="2597729630" sldId="319"/>
            <ac:spMk id="2" creationId="{BDEAE550-64F2-7F53-C18C-E81855ACF33B}"/>
          </ac:spMkLst>
        </pc:spChg>
        <pc:spChg chg="add mod">
          <ac:chgData name="Greg Deckler" userId="38fedbb726841d9a" providerId="LiveId" clId="{23C7599C-FC6A-4526-99A4-08BF1888DB08}" dt="2025-05-15T15:05:48.694" v="1868" actId="1076"/>
          <ac:spMkLst>
            <pc:docMk/>
            <pc:sldMk cId="2597729630" sldId="319"/>
            <ac:spMk id="4" creationId="{5E5AA4C0-1C1F-C257-9321-EA48ED2042E9}"/>
          </ac:spMkLst>
        </pc:spChg>
        <pc:picChg chg="add mod">
          <ac:chgData name="Greg Deckler" userId="38fedbb726841d9a" providerId="LiveId" clId="{23C7599C-FC6A-4526-99A4-08BF1888DB08}" dt="2025-05-15T15:05:57.488" v="1871" actId="1076"/>
          <ac:picMkLst>
            <pc:docMk/>
            <pc:sldMk cId="2597729630" sldId="319"/>
            <ac:picMk id="9218" creationId="{287E58F3-FA48-9AAC-9749-5BBDFEE46053}"/>
          </ac:picMkLst>
        </pc:picChg>
      </pc:sldChg>
      <pc:sldChg chg="addSp modSp add mod">
        <pc:chgData name="Greg Deckler" userId="38fedbb726841d9a" providerId="LiveId" clId="{23C7599C-FC6A-4526-99A4-08BF1888DB08}" dt="2025-05-15T15:05:10.490" v="1866" actId="108"/>
        <pc:sldMkLst>
          <pc:docMk/>
          <pc:sldMk cId="100975824" sldId="320"/>
        </pc:sldMkLst>
        <pc:spChg chg="mod">
          <ac:chgData name="Greg Deckler" userId="38fedbb726841d9a" providerId="LiveId" clId="{23C7599C-FC6A-4526-99A4-08BF1888DB08}" dt="2025-05-15T15:04:03.673" v="1797" actId="20577"/>
          <ac:spMkLst>
            <pc:docMk/>
            <pc:sldMk cId="100975824" sldId="320"/>
            <ac:spMk id="2" creationId="{4022056A-7547-ABF7-3748-71DA9A965B86}"/>
          </ac:spMkLst>
        </pc:spChg>
        <pc:spChg chg="add mod">
          <ac:chgData name="Greg Deckler" userId="38fedbb726841d9a" providerId="LiveId" clId="{23C7599C-FC6A-4526-99A4-08BF1888DB08}" dt="2025-05-15T15:05:10.490" v="1866" actId="108"/>
          <ac:spMkLst>
            <pc:docMk/>
            <pc:sldMk cId="100975824" sldId="320"/>
            <ac:spMk id="4" creationId="{91CD86C1-0609-F5CE-6149-1E67662AC183}"/>
          </ac:spMkLst>
        </pc:spChg>
      </pc:sldChg>
      <pc:sldChg chg="addSp modSp add mod">
        <pc:chgData name="Greg Deckler" userId="38fedbb726841d9a" providerId="LiveId" clId="{23C7599C-FC6A-4526-99A4-08BF1888DB08}" dt="2025-05-15T15:03:30.977" v="1782" actId="20577"/>
        <pc:sldMkLst>
          <pc:docMk/>
          <pc:sldMk cId="3893802485" sldId="321"/>
        </pc:sldMkLst>
        <pc:spChg chg="add mod">
          <ac:chgData name="Greg Deckler" userId="38fedbb726841d9a" providerId="LiveId" clId="{23C7599C-FC6A-4526-99A4-08BF1888DB08}" dt="2025-05-15T15:03:30.977" v="1782" actId="20577"/>
          <ac:spMkLst>
            <pc:docMk/>
            <pc:sldMk cId="3893802485" sldId="321"/>
            <ac:spMk id="4" creationId="{8D6E7319-514D-4FD8-6CBE-E288DC9CCC7E}"/>
          </ac:spMkLst>
        </pc:spChg>
        <pc:picChg chg="add mod">
          <ac:chgData name="Greg Deckler" userId="38fedbb726841d9a" providerId="LiveId" clId="{23C7599C-FC6A-4526-99A4-08BF1888DB08}" dt="2025-05-15T15:02:57.649" v="1711" actId="1076"/>
          <ac:picMkLst>
            <pc:docMk/>
            <pc:sldMk cId="3893802485" sldId="321"/>
            <ac:picMk id="7170" creationId="{D565A1F6-5016-82F7-8496-615E92739290}"/>
          </ac:picMkLst>
        </pc:picChg>
      </pc:sldChg>
      <pc:sldChg chg="addSp modSp add mod">
        <pc:chgData name="Greg Deckler" userId="38fedbb726841d9a" providerId="LiveId" clId="{23C7599C-FC6A-4526-99A4-08BF1888DB08}" dt="2025-05-15T15:11:52.838" v="2086" actId="1076"/>
        <pc:sldMkLst>
          <pc:docMk/>
          <pc:sldMk cId="3767763278" sldId="322"/>
        </pc:sldMkLst>
        <pc:spChg chg="mod">
          <ac:chgData name="Greg Deckler" userId="38fedbb726841d9a" providerId="LiveId" clId="{23C7599C-FC6A-4526-99A4-08BF1888DB08}" dt="2025-05-15T15:09:51.378" v="1969" actId="20577"/>
          <ac:spMkLst>
            <pc:docMk/>
            <pc:sldMk cId="3767763278" sldId="322"/>
            <ac:spMk id="2" creationId="{95FA9202-F4F2-51F5-F755-524347B725AC}"/>
          </ac:spMkLst>
        </pc:spChg>
        <pc:spChg chg="add mod">
          <ac:chgData name="Greg Deckler" userId="38fedbb726841d9a" providerId="LiveId" clId="{23C7599C-FC6A-4526-99A4-08BF1888DB08}" dt="2025-05-15T15:11:45.275" v="2084" actId="108"/>
          <ac:spMkLst>
            <pc:docMk/>
            <pc:sldMk cId="3767763278" sldId="322"/>
            <ac:spMk id="4" creationId="{A20BCC5A-9675-7514-2AAC-B694B9E548A1}"/>
          </ac:spMkLst>
        </pc:spChg>
        <pc:picChg chg="add mod">
          <ac:chgData name="Greg Deckler" userId="38fedbb726841d9a" providerId="LiveId" clId="{23C7599C-FC6A-4526-99A4-08BF1888DB08}" dt="2025-05-15T15:11:52.838" v="2086" actId="1076"/>
          <ac:picMkLst>
            <pc:docMk/>
            <pc:sldMk cId="3767763278" sldId="322"/>
            <ac:picMk id="12290" creationId="{032B0DD2-9CFB-B980-1950-ED5CFF6B8D38}"/>
          </ac:picMkLst>
        </pc:picChg>
      </pc:sldChg>
      <pc:sldChg chg="addSp modSp add mod">
        <pc:chgData name="Greg Deckler" userId="38fedbb726841d9a" providerId="LiveId" clId="{23C7599C-FC6A-4526-99A4-08BF1888DB08}" dt="2025-05-15T15:13:52.361" v="2225" actId="1076"/>
        <pc:sldMkLst>
          <pc:docMk/>
          <pc:sldMk cId="4135928791" sldId="323"/>
        </pc:sldMkLst>
        <pc:spChg chg="mod">
          <ac:chgData name="Greg Deckler" userId="38fedbb726841d9a" providerId="LiveId" clId="{23C7599C-FC6A-4526-99A4-08BF1888DB08}" dt="2025-05-15T15:10:32.760" v="1990" actId="20577"/>
          <ac:spMkLst>
            <pc:docMk/>
            <pc:sldMk cId="4135928791" sldId="323"/>
            <ac:spMk id="2" creationId="{6A479057-3955-13C2-8921-E731AC839163}"/>
          </ac:spMkLst>
        </pc:spChg>
        <pc:spChg chg="add mod">
          <ac:chgData name="Greg Deckler" userId="38fedbb726841d9a" providerId="LiveId" clId="{23C7599C-FC6A-4526-99A4-08BF1888DB08}" dt="2025-05-15T15:13:40.835" v="2223" actId="20577"/>
          <ac:spMkLst>
            <pc:docMk/>
            <pc:sldMk cId="4135928791" sldId="323"/>
            <ac:spMk id="4" creationId="{96336188-D1C6-13CF-D788-2835AFC60661}"/>
          </ac:spMkLst>
        </pc:spChg>
        <pc:picChg chg="add mod">
          <ac:chgData name="Greg Deckler" userId="38fedbb726841d9a" providerId="LiveId" clId="{23C7599C-FC6A-4526-99A4-08BF1888DB08}" dt="2025-05-15T15:13:52.361" v="2225" actId="1076"/>
          <ac:picMkLst>
            <pc:docMk/>
            <pc:sldMk cId="4135928791" sldId="323"/>
            <ac:picMk id="13314" creationId="{48B66F8B-6883-BF09-2F4B-437DE5C7CAD9}"/>
          </ac:picMkLst>
        </pc:picChg>
      </pc:sldChg>
      <pc:sldChg chg="addSp modSp add mod ord">
        <pc:chgData name="Greg Deckler" userId="38fedbb726841d9a" providerId="LiveId" clId="{23C7599C-FC6A-4526-99A4-08BF1888DB08}" dt="2025-05-15T15:09:45.045" v="1955"/>
        <pc:sldMkLst>
          <pc:docMk/>
          <pc:sldMk cId="3598327615" sldId="324"/>
        </pc:sldMkLst>
        <pc:spChg chg="mod">
          <ac:chgData name="Greg Deckler" userId="38fedbb726841d9a" providerId="LiveId" clId="{23C7599C-FC6A-4526-99A4-08BF1888DB08}" dt="2025-05-15T15:07:23.535" v="1920" actId="20577"/>
          <ac:spMkLst>
            <pc:docMk/>
            <pc:sldMk cId="3598327615" sldId="324"/>
            <ac:spMk id="2" creationId="{A6A762EC-C427-2E27-2EBD-4D0F2B817CF4}"/>
          </ac:spMkLst>
        </pc:spChg>
        <pc:spChg chg="add mod">
          <ac:chgData name="Greg Deckler" userId="38fedbb726841d9a" providerId="LiveId" clId="{23C7599C-FC6A-4526-99A4-08BF1888DB08}" dt="2025-05-15T15:08:52.541" v="1949" actId="20577"/>
          <ac:spMkLst>
            <pc:docMk/>
            <pc:sldMk cId="3598327615" sldId="324"/>
            <ac:spMk id="4" creationId="{DEAB7016-415A-4764-F59E-F76DDA93F1FC}"/>
          </ac:spMkLst>
        </pc:spChg>
        <pc:picChg chg="add">
          <ac:chgData name="Greg Deckler" userId="38fedbb726841d9a" providerId="LiveId" clId="{23C7599C-FC6A-4526-99A4-08BF1888DB08}" dt="2025-05-15T15:09:24.769" v="1950"/>
          <ac:picMkLst>
            <pc:docMk/>
            <pc:sldMk cId="3598327615" sldId="324"/>
            <ac:picMk id="11266" creationId="{E10873D8-75C4-46C0-6A52-BB81519318E7}"/>
          </ac:picMkLst>
        </pc:picChg>
        <pc:picChg chg="add mod">
          <ac:chgData name="Greg Deckler" userId="38fedbb726841d9a" providerId="LiveId" clId="{23C7599C-FC6A-4526-99A4-08BF1888DB08}" dt="2025-05-15T15:09:34.541" v="1953" actId="1076"/>
          <ac:picMkLst>
            <pc:docMk/>
            <pc:sldMk cId="3598327615" sldId="324"/>
            <ac:picMk id="11268" creationId="{041F9AB0-A910-ED16-F5D7-31F1B936CF97}"/>
          </ac:picMkLst>
        </pc:picChg>
      </pc:sldChg>
      <pc:sldChg chg="addSp modSp add mod">
        <pc:chgData name="Greg Deckler" userId="38fedbb726841d9a" providerId="LiveId" clId="{23C7599C-FC6A-4526-99A4-08BF1888DB08}" dt="2025-05-15T15:14:38.012" v="2281" actId="1076"/>
        <pc:sldMkLst>
          <pc:docMk/>
          <pc:sldMk cId="1123572064" sldId="325"/>
        </pc:sldMkLst>
        <pc:spChg chg="mod">
          <ac:chgData name="Greg Deckler" userId="38fedbb726841d9a" providerId="LiveId" clId="{23C7599C-FC6A-4526-99A4-08BF1888DB08}" dt="2025-05-15T15:10:41.909" v="2015" actId="20577"/>
          <ac:spMkLst>
            <pc:docMk/>
            <pc:sldMk cId="1123572064" sldId="325"/>
            <ac:spMk id="2" creationId="{4FAD8B8A-4223-7474-9D0A-53F2A249D32B}"/>
          </ac:spMkLst>
        </pc:spChg>
        <pc:spChg chg="add mod">
          <ac:chgData name="Greg Deckler" userId="38fedbb726841d9a" providerId="LiveId" clId="{23C7599C-FC6A-4526-99A4-08BF1888DB08}" dt="2025-05-15T15:14:25.585" v="2278" actId="20577"/>
          <ac:spMkLst>
            <pc:docMk/>
            <pc:sldMk cId="1123572064" sldId="325"/>
            <ac:spMk id="4" creationId="{222C3129-2CA1-202D-73C3-FF18C2B3453D}"/>
          </ac:spMkLst>
        </pc:spChg>
        <pc:picChg chg="add mod">
          <ac:chgData name="Greg Deckler" userId="38fedbb726841d9a" providerId="LiveId" clId="{23C7599C-FC6A-4526-99A4-08BF1888DB08}" dt="2025-05-15T15:14:38.012" v="2281" actId="1076"/>
          <ac:picMkLst>
            <pc:docMk/>
            <pc:sldMk cId="1123572064" sldId="325"/>
            <ac:picMk id="14338" creationId="{0ED0E653-9354-11DC-32FE-EB6ABD1A8D3F}"/>
          </ac:picMkLst>
        </pc:picChg>
      </pc:sldChg>
    </pc:docChg>
  </pc:docChgLst>
  <pc:docChgLst>
    <pc:chgData name="Greg Deckler" userId="38fedbb726841d9a" providerId="LiveId" clId="{1A86246E-1A4E-4CB2-8DB8-EC7C1168CFB1}"/>
    <pc:docChg chg="undo custSel delSld modSld">
      <pc:chgData name="Greg Deckler" userId="38fedbb726841d9a" providerId="LiveId" clId="{1A86246E-1A4E-4CB2-8DB8-EC7C1168CFB1}" dt="2025-05-14T20:31:29.285" v="765" actId="2696"/>
      <pc:docMkLst>
        <pc:docMk/>
      </pc:docMkLst>
      <pc:sldChg chg="modSp mod">
        <pc:chgData name="Greg Deckler" userId="38fedbb726841d9a" providerId="LiveId" clId="{1A86246E-1A4E-4CB2-8DB8-EC7C1168CFB1}" dt="2025-05-14T18:59:02.024" v="2"/>
        <pc:sldMkLst>
          <pc:docMk/>
          <pc:sldMk cId="2586058810" sldId="256"/>
        </pc:sldMkLst>
        <pc:spChg chg="mod">
          <ac:chgData name="Greg Deckler" userId="38fedbb726841d9a" providerId="LiveId" clId="{1A86246E-1A4E-4CB2-8DB8-EC7C1168CFB1}" dt="2025-05-14T18:59:02.024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1A86246E-1A4E-4CB2-8DB8-EC7C1168CFB1}" dt="2025-05-14T20:11:20.964" v="179" actId="20577"/>
        <pc:sldMkLst>
          <pc:docMk/>
          <pc:sldMk cId="1713219598" sldId="257"/>
        </pc:sldMkLst>
        <pc:spChg chg="mod">
          <ac:chgData name="Greg Deckler" userId="38fedbb726841d9a" providerId="LiveId" clId="{1A86246E-1A4E-4CB2-8DB8-EC7C1168CFB1}" dt="2025-05-14T20:11:20.964" v="179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1A86246E-1A4E-4CB2-8DB8-EC7C1168CFB1}" dt="2025-05-14T20:21:32.291" v="503" actId="14100"/>
        <pc:sldMkLst>
          <pc:docMk/>
          <pc:sldMk cId="4082904472" sldId="286"/>
        </pc:sldMkLst>
        <pc:spChg chg="mod">
          <ac:chgData name="Greg Deckler" userId="38fedbb726841d9a" providerId="LiveId" clId="{1A86246E-1A4E-4CB2-8DB8-EC7C1168CFB1}" dt="2025-05-14T20:21:28.338" v="502" actId="14100"/>
          <ac:spMkLst>
            <pc:docMk/>
            <pc:sldMk cId="4082904472" sldId="286"/>
            <ac:spMk id="8" creationId="{476F4B93-6DB2-ABC6-1D1F-AE775782F519}"/>
          </ac:spMkLst>
        </pc:spChg>
        <pc:picChg chg="add mod">
          <ac:chgData name="Greg Deckler" userId="38fedbb726841d9a" providerId="LiveId" clId="{1A86246E-1A4E-4CB2-8DB8-EC7C1168CFB1}" dt="2025-05-14T20:20:34.792" v="364" actId="1076"/>
          <ac:picMkLst>
            <pc:docMk/>
            <pc:sldMk cId="4082904472" sldId="286"/>
            <ac:picMk id="2" creationId="{6A49505C-9910-9814-F462-FD757700FB71}"/>
          </ac:picMkLst>
        </pc:picChg>
        <pc:picChg chg="del">
          <ac:chgData name="Greg Deckler" userId="38fedbb726841d9a" providerId="LiveId" clId="{1A86246E-1A4E-4CB2-8DB8-EC7C1168CFB1}" dt="2025-05-14T20:20:27.566" v="361" actId="478"/>
          <ac:picMkLst>
            <pc:docMk/>
            <pc:sldMk cId="4082904472" sldId="286"/>
            <ac:picMk id="2050" creationId="{93A71779-BC39-DB6A-275F-E683D6CB3CA4}"/>
          </ac:picMkLst>
        </pc:picChg>
        <pc:picChg chg="add mod">
          <ac:chgData name="Greg Deckler" userId="38fedbb726841d9a" providerId="LiveId" clId="{1A86246E-1A4E-4CB2-8DB8-EC7C1168CFB1}" dt="2025-05-14T20:21:32.291" v="503" actId="14100"/>
          <ac:picMkLst>
            <pc:docMk/>
            <pc:sldMk cId="4082904472" sldId="286"/>
            <ac:picMk id="2052" creationId="{A27C9BC0-1155-3E3A-83C0-3C0C4E8648CB}"/>
          </ac:picMkLst>
        </pc:picChg>
      </pc:sldChg>
      <pc:sldChg chg="addSp delSp modSp mod">
        <pc:chgData name="Greg Deckler" userId="38fedbb726841d9a" providerId="LiveId" clId="{1A86246E-1A4E-4CB2-8DB8-EC7C1168CFB1}" dt="2025-05-14T20:28:03.648" v="624" actId="14100"/>
        <pc:sldMkLst>
          <pc:docMk/>
          <pc:sldMk cId="2202967927" sldId="287"/>
        </pc:sldMkLst>
        <pc:spChg chg="add mod">
          <ac:chgData name="Greg Deckler" userId="38fedbb726841d9a" providerId="LiveId" clId="{1A86246E-1A4E-4CB2-8DB8-EC7C1168CFB1}" dt="2025-05-14T20:27:30.513" v="620" actId="14100"/>
          <ac:spMkLst>
            <pc:docMk/>
            <pc:sldMk cId="2202967927" sldId="287"/>
            <ac:spMk id="3" creationId="{334B9B56-4C02-BB99-9234-A6421B77CDE9}"/>
          </ac:spMkLst>
        </pc:spChg>
        <pc:spChg chg="add mod">
          <ac:chgData name="Greg Deckler" userId="38fedbb726841d9a" providerId="LiveId" clId="{1A86246E-1A4E-4CB2-8DB8-EC7C1168CFB1}" dt="2025-05-14T20:26:38.971" v="617" actId="20577"/>
          <ac:spMkLst>
            <pc:docMk/>
            <pc:sldMk cId="2202967927" sldId="287"/>
            <ac:spMk id="4" creationId="{6BC6F72E-A9A0-80D5-1253-15A01B3F3062}"/>
          </ac:spMkLst>
        </pc:spChg>
        <pc:spChg chg="add mod">
          <ac:chgData name="Greg Deckler" userId="38fedbb726841d9a" providerId="LiveId" clId="{1A86246E-1A4E-4CB2-8DB8-EC7C1168CFB1}" dt="2025-05-14T20:28:03.648" v="624" actId="14100"/>
          <ac:spMkLst>
            <pc:docMk/>
            <pc:sldMk cId="2202967927" sldId="287"/>
            <ac:spMk id="6" creationId="{26ED7617-1038-3FFE-3CBA-2409F4D33EED}"/>
          </ac:spMkLst>
        </pc:spChg>
        <pc:picChg chg="del">
          <ac:chgData name="Greg Deckler" userId="38fedbb726841d9a" providerId="LiveId" clId="{1A86246E-1A4E-4CB2-8DB8-EC7C1168CFB1}" dt="2025-05-14T20:25:44.508" v="546" actId="478"/>
          <ac:picMkLst>
            <pc:docMk/>
            <pc:sldMk cId="2202967927" sldId="287"/>
            <ac:picMk id="4098" creationId="{19E8F359-6EEA-25F8-80AA-254BD495A14D}"/>
          </ac:picMkLst>
        </pc:picChg>
      </pc:sldChg>
      <pc:sldChg chg="addSp delSp modSp mod">
        <pc:chgData name="Greg Deckler" userId="38fedbb726841d9a" providerId="LiveId" clId="{1A86246E-1A4E-4CB2-8DB8-EC7C1168CFB1}" dt="2025-05-14T20:29:11.991" v="648" actId="1076"/>
        <pc:sldMkLst>
          <pc:docMk/>
          <pc:sldMk cId="821448023" sldId="288"/>
        </pc:sldMkLst>
        <pc:spChg chg="mod">
          <ac:chgData name="Greg Deckler" userId="38fedbb726841d9a" providerId="LiveId" clId="{1A86246E-1A4E-4CB2-8DB8-EC7C1168CFB1}" dt="2025-05-14T20:29:02.104" v="644" actId="20577"/>
          <ac:spMkLst>
            <pc:docMk/>
            <pc:sldMk cId="821448023" sldId="288"/>
            <ac:spMk id="2" creationId="{0A32731C-311B-46F7-A865-6C3AF6B09A47}"/>
          </ac:spMkLst>
        </pc:spChg>
        <pc:spChg chg="del">
          <ac:chgData name="Greg Deckler" userId="38fedbb726841d9a" providerId="LiveId" clId="{1A86246E-1A4E-4CB2-8DB8-EC7C1168CFB1}" dt="2025-05-14T20:29:05.783" v="645" actId="478"/>
          <ac:spMkLst>
            <pc:docMk/>
            <pc:sldMk cId="821448023" sldId="288"/>
            <ac:spMk id="3" creationId="{9D5232F9-FD00-464A-9F17-619C91AEF8F3}"/>
          </ac:spMkLst>
        </pc:spChg>
        <pc:spChg chg="add del mod">
          <ac:chgData name="Greg Deckler" userId="38fedbb726841d9a" providerId="LiveId" clId="{1A86246E-1A4E-4CB2-8DB8-EC7C1168CFB1}" dt="2025-05-14T20:29:08.202" v="646" actId="478"/>
          <ac:spMkLst>
            <pc:docMk/>
            <pc:sldMk cId="821448023" sldId="288"/>
            <ac:spMk id="5" creationId="{DD871F45-656D-85F7-D722-08A3855D4B95}"/>
          </ac:spMkLst>
        </pc:spChg>
        <pc:spChg chg="add mod">
          <ac:chgData name="Greg Deckler" userId="38fedbb726841d9a" providerId="LiveId" clId="{1A86246E-1A4E-4CB2-8DB8-EC7C1168CFB1}" dt="2025-05-14T20:29:11.991" v="648" actId="1076"/>
          <ac:spMkLst>
            <pc:docMk/>
            <pc:sldMk cId="821448023" sldId="288"/>
            <ac:spMk id="7" creationId="{7FB66F3B-5BB8-24F2-27BA-D60BAF6C9D5B}"/>
          </ac:spMkLst>
        </pc:spChg>
      </pc:sldChg>
      <pc:sldChg chg="del">
        <pc:chgData name="Greg Deckler" userId="38fedbb726841d9a" providerId="LiveId" clId="{1A86246E-1A4E-4CB2-8DB8-EC7C1168CFB1}" dt="2025-05-14T20:31:24.442" v="764" actId="2696"/>
        <pc:sldMkLst>
          <pc:docMk/>
          <pc:sldMk cId="1999163885" sldId="289"/>
        </pc:sldMkLst>
      </pc:sldChg>
      <pc:sldChg chg="modSp mod">
        <pc:chgData name="Greg Deckler" userId="38fedbb726841d9a" providerId="LiveId" clId="{1A86246E-1A4E-4CB2-8DB8-EC7C1168CFB1}" dt="2025-05-14T19:32:20.876" v="111" actId="2710"/>
        <pc:sldMkLst>
          <pc:docMk/>
          <pc:sldMk cId="3799680084" sldId="291"/>
        </pc:sldMkLst>
        <pc:spChg chg="mod">
          <ac:chgData name="Greg Deckler" userId="38fedbb726841d9a" providerId="LiveId" clId="{1A86246E-1A4E-4CB2-8DB8-EC7C1168CFB1}" dt="2025-05-14T19:32:20.876" v="111" actId="2710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1A86246E-1A4E-4CB2-8DB8-EC7C1168CFB1}" dt="2025-05-14T19:33:09.866" v="153" actId="20577"/>
        <pc:sldMkLst>
          <pc:docMk/>
          <pc:sldMk cId="2391922671" sldId="292"/>
        </pc:sldMkLst>
        <pc:spChg chg="mod">
          <ac:chgData name="Greg Deckler" userId="38fedbb726841d9a" providerId="LiveId" clId="{1A86246E-1A4E-4CB2-8DB8-EC7C1168CFB1}" dt="2025-05-14T19:32:51.356" v="133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1A86246E-1A4E-4CB2-8DB8-EC7C1168CFB1}" dt="2025-05-14T19:33:09.866" v="153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1A86246E-1A4E-4CB2-8DB8-EC7C1168CFB1}" dt="2025-05-14T19:00:08.958" v="94"/>
        <pc:sldMkLst>
          <pc:docMk/>
          <pc:sldMk cId="1022823623" sldId="295"/>
        </pc:sldMkLst>
        <pc:spChg chg="mod">
          <ac:chgData name="Greg Deckler" userId="38fedbb726841d9a" providerId="LiveId" clId="{1A86246E-1A4E-4CB2-8DB8-EC7C1168CFB1}" dt="2025-05-14T19:00:08.958" v="94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683174209" sldId="298"/>
        </pc:sldMkLst>
      </pc:sldChg>
      <pc:sldChg chg="addSp delSp modSp mod">
        <pc:chgData name="Greg Deckler" userId="38fedbb726841d9a" providerId="LiveId" clId="{1A86246E-1A4E-4CB2-8DB8-EC7C1168CFB1}" dt="2025-05-14T20:12:45.337" v="185" actId="14100"/>
        <pc:sldMkLst>
          <pc:docMk/>
          <pc:sldMk cId="1856277022" sldId="300"/>
        </pc:sldMkLst>
        <pc:spChg chg="del">
          <ac:chgData name="Greg Deckler" userId="38fedbb726841d9a" providerId="LiveId" clId="{1A86246E-1A4E-4CB2-8DB8-EC7C1168CFB1}" dt="2025-05-14T20:12:36.847" v="181" actId="478"/>
          <ac:spMkLst>
            <pc:docMk/>
            <pc:sldMk cId="1856277022" sldId="300"/>
            <ac:spMk id="9" creationId="{8CB4A780-6D0B-6562-8747-0F72B08EFA6A}"/>
          </ac:spMkLst>
        </pc:spChg>
        <pc:picChg chg="add mod">
          <ac:chgData name="Greg Deckler" userId="38fedbb726841d9a" providerId="LiveId" clId="{1A86246E-1A4E-4CB2-8DB8-EC7C1168CFB1}" dt="2025-05-14T20:12:45.337" v="185" actId="14100"/>
          <ac:picMkLst>
            <pc:docMk/>
            <pc:sldMk cId="1856277022" sldId="300"/>
            <ac:picMk id="2" creationId="{A8CE0DB3-3D72-B133-AA11-5A6DC6B4450C}"/>
          </ac:picMkLst>
        </pc:picChg>
        <pc:picChg chg="del">
          <ac:chgData name="Greg Deckler" userId="38fedbb726841d9a" providerId="LiveId" clId="{1A86246E-1A4E-4CB2-8DB8-EC7C1168CFB1}" dt="2025-05-14T20:12:33.773" v="180" actId="478"/>
          <ac:picMkLst>
            <pc:docMk/>
            <pc:sldMk cId="1856277022" sldId="300"/>
            <ac:picMk id="1026" creationId="{FF2B07BC-7862-1389-BFD7-5F19B7C8BAAF}"/>
          </ac:picMkLst>
        </pc:picChg>
      </pc:sldChg>
      <pc:sldChg chg="addSp delSp modSp mod">
        <pc:chgData name="Greg Deckler" userId="38fedbb726841d9a" providerId="LiveId" clId="{1A86246E-1A4E-4CB2-8DB8-EC7C1168CFB1}" dt="2025-05-14T20:19:13.985" v="360" actId="403"/>
        <pc:sldMkLst>
          <pc:docMk/>
          <pc:sldMk cId="2446449620" sldId="301"/>
        </pc:sldMkLst>
        <pc:spChg chg="add mod">
          <ac:chgData name="Greg Deckler" userId="38fedbb726841d9a" providerId="LiveId" clId="{1A86246E-1A4E-4CB2-8DB8-EC7C1168CFB1}" dt="2025-05-14T20:13:21.315" v="198" actId="14100"/>
          <ac:spMkLst>
            <pc:docMk/>
            <pc:sldMk cId="2446449620" sldId="301"/>
            <ac:spMk id="2" creationId="{DD7E983A-8EE5-F3E0-C18A-255B5B9C4C49}"/>
          </ac:spMkLst>
        </pc:spChg>
        <pc:spChg chg="add mod">
          <ac:chgData name="Greg Deckler" userId="38fedbb726841d9a" providerId="LiveId" clId="{1A86246E-1A4E-4CB2-8DB8-EC7C1168CFB1}" dt="2025-05-14T20:19:13.985" v="360" actId="403"/>
          <ac:spMkLst>
            <pc:docMk/>
            <pc:sldMk cId="2446449620" sldId="301"/>
            <ac:spMk id="4" creationId="{6645B054-39AB-2377-852D-E9C330F43DCE}"/>
          </ac:spMkLst>
        </pc:spChg>
        <pc:spChg chg="del">
          <ac:chgData name="Greg Deckler" userId="38fedbb726841d9a" providerId="LiveId" clId="{1A86246E-1A4E-4CB2-8DB8-EC7C1168CFB1}" dt="2025-05-14T20:13:01.575" v="186" actId="478"/>
          <ac:spMkLst>
            <pc:docMk/>
            <pc:sldMk cId="2446449620" sldId="301"/>
            <ac:spMk id="9" creationId="{CCAD4A93-3767-0B07-A211-734BF1BC6E23}"/>
          </ac:spMkLst>
        </pc:spChg>
      </pc:sldChg>
      <pc:sldChg chg="modSp mod">
        <pc:chgData name="Greg Deckler" userId="38fedbb726841d9a" providerId="LiveId" clId="{1A86246E-1A4E-4CB2-8DB8-EC7C1168CFB1}" dt="2025-05-14T19:00:19.653" v="95"/>
        <pc:sldMkLst>
          <pc:docMk/>
          <pc:sldMk cId="1489774725" sldId="302"/>
        </pc:sldMkLst>
        <pc:spChg chg="mod">
          <ac:chgData name="Greg Deckler" userId="38fedbb726841d9a" providerId="LiveId" clId="{1A86246E-1A4E-4CB2-8DB8-EC7C1168CFB1}" dt="2025-05-14T19:00:19.653" v="95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1A86246E-1A4E-4CB2-8DB8-EC7C1168CFB1}" dt="2025-05-14T19:00:50.268" v="96"/>
        <pc:sldMkLst>
          <pc:docMk/>
          <pc:sldMk cId="1784309828" sldId="303"/>
        </pc:sldMkLst>
        <pc:spChg chg="mod">
          <ac:chgData name="Greg Deckler" userId="38fedbb726841d9a" providerId="LiveId" clId="{1A86246E-1A4E-4CB2-8DB8-EC7C1168CFB1}" dt="2025-05-14T19:00:50.268" v="96"/>
          <ac:spMkLst>
            <pc:docMk/>
            <pc:sldMk cId="1784309828" sldId="303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1A86246E-1A4E-4CB2-8DB8-EC7C1168CFB1}" dt="2025-05-14T20:31:10.306" v="763" actId="20577"/>
        <pc:sldMkLst>
          <pc:docMk/>
          <pc:sldMk cId="1374069880" sldId="304"/>
        </pc:sldMkLst>
        <pc:spChg chg="del">
          <ac:chgData name="Greg Deckler" userId="38fedbb726841d9a" providerId="LiveId" clId="{1A86246E-1A4E-4CB2-8DB8-EC7C1168CFB1}" dt="2025-05-14T20:29:56.891" v="650" actId="478"/>
          <ac:spMkLst>
            <pc:docMk/>
            <pc:sldMk cId="1374069880" sldId="304"/>
            <ac:spMk id="2" creationId="{0A32731C-311B-46F7-A865-6C3AF6B09A47}"/>
          </ac:spMkLst>
        </pc:spChg>
        <pc:spChg chg="add del mod">
          <ac:chgData name="Greg Deckler" userId="38fedbb726841d9a" providerId="LiveId" clId="{1A86246E-1A4E-4CB2-8DB8-EC7C1168CFB1}" dt="2025-05-14T20:29:59.341" v="651" actId="478"/>
          <ac:spMkLst>
            <pc:docMk/>
            <pc:sldMk cId="1374069880" sldId="304"/>
            <ac:spMk id="4" creationId="{2023FBB3-BC37-53FA-5B3A-7D86A4FEFD3A}"/>
          </ac:spMkLst>
        </pc:spChg>
        <pc:spChg chg="add mod">
          <ac:chgData name="Greg Deckler" userId="38fedbb726841d9a" providerId="LiveId" clId="{1A86246E-1A4E-4CB2-8DB8-EC7C1168CFB1}" dt="2025-05-14T20:30:03.823" v="653" actId="1076"/>
          <ac:spMkLst>
            <pc:docMk/>
            <pc:sldMk cId="1374069880" sldId="304"/>
            <ac:spMk id="6" creationId="{AECF6978-9972-F3BA-F6B0-832C3CCC53A2}"/>
          </ac:spMkLst>
        </pc:spChg>
        <pc:spChg chg="add mod">
          <ac:chgData name="Greg Deckler" userId="38fedbb726841d9a" providerId="LiveId" clId="{1A86246E-1A4E-4CB2-8DB8-EC7C1168CFB1}" dt="2025-05-14T20:30:19.453" v="655" actId="1076"/>
          <ac:spMkLst>
            <pc:docMk/>
            <pc:sldMk cId="1374069880" sldId="304"/>
            <ac:spMk id="8" creationId="{509941D9-17F7-4DA3-40C1-C572122E1669}"/>
          </ac:spMkLst>
        </pc:spChg>
        <pc:spChg chg="add mod">
          <ac:chgData name="Greg Deckler" userId="38fedbb726841d9a" providerId="LiveId" clId="{1A86246E-1A4E-4CB2-8DB8-EC7C1168CFB1}" dt="2025-05-14T20:31:10.306" v="763" actId="20577"/>
          <ac:spMkLst>
            <pc:docMk/>
            <pc:sldMk cId="1374069880" sldId="304"/>
            <ac:spMk id="10" creationId="{D7B94358-5F46-2BF7-58A4-D61A784EE4DD}"/>
          </ac:spMkLst>
        </pc:spChg>
        <pc:picChg chg="del">
          <ac:chgData name="Greg Deckler" userId="38fedbb726841d9a" providerId="LiveId" clId="{1A86246E-1A4E-4CB2-8DB8-EC7C1168CFB1}" dt="2025-05-14T20:29:51.787" v="649" actId="478"/>
          <ac:picMkLst>
            <pc:docMk/>
            <pc:sldMk cId="1374069880" sldId="304"/>
            <ac:picMk id="6146" creationId="{985448BE-5FBF-4346-A549-32ABAE5C0A60}"/>
          </ac:picMkLst>
        </pc:picChg>
      </pc:sldChg>
      <pc:sldChg chg="del">
        <pc:chgData name="Greg Deckler" userId="38fedbb726841d9a" providerId="LiveId" clId="{1A86246E-1A4E-4CB2-8DB8-EC7C1168CFB1}" dt="2025-05-14T20:31:29.285" v="765" actId="2696"/>
        <pc:sldMkLst>
          <pc:docMk/>
          <pc:sldMk cId="678976920" sldId="305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3176064394" sldId="308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2639682698" sldId="309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2415261903" sldId="311"/>
        </pc:sldMkLst>
      </pc:sldChg>
      <pc:sldChg chg="addSp delSp modSp mod">
        <pc:chgData name="Greg Deckler" userId="38fedbb726841d9a" providerId="LiveId" clId="{1A86246E-1A4E-4CB2-8DB8-EC7C1168CFB1}" dt="2025-05-14T20:23:00.265" v="545" actId="20577"/>
        <pc:sldMkLst>
          <pc:docMk/>
          <pc:sldMk cId="1965639277" sldId="314"/>
        </pc:sldMkLst>
        <pc:spChg chg="del">
          <ac:chgData name="Greg Deckler" userId="38fedbb726841d9a" providerId="LiveId" clId="{1A86246E-1A4E-4CB2-8DB8-EC7C1168CFB1}" dt="2025-05-14T20:22:06.826" v="505" actId="478"/>
          <ac:spMkLst>
            <pc:docMk/>
            <pc:sldMk cId="1965639277" sldId="314"/>
            <ac:spMk id="3" creationId="{E667448F-97BB-FF69-31F7-069E1D74C5E6}"/>
          </ac:spMkLst>
        </pc:spChg>
        <pc:spChg chg="add mod">
          <ac:chgData name="Greg Deckler" userId="38fedbb726841d9a" providerId="LiveId" clId="{1A86246E-1A4E-4CB2-8DB8-EC7C1168CFB1}" dt="2025-05-14T20:22:55.978" v="529" actId="2710"/>
          <ac:spMkLst>
            <pc:docMk/>
            <pc:sldMk cId="1965639277" sldId="314"/>
            <ac:spMk id="4" creationId="{9D8039FB-8424-DDFC-CB16-AD6DE425C08E}"/>
          </ac:spMkLst>
        </pc:spChg>
        <pc:spChg chg="add mod">
          <ac:chgData name="Greg Deckler" userId="38fedbb726841d9a" providerId="LiveId" clId="{1A86246E-1A4E-4CB2-8DB8-EC7C1168CFB1}" dt="2025-05-14T20:23:00.265" v="545" actId="20577"/>
          <ac:spMkLst>
            <pc:docMk/>
            <pc:sldMk cId="1965639277" sldId="314"/>
            <ac:spMk id="5" creationId="{BA4EDC14-2D51-156A-8705-60D9BB699822}"/>
          </ac:spMkLst>
        </pc:spChg>
        <pc:picChg chg="del">
          <ac:chgData name="Greg Deckler" userId="38fedbb726841d9a" providerId="LiveId" clId="{1A86246E-1A4E-4CB2-8DB8-EC7C1168CFB1}" dt="2025-05-14T20:22:02.437" v="504" actId="478"/>
          <ac:picMkLst>
            <pc:docMk/>
            <pc:sldMk cId="1965639277" sldId="314"/>
            <ac:picMk id="3074" creationId="{0298DCAC-5815-4844-671D-326B173812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5B254-56DB-0260-D142-E7B998D3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CBD4A3-1A65-32B6-F736-C455FFCDA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CD615-5668-2BE7-CDD1-4E82CD359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F15B-9A8C-B811-2C86-39832C20D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F9309-6815-7351-2B15-CACD5A091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C172B-40E7-D104-B962-667DCC7A0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7510B-D41C-D768-DD8A-13C1BD2B2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EEB3B-410D-D27B-5352-607EC78D8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2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BA8E-A1FA-FBBC-2473-C2832896F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D256C7-C936-EEF3-095F-D21073756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7C365-1B11-98D4-8F1C-643E51B4E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E261-FA59-DDD8-1461-05B1E1C8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35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17E26-C790-0E37-360F-3F19F00B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AE627-5256-41F3-519A-7469A9E17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962044-607B-719D-D03D-5440FD84D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5A5C8-407E-DA4F-3C7D-FA055FB5D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3879-0F8E-CF7A-BD71-B6DED68B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8EB1B5-0521-8D8F-1ED9-70CFD03AF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C6EA6-6958-23AF-ECB1-5425163D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476D-E8DB-981A-9C7C-B05C0B306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1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94F2-5D25-785C-D2D3-C5BCC0ADC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34CE77-A9F6-101F-EA0E-E5B48C83A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A112B-7E57-EB82-5BAC-BABBFFF8D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D770C-D2B3-A8FA-F8C9-FAC2AC972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8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46BC-665E-78BB-B36C-8519FD12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D37795-BBCF-4244-6662-1240894B8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CDDCC-2FA7-6D37-8600-86812A6B9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077BB-31ED-88C6-125A-94FF1808E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02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DDBE2-7011-C1DE-C131-B56764972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FE5F5A-A980-AB4C-084D-7B406D574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BE2B31-6098-B8DA-7CDE-D36504399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7EFC0-5B34-E0B0-D583-344082C8D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82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6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2CBAA-8812-637C-4128-ED115B3A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21B22-B0A7-707F-1232-0A5C29A9D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E615D-B3D9-7D17-4C36-64C336EB8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E8254-20B6-9BE3-C376-4105190EE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DA92-09E9-C6A9-3180-B1011C6E0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1623F-0766-35A1-9CBE-18DC3A866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92D2B-3CA0-144C-1C39-6638AAF02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5BF0-E13B-8C28-8683-B34A544D7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1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2FF63-45A8-71E4-1744-68681E27B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CA8FC-4816-2245-FDBD-30BD03F26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A7E24-CF5A-F900-7025-4A4C89857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4CB92-64C2-FD94-1226-E08E04822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6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51AA-F802-1D1E-B75B-B0B940EEE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7BF8A-8377-B4B6-B525-A574C71375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B13AD-0F77-EA03-05BF-1B502C4A2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637B-ADB5-E1CB-DAE8-8D9ADD201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6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6C47A-3C4C-FE95-BA6E-50D749D3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B1F78-4AEF-D7CC-9AE2-51DD13F4A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6A03-0521-F206-48E2-B0BF5D5AC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8DD6B-64F9-5C1B-8300-FB63014A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8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ED4-BDD2-B244-CF4C-25403278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D175-98C3-C084-A5B0-3C74042E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5B3A-BADD-0CF0-7839-FC648AE5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344C-4F35-D84E-2A32-956A206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BC0D-C350-1A5D-BF72-568DA9D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C73-74F3-3A6F-F301-AB48DDD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837C-4AEC-F616-1B84-D9A96B3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A93A-8445-2A7B-F2DA-A95D3CC5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50A7-F5CF-8B22-48AE-1F6E623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8714-CDD2-FC0B-81BC-C203C417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0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E6DE-D475-D21C-18A9-CA57CDAD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8667-6BF7-1776-585C-4DD7C1DF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B5EA-1CC7-30C4-BD4C-431D5E7F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5C76-414D-508E-9974-A94F7797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C6FB-24BF-E6F3-3D82-88FAF10D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5FE6-8FD6-0615-9852-2928BE67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BBCE-10AD-83E9-534C-3DB5A03C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B00C2-B826-D9F1-4975-4D0BC3DC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539B-8C83-8927-6B52-7F3378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DD1C-4153-8B7A-03E8-78AA62AA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7BDD-73E4-3DF7-A97B-EC3F9A4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BF7-979E-E8A0-8F52-261FB8DB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C689-8B34-00D0-C1CF-A08ACF3E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FF12-51ED-527F-AEA2-C775956B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12E4-7F34-55E7-6B56-9AE3ACB9E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52456-060D-7E46-1CA6-60DF51C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C579F-E324-15ED-816F-F07166E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0E1E0-B39C-9125-2965-3950A947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2CCAC-8A6A-AFB5-046A-98D968FD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5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FF9-7A45-B77B-BEF4-069363F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98AF-131F-35A8-E22A-FFB743CB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CA08-9263-5E81-92A2-AF91D5E9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5099-62AF-5940-DF7C-47D7267E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49D74-6213-5B3B-C271-0E2E0213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AB77C-1FBE-67BA-8B27-D3F4C55B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3FBB1-0F61-EAD1-A975-FE26A3B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2136-D76A-A8AA-2429-B7AA697A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0778-4027-02C8-868B-A258F2B6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6469-D1A4-AAB3-32F9-4DA31F82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6C53-BC76-C482-247B-23D7785F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6FAA6-B2DE-7377-4774-2DBEA7AA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2763-419E-EF0A-EABB-DA245BC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1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320A-7220-1C71-E47A-3D94D3DF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25A3A-56B4-8B37-7757-AA4A729A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94F4-5B0F-3928-6FA7-3B296A5CA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6AA3-D98C-1012-B81E-F2A905E1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2240-62DA-22F5-4A99-083F23A4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FEA5-E4D1-3C51-2500-029CCFF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9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E02E-E2CB-0923-0FC6-CA6C3FDC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3F61-CAE8-F43C-B938-642252B9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50A1-93B5-4ACF-8DA1-EF5AD5DB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26CD-520C-5DB8-5275-D8BF45FA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F185-5502-2EEC-1A45-5DC44423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379A3-FC6C-0F41-AACC-08324A3FD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1D8F7-CABA-D21B-6DD6-0462CF28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671B-B28A-2050-3DCF-3B03C91B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2D14-5FF7-D6A6-3B9C-5ABFE650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CD22-F888-0E6F-7FC1-B37DCE7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CD7CE-0E99-C1BC-6C5C-F6C7AACB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C85A-2698-F61D-D9C5-170AC100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32BC-17D4-C9DA-C5D1-2F6FE84ED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F6E09-B5B1-4802-9BEA-686862CADC1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0E44-EFCA-5E1C-E7C9-2C819EAD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350D-A5B3-99C8-5C9F-35FC639A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power-bi/natural-language/q-and-a-best-practices" TargetMode="External"/><Relationship Id="rId3" Type="http://schemas.openxmlformats.org/officeDocument/2006/relationships/hyperlink" Target="https://learn.microsoft.com/en-us/power-bi/create-reports/desktop-grouping-and-binning" TargetMode="External"/><Relationship Id="rId7" Type="http://schemas.openxmlformats.org/officeDocument/2006/relationships/hyperlink" Target="https://learn.microsoft.com/en-us/power-bi/transform-model/desktop-data-categoriz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power-bi/create-reports/desktop-buttons?tabs=powerbi-desktop" TargetMode="External"/><Relationship Id="rId11" Type="http://schemas.openxmlformats.org/officeDocument/2006/relationships/hyperlink" Target="https://learn.microsoft.com/en-us/power-bi/create-reports/desktop-tooltips?tabs=powerbi-desktop" TargetMode="External"/><Relationship Id="rId5" Type="http://schemas.openxmlformats.org/officeDocument/2006/relationships/hyperlink" Target="https://learn.microsoft.com/en-us/power-bi/create-reports/desktop-drillthrough" TargetMode="External"/><Relationship Id="rId10" Type="http://schemas.openxmlformats.org/officeDocument/2006/relationships/hyperlink" Target="https://learn.microsoft.com/en-us/power-bi/transform-model/desktop-what-if" TargetMode="External"/><Relationship Id="rId4" Type="http://schemas.openxmlformats.org/officeDocument/2006/relationships/hyperlink" Target="https://learn.microsoft.com/en-us/fabric/security/service-admin-row-level-security" TargetMode="External"/><Relationship Id="rId9" Type="http://schemas.openxmlformats.org/officeDocument/2006/relationships/hyperlink" Target="https://learn.microsoft.com/en-us/power-bi/create-reports/desktop-bookmarks?tabs=powerbi-deskto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2536" y="4426956"/>
            <a:ext cx="6471154" cy="2103233"/>
          </a:xfrm>
        </p:spPr>
        <p:txBody>
          <a:bodyPr anchor="ctr"/>
          <a:lstStyle/>
          <a:p>
            <a:pPr marL="0" marR="0">
              <a:spcBef>
                <a:spcPts val="0"/>
              </a:spcBef>
              <a:spcAft>
                <a:spcPts val="4200"/>
              </a:spcAft>
            </a:pPr>
            <a: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 Power BI: Chapter 6</a:t>
            </a:r>
            <a:b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3200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200" kern="16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Unlocking Insights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Bookmarks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97FF8-5F1E-CE94-400F-174C6398BD06}"/>
              </a:ext>
            </a:extLst>
          </p:cNvPr>
          <p:cNvSpPr txBox="1"/>
          <p:nvPr/>
        </p:nvSpPr>
        <p:spPr>
          <a:xfrm>
            <a:off x="1322318" y="2574351"/>
            <a:ext cx="6101482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Bookmarks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allow you to capture the state of a report page and save this state to be referred to later. When creating a bookmark, the following elements are saved as part of the bookmark's definition by default: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current page, along with all of the visuals on the page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All filters, including the states of slicers and selections within visuals (such as cross-highlight filters)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sort order of visuals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drill to locations of visuals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Visibility of visuals and shapes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Focus and Spotlight settings of visuals and shapes </a:t>
            </a:r>
          </a:p>
        </p:txBody>
      </p:sp>
      <p:pic>
        <p:nvPicPr>
          <p:cNvPr id="5122" name="Picture 2" descr="A screenshot of a bookmark&#10;&#10;Description automatically generated, Picture">
            <a:extLst>
              <a:ext uri="{FF2B5EF4-FFF2-40B4-BE49-F238E27FC236}">
                <a16:creationId xmlns:a16="http://schemas.microsoft.com/office/drawing/2014/main" id="{214749C3-8F99-A2EC-253C-E71CE7B4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00" y="268360"/>
            <a:ext cx="3505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2415053C-7D93-4708-40EF-0D23B8B5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46" y="3429000"/>
            <a:ext cx="3562556" cy="18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4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0E72-1577-8C6F-E274-DCA361942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26FC-931F-9E13-EE24-90C04BD1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EC59835-1B3B-3255-FD49-7871F36A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8C567-1C56-9BC8-1934-E86C482B9D9A}"/>
              </a:ext>
            </a:extLst>
          </p:cNvPr>
          <p:cNvSpPr txBox="1"/>
          <p:nvPr/>
        </p:nvSpPr>
        <p:spPr>
          <a:xfrm>
            <a:off x="848671" y="984564"/>
            <a:ext cx="54666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8000"/>
                </a:solidFill>
              </a:rPr>
              <a:t>Q&amp;A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is a powerful tool that was built into the Power BI Service since its inception. More recently, Q&amp;A was added to Desktop as well. Q&amp;A allows the user to use natural language to ask questions about the data contained within the semantic model. The answers received are in the form of visualizations. </a:t>
            </a:r>
          </a:p>
        </p:txBody>
      </p:sp>
      <p:pic>
        <p:nvPicPr>
          <p:cNvPr id="6146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C3EE6E89-5659-02E3-6639-7AE6E5F8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1" y="2934953"/>
            <a:ext cx="5466609" cy="18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CCFB9-5678-6CA8-5068-4AFB1F3B341E}"/>
              </a:ext>
            </a:extLst>
          </p:cNvPr>
          <p:cNvSpPr txBox="1"/>
          <p:nvPr/>
        </p:nvSpPr>
        <p:spPr>
          <a:xfrm>
            <a:off x="6665088" y="995531"/>
            <a:ext cx="5466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</a:t>
            </a:r>
            <a:r>
              <a:rPr lang="en-US" b="1" dirty="0">
                <a:solidFill>
                  <a:srgbClr val="008000"/>
                </a:solidFill>
              </a:rPr>
              <a:t>synonyms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the report author can add additional names for tables, columns, and measures that Q&amp;A will then recognize as referring to those semantic model entities.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48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71A31208-2B82-8A25-CB19-F076FD1D7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88" y="2575220"/>
            <a:ext cx="5409652" cy="291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7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analysis techniques</a:t>
            </a:r>
          </a:p>
        </p:txBody>
      </p:sp>
    </p:spTree>
    <p:extLst>
      <p:ext uri="{BB962C8B-B14F-4D97-AF65-F5344CB8AC3E}">
        <p14:creationId xmlns:p14="http://schemas.microsoft.com/office/powerpoint/2010/main" val="178430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B3487-D7AC-7E9C-7727-6FFE5C2DF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C723D91-0717-3B8F-8CB8-89F39581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5842-1526-40B2-E3DD-E70CC9DA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Analyze and summarize</a:t>
            </a:r>
          </a:p>
        </p:txBody>
      </p:sp>
      <p:pic>
        <p:nvPicPr>
          <p:cNvPr id="7170" name="Picture 2" descr="A screenshot of a graph&#10;&#10;Description automatically generated, Picture">
            <a:extLst>
              <a:ext uri="{FF2B5EF4-FFF2-40B4-BE49-F238E27FC236}">
                <a16:creationId xmlns:a16="http://schemas.microsoft.com/office/drawing/2014/main" id="{D565A1F6-5016-82F7-8496-615E9273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60" y="1067450"/>
            <a:ext cx="4725542" cy="53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E7319-514D-4FD8-6CBE-E288DC9CCC7E}"/>
              </a:ext>
            </a:extLst>
          </p:cNvPr>
          <p:cNvSpPr txBox="1"/>
          <p:nvPr/>
        </p:nvSpPr>
        <p:spPr>
          <a:xfrm>
            <a:off x="533966" y="1118579"/>
            <a:ext cx="6101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 BI provides powerful machine learning and artificial intelligence features that can aid in exploring and analyzing data within a semantic model. Two of these features are called 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alibri" panose="020F0502020204030204" pitchFamily="34" charset="0"/>
              </a:rPr>
              <a:t>Analyze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alibri" panose="020F0502020204030204" pitchFamily="34" charset="0"/>
              </a:rPr>
              <a:t>Summarize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These can be accessed by right-clicking within certain visuals.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0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B79AD-6FD5-ACA6-A86A-84C7285E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7AC87E-88D0-2852-C841-3D4C8FBB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2056A-7547-ABF7-3748-71DA9A96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Top-N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D86C1-0609-F5CE-6149-1E67662AC183}"/>
              </a:ext>
            </a:extLst>
          </p:cNvPr>
          <p:cNvSpPr txBox="1"/>
          <p:nvPr/>
        </p:nvSpPr>
        <p:spPr>
          <a:xfrm>
            <a:off x="1322318" y="1058302"/>
            <a:ext cx="6101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 use of Top-N filtering allows report viewers to quickly focus on the most important information within visualizations. This feature is accessed in the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Filters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31B4-6321-86BA-D6B2-61B722719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03BB14D-B57F-C37D-263C-7E2DA0C7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AE550-64F2-7F53-C18C-E81855AC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Gauges and KPIs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A4C0-1C1F-C257-9321-EA48ED2042E9}"/>
              </a:ext>
            </a:extLst>
          </p:cNvPr>
          <p:cNvSpPr txBox="1"/>
          <p:nvPr/>
        </p:nvSpPr>
        <p:spPr>
          <a:xfrm>
            <a:off x="1322318" y="1064881"/>
            <a:ext cx="610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good way to display a metric concerning a goal is to use a 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alibri" panose="020F0502020204030204" pitchFamily="34" charset="0"/>
              </a:rPr>
              <a:t>gauge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visualization. </a:t>
            </a:r>
            <a:endParaRPr lang="en-US" dirty="0"/>
          </a:p>
        </p:txBody>
      </p:sp>
      <p:pic>
        <p:nvPicPr>
          <p:cNvPr id="9218" name="Picture 2" descr="Figure 6.22 – Gauge visualization , Picture">
            <a:extLst>
              <a:ext uri="{FF2B5EF4-FFF2-40B4-BE49-F238E27FC236}">
                <a16:creationId xmlns:a16="http://schemas.microsoft.com/office/drawing/2014/main" id="{287E58F3-FA48-9AAC-9749-5BBDFEE4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15" y="2499834"/>
            <a:ext cx="50292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2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11CE-6527-440D-6FE8-D8334230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794BC9E-BABA-8491-9910-E8EC7489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15334-8601-6BD9-0FD1-6641C221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What-If Parameters</a:t>
            </a:r>
          </a:p>
        </p:txBody>
      </p:sp>
      <p:pic>
        <p:nvPicPr>
          <p:cNvPr id="10242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46AC12C3-0455-B853-B424-ADFEAB01C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46" y="2216927"/>
            <a:ext cx="4405247" cy="437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14E66-EF79-1C9E-FC44-532C5AA71176}"/>
              </a:ext>
            </a:extLst>
          </p:cNvPr>
          <p:cNvSpPr txBox="1"/>
          <p:nvPr/>
        </p:nvSpPr>
        <p:spPr>
          <a:xfrm>
            <a:off x="1322318" y="1083910"/>
            <a:ext cx="6101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What-if parameters provide an easy and convenient mechanism for report viewers to interact with reports to set goals, control DAX calculations, and filter information on report pages.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7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AC13D-9399-3D3D-C819-F210969F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8339027-DBB8-3669-6937-DCDDD23C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762EC-C427-2E27-2EBD-4D0F2B8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Conditional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B7016-415A-4764-F59E-F76DDA93F1FC}"/>
              </a:ext>
            </a:extLst>
          </p:cNvPr>
          <p:cNvSpPr txBox="1"/>
          <p:nvPr/>
        </p:nvSpPr>
        <p:spPr>
          <a:xfrm>
            <a:off x="1322318" y="1123381"/>
            <a:ext cx="6101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 BI supports visual cues in the form of 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alibri" panose="020F0502020204030204" pitchFamily="34" charset="0"/>
              </a:rPr>
              <a:t>conditional formatting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Conditional formatting can be used with tables, matrixes, and other visuals to provide background colors, font colors, data bars, and icons within the visualization. </a:t>
            </a:r>
            <a:endParaRPr lang="en-US" dirty="0"/>
          </a:p>
        </p:txBody>
      </p:sp>
      <p:pic>
        <p:nvPicPr>
          <p:cNvPr id="11268" name="Picture 4" descr="Picture 3, Picture">
            <a:extLst>
              <a:ext uri="{FF2B5EF4-FFF2-40B4-BE49-F238E27FC236}">
                <a16:creationId xmlns:a16="http://schemas.microsoft.com/office/drawing/2014/main" id="{041F9AB0-A910-ED16-F5D7-31F1B936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2373845"/>
            <a:ext cx="6329112" cy="44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2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30A67-0A80-5206-BF23-F324CAD3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C3CDFD6-3BD0-90EE-CCD3-66B3F20A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A9202-F4F2-51F5-F755-524347B7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Quick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BCC5A-9675-7514-2AAC-B694B9E548A1}"/>
              </a:ext>
            </a:extLst>
          </p:cNvPr>
          <p:cNvSpPr txBox="1"/>
          <p:nvPr/>
        </p:nvSpPr>
        <p:spPr>
          <a:xfrm>
            <a:off x="1322318" y="1170135"/>
            <a:ext cx="6101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 BI provides a feature called 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alibri" panose="020F0502020204030204" pitchFamily="34" charset="0"/>
              </a:rPr>
              <a:t>Quick measures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that can help with much of the DAX heavy lifting. Right-click a column in the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Data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pane to access this feature.</a:t>
            </a:r>
            <a:endParaRPr lang="en-US" dirty="0"/>
          </a:p>
        </p:txBody>
      </p:sp>
      <p:pic>
        <p:nvPicPr>
          <p:cNvPr id="12290" name="Picture 2" descr="A screenshot of a computer screen&#10;&#10;Description automatically generated, Picture">
            <a:extLst>
              <a:ext uri="{FF2B5EF4-FFF2-40B4-BE49-F238E27FC236}">
                <a16:creationId xmlns:a16="http://schemas.microsoft.com/office/drawing/2014/main" id="{032B0DD2-9CFB-B980-1950-ED5CFF6B8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2501511"/>
            <a:ext cx="4905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6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8B07C-6DC9-8B53-6D81-7271CE2A1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0A04D4-464F-84D5-6CD9-029643A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79057-3955-13C2-8921-E731AC83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Report Page Tooltips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36188-D1C6-13CF-D788-2835AFC60661}"/>
              </a:ext>
            </a:extLst>
          </p:cNvPr>
          <p:cNvSpPr txBox="1"/>
          <p:nvPr/>
        </p:nvSpPr>
        <p:spPr>
          <a:xfrm>
            <a:off x="1322318" y="1150753"/>
            <a:ext cx="610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8000"/>
                </a:solidFill>
                <a:effectLst/>
                <a:latin typeface="Calibri" panose="020F0502020204030204" pitchFamily="34" charset="0"/>
              </a:rPr>
              <a:t>Report tooltip pages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allow entire report pages to be used as tooltips for visuals on a different page.</a:t>
            </a:r>
            <a:endParaRPr lang="en-US" dirty="0"/>
          </a:p>
        </p:txBody>
      </p:sp>
      <p:pic>
        <p:nvPicPr>
          <p:cNvPr id="13314" name="Picture 2" descr="A screenshot of a chart&#10;&#10;Description automatically generated, Picture">
            <a:extLst>
              <a:ext uri="{FF2B5EF4-FFF2-40B4-BE49-F238E27FC236}">
                <a16:creationId xmlns:a16="http://schemas.microsoft.com/office/drawing/2014/main" id="{48B66F8B-6883-BF09-2F4B-437DE5C7C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1890711"/>
            <a:ext cx="61531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92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751599"/>
          </a:xfrm>
        </p:spPr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828800"/>
            <a:ext cx="3143907" cy="4439569"/>
          </a:xfrm>
        </p:spPr>
        <p:txBody>
          <a:bodyPr>
            <a:normAutofit/>
          </a:bodyPr>
          <a:lstStyle/>
          <a:p>
            <a:r>
              <a:rPr lang="en-US" dirty="0"/>
              <a:t>Segmenting data</a:t>
            </a:r>
          </a:p>
          <a:p>
            <a:r>
              <a:rPr lang="en-US" dirty="0"/>
              <a:t>Using report navigation features</a:t>
            </a:r>
          </a:p>
          <a:p>
            <a:r>
              <a:rPr lang="en-US" dirty="0"/>
              <a:t>Advanced analysis techniques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82EAA-2DE8-1823-1561-AA61063EC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F19E93-55CC-C958-0613-A2A2C86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D8B8A-4223-7474-9D0A-53F2A249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Key Influencers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C3129-2CA1-202D-73C3-FF18C2B3453D}"/>
              </a:ext>
            </a:extLst>
          </p:cNvPr>
          <p:cNvSpPr txBox="1"/>
          <p:nvPr/>
        </p:nvSpPr>
        <p:spPr>
          <a:xfrm>
            <a:off x="1322318" y="1078390"/>
            <a:ext cx="610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alibri" panose="020F0502020204030204" pitchFamily="34" charset="0"/>
              </a:rPr>
              <a:t>key influencers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visual adds machine learning functionality to Power BI.</a:t>
            </a:r>
            <a:endParaRPr lang="en-US" dirty="0"/>
          </a:p>
        </p:txBody>
      </p:sp>
      <p:pic>
        <p:nvPicPr>
          <p:cNvPr id="14338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0ED0E653-9354-11DC-32FE-EB6ABD1A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1799308"/>
            <a:ext cx="8435724" cy="47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7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F689-B43A-391D-062E-EE155A54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0054-6D92-DD29-CF6A-9CCED3331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6640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814849"/>
            <a:ext cx="5242560" cy="604049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1418898"/>
            <a:ext cx="6983073" cy="4669387"/>
          </a:xfrm>
        </p:spPr>
        <p:txBody>
          <a:bodyPr>
            <a:noAutofit/>
          </a:bodyPr>
          <a:lstStyle/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What are the two different methods of segmenting data in Power BI?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What are the four operations for working with hierarchies?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What feature would a report author use to ensure that people within different roles only see the information that's relevant to their particular role?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How is drill through different than drilling up and down through hierarchies?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What are the six actions buttons can perform?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Why is data categorization important for Q&amp;A?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What are synonyms and where can they be added within Power BI Desktop?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What is a bookmark and what information can it save as part of its definition?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What advanced visualization feature allows you to create a measure that can be adjusted by a report viewer?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What are the three settings that must be adjusted when creating a report tooltip page, and how is a report tooltip page activated for use?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76AA-E40D-55D1-F3E6-5D5061A8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CFA9-5AAF-E5C8-A1B7-AA421578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85" y="268360"/>
            <a:ext cx="7288282" cy="2121177"/>
          </a:xfrm>
        </p:spPr>
        <p:txBody>
          <a:bodyPr/>
          <a:lstStyle/>
          <a:p>
            <a:r>
              <a:rPr lang="en-US" dirty="0"/>
              <a:t>Follow-up and Next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68E0-9565-516F-2D21-88C01DED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85" y="2763078"/>
            <a:ext cx="7424396" cy="3407051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learn more about the topics that were covered in this chapter, please take a look at the following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Using grouping and binning in Power BI Desktop: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https://learn.microsoft.com/en-us/power-bi/create-reports/desktop-grouping-and-binning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Row-level security (RLS) with Power BI: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https://learn.microsoft.com/en-us/fabric/security/service-admin-row-level-security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Set up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drillthrough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in Power BI reports: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https://learn.microsoft.com/en-us/power-bi/create-reports/desktop-drillthrough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Create buttons in Power BI reports: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https://learn.microsoft.com/en-us/power-bi/create-reports/desktop-buttons?tabs=powerbi-desktop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Specify data categories in Power BI Desktop: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https://learn.microsoft.com/en-us/power-bi/transform-model/desktop-data-categorization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Best practices to optimize Q&amp;A in Power BI: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https://learn.microsoft.com/en-us/power-bi/natural-language/q-and-a-best-practices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Create report bookmarks in Power BI to share insights and build stories: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https://learn.microsoft.com/en-us/power-bi/create-reports/desktop-bookmarks?tabs=powerbi-desktop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Create and use parameters to visualize variables in Power BI Desktop: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https://learn.microsoft.com/en-us/power-bi/transform-model/desktop-what-if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Create tooltips based on report pages: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https://learn.microsoft.com/en-us/power-bi/create-reports/desktop-tooltips?tabs=powerbi-desktop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7D3EB97-35E9-71A7-8CC9-BD3D6DC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D4F4D-C9F3-03C8-9C7E-66F8B0109ED0}"/>
              </a:ext>
            </a:extLst>
          </p:cNvPr>
          <p:cNvSpPr txBox="1">
            <a:spLocks/>
          </p:cNvSpPr>
          <p:nvPr/>
        </p:nvSpPr>
        <p:spPr>
          <a:xfrm>
            <a:off x="8380955" y="3291786"/>
            <a:ext cx="3143907" cy="308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 7 – Creating the Final Report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BAF74B-27B1-4E87-F919-3EE5EF82E44B}"/>
              </a:ext>
            </a:extLst>
          </p:cNvPr>
          <p:cNvSpPr txBox="1">
            <a:spLocks/>
          </p:cNvSpPr>
          <p:nvPr/>
        </p:nvSpPr>
        <p:spPr>
          <a:xfrm>
            <a:off x="8380955" y="190941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LESSON</a:t>
            </a:r>
          </a:p>
        </p:txBody>
      </p:sp>
    </p:spTree>
    <p:extLst>
      <p:ext uri="{BB962C8B-B14F-4D97-AF65-F5344CB8AC3E}">
        <p14:creationId xmlns:p14="http://schemas.microsoft.com/office/powerpoint/2010/main" val="23919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Segmenting data</a:t>
            </a:r>
          </a:p>
        </p:txBody>
      </p:sp>
    </p:spTree>
    <p:extLst>
      <p:ext uri="{BB962C8B-B14F-4D97-AF65-F5344CB8AC3E}">
        <p14:creationId xmlns:p14="http://schemas.microsoft.com/office/powerpoint/2010/main" val="10228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65775"/>
          </a:xfrm>
        </p:spPr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FBD22-973E-C7EB-84B4-73F45312FF73}"/>
              </a:ext>
            </a:extLst>
          </p:cNvPr>
          <p:cNvSpPr txBox="1"/>
          <p:nvPr/>
        </p:nvSpPr>
        <p:spPr>
          <a:xfrm>
            <a:off x="1322318" y="1084616"/>
            <a:ext cx="610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Right-click a column in the 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Data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pane and choose </a:t>
            </a:r>
            <a:r>
              <a:rPr lang="en-US" b="1" dirty="0">
                <a:solidFill>
                  <a:srgbClr val="008000"/>
                </a:solidFill>
              </a:rPr>
              <a:t>New group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The </a:t>
            </a:r>
            <a:r>
              <a:rPr lang="en-US" b="1" dirty="0">
                <a:solidFill>
                  <a:srgbClr val="008000"/>
                </a:solidFill>
              </a:rPr>
              <a:t>Groups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dialog opens. </a:t>
            </a:r>
            <a:endParaRPr lang="en-US" dirty="0"/>
          </a:p>
        </p:txBody>
      </p:sp>
      <p:pic>
        <p:nvPicPr>
          <p:cNvPr id="1026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57621696-7F87-A146-D5AB-A95F593F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78" y="1730947"/>
            <a:ext cx="6075322" cy="48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D818-A2FC-8DC5-9FD8-428502E8E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BCC6D2-AB16-1ADC-FDC7-5D20CC34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983A-8EE5-F3E0-C18A-255B5B9C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65775"/>
          </a:xfrm>
        </p:spPr>
        <p:txBody>
          <a:bodyPr/>
          <a:lstStyle/>
          <a:p>
            <a:r>
              <a:rPr lang="en-US" dirty="0"/>
              <a:t>Hierarchies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5B054-39AB-2377-852D-E9C330F43DCE}"/>
              </a:ext>
            </a:extLst>
          </p:cNvPr>
          <p:cNvSpPr txBox="1"/>
          <p:nvPr/>
        </p:nvSpPr>
        <p:spPr>
          <a:xfrm>
            <a:off x="964847" y="1218900"/>
            <a:ext cx="8896200" cy="126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Ad-hoc hierarchies: </a:t>
            </a:r>
            <a:r>
              <a:rPr kumimoji="0" lang="en-US" sz="160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Created by placing columns from the same or different tables into the appropriate field well of a visual such as a Matrix visual.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spc="50" dirty="0">
                <a:solidFill>
                  <a:prstClr val="black"/>
                </a:solidFill>
              </a:rPr>
              <a:t>Semantic model hierarchies</a:t>
            </a:r>
            <a:r>
              <a:rPr lang="en-US" sz="1600" spc="50" dirty="0">
                <a:solidFill>
                  <a:prstClr val="black"/>
                </a:solidFill>
              </a:rPr>
              <a:t>: Created using the </a:t>
            </a:r>
            <a:r>
              <a:rPr lang="en-US" b="1" dirty="0">
                <a:solidFill>
                  <a:srgbClr val="008000"/>
                </a:solidFill>
              </a:rPr>
              <a:t>Data</a:t>
            </a:r>
            <a:r>
              <a:rPr lang="en-US" sz="1600" spc="50" dirty="0">
                <a:solidFill>
                  <a:prstClr val="black"/>
                </a:solidFill>
              </a:rPr>
              <a:t> pane by right-clicking a column and choosing </a:t>
            </a:r>
            <a:r>
              <a:rPr lang="en-US" b="1" dirty="0">
                <a:solidFill>
                  <a:srgbClr val="008000"/>
                </a:solidFill>
              </a:rPr>
              <a:t>Create hierarchy</a:t>
            </a:r>
            <a:r>
              <a:rPr lang="en-US" sz="1600" spc="50" dirty="0">
                <a:solidFill>
                  <a:prstClr val="black"/>
                </a:solidFill>
              </a:rPr>
              <a:t>. All columns must come from the same table.</a:t>
            </a:r>
            <a:endParaRPr kumimoji="0" lang="en-US" sz="160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050" name="Picture 2" descr="Figure 6.4 – Drill Mode is on , Picture">
            <a:extLst>
              <a:ext uri="{FF2B5EF4-FFF2-40B4-BE49-F238E27FC236}">
                <a16:creationId xmlns:a16="http://schemas.microsoft.com/office/drawing/2014/main" id="{E2EABF7A-5EBD-D513-4317-29619BE7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29" y="2739901"/>
            <a:ext cx="50292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9E76-414C-5370-9249-26010AC5B01A}"/>
              </a:ext>
            </a:extLst>
          </p:cNvPr>
          <p:cNvSpPr txBox="1"/>
          <p:nvPr/>
        </p:nvSpPr>
        <p:spPr>
          <a:xfrm>
            <a:off x="964847" y="3429000"/>
            <a:ext cx="88962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Up arrow: </a:t>
            </a:r>
            <a:r>
              <a:rPr kumimoji="0" lang="en-US" sz="160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Navigates to the next level up in the hierarchy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spc="50" dirty="0">
                <a:solidFill>
                  <a:prstClr val="black"/>
                </a:solidFill>
              </a:rPr>
              <a:t>Down arrow</a:t>
            </a:r>
            <a:r>
              <a:rPr lang="en-US" sz="1600" spc="50" dirty="0">
                <a:solidFill>
                  <a:prstClr val="black"/>
                </a:solidFill>
              </a:rPr>
              <a:t>: Turns drill down on and off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Double </a:t>
            </a:r>
            <a:r>
              <a:rPr lang="en-US" sz="1600" b="1" spc="50" dirty="0">
                <a:solidFill>
                  <a:prstClr val="black"/>
                </a:solidFill>
              </a:rPr>
              <a:t>down arrow</a:t>
            </a:r>
            <a:r>
              <a:rPr lang="en-US" sz="1600" spc="50" dirty="0">
                <a:solidFill>
                  <a:prstClr val="black"/>
                </a:solidFill>
              </a:rPr>
              <a:t>: Drills down into the second level of the hierarchy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Forked down arrow</a:t>
            </a:r>
            <a:r>
              <a:rPr kumimoji="0" lang="en-US" sz="160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 Expands the hierarchy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244644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D65B-EB20-137E-2004-B9FA9EC51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F6C4924-01F1-E058-D0AF-887B0EF5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039FB-8424-DDFC-CB16-AD6DE425C08E}"/>
              </a:ext>
            </a:extLst>
          </p:cNvPr>
          <p:cNvSpPr txBox="1"/>
          <p:nvPr/>
        </p:nvSpPr>
        <p:spPr>
          <a:xfrm>
            <a:off x="1322318" y="934135"/>
            <a:ext cx="8086519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Row level security (RLS) segments data by rows of a table using rules based upon DAX formulas. Roles are created using the </a:t>
            </a:r>
            <a:r>
              <a:rPr lang="en-US" b="1" dirty="0">
                <a:solidFill>
                  <a:srgbClr val="008000"/>
                </a:solidFill>
              </a:rPr>
              <a:t>Modeling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| </a:t>
            </a:r>
            <a:r>
              <a:rPr lang="en-US" b="1" dirty="0">
                <a:solidFill>
                  <a:srgbClr val="008000"/>
                </a:solidFill>
              </a:rPr>
              <a:t>Manage roles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feature in the ribbon. The roles created can be tested using the </a:t>
            </a:r>
            <a:r>
              <a:rPr lang="en-US" b="1" dirty="0">
                <a:solidFill>
                  <a:srgbClr val="008000"/>
                </a:solidFill>
              </a:rPr>
              <a:t>Modeling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| </a:t>
            </a:r>
            <a:r>
              <a:rPr lang="en-US" b="1" dirty="0">
                <a:solidFill>
                  <a:srgbClr val="008000"/>
                </a:solidFill>
              </a:rPr>
              <a:t>View as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feature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4EDC14-2D51-156A-8705-60D9BB69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65775"/>
          </a:xfrm>
        </p:spPr>
        <p:txBody>
          <a:bodyPr/>
          <a:lstStyle/>
          <a:p>
            <a:r>
              <a:rPr lang="en-US" dirty="0"/>
              <a:t>Row Level Security</a:t>
            </a:r>
          </a:p>
        </p:txBody>
      </p:sp>
      <p:pic>
        <p:nvPicPr>
          <p:cNvPr id="3074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6C4B2947-CF72-80F7-AF1E-346C6AC6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2684531"/>
            <a:ext cx="6733432" cy="396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FF51C33C-0475-E426-427C-FD303834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53" y="2335338"/>
            <a:ext cx="3329682" cy="43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3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report navigation features</a:t>
            </a:r>
          </a:p>
        </p:txBody>
      </p:sp>
    </p:spTree>
    <p:extLst>
      <p:ext uri="{BB962C8B-B14F-4D97-AF65-F5344CB8AC3E}">
        <p14:creationId xmlns:p14="http://schemas.microsoft.com/office/powerpoint/2010/main" val="148977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6F72E-A9A0-80D5-1253-15A01B3F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Drill through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20049-4F4E-5CEC-63AB-DA54B223BCE8}"/>
              </a:ext>
            </a:extLst>
          </p:cNvPr>
          <p:cNvSpPr txBox="1"/>
          <p:nvPr/>
        </p:nvSpPr>
        <p:spPr>
          <a:xfrm>
            <a:off x="1386401" y="2437139"/>
            <a:ext cx="61014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Drill through is a method that's used for segmenting data as well as navigating a report. Drill through allows us to connect pages of reports. A report page can be created that focuses on a particular data entity, such as a division, location, or employee. Users can then right-click on a data element on one page and drill through to a different page while maintaining the original filter context from the first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6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20FBD-3244-3BA5-E2D1-782D2CDBE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DCFB0F4-EC5D-A934-4222-6D22C01E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66B758-2F22-14C1-25B0-8E22AF3A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9E10C-7BCD-E106-5666-72666CE471CC}"/>
              </a:ext>
            </a:extLst>
          </p:cNvPr>
          <p:cNvSpPr txBox="1"/>
          <p:nvPr/>
        </p:nvSpPr>
        <p:spPr>
          <a:xfrm>
            <a:off x="1386401" y="2437139"/>
            <a:ext cx="6101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There are many different types of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B</a:t>
            </a:r>
            <a:r>
              <a:rPr lang="en-US" b="1" dirty="0">
                <a:solidFill>
                  <a:srgbClr val="008000"/>
                </a:solidFill>
              </a:rPr>
              <a:t>uttons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in Power BI including page and bookmark navigator buttons that create a button for every page or bookmark respectively. </a:t>
            </a:r>
            <a:r>
              <a:rPr lang="en-US" dirty="0">
                <a:solidFill>
                  <a:srgbClr val="000000"/>
                </a:solidFill>
              </a:rPr>
              <a:t>Buttons can perform an </a:t>
            </a:r>
            <a:r>
              <a:rPr lang="en-US" b="1" dirty="0">
                <a:solidFill>
                  <a:srgbClr val="008000"/>
                </a:solidFill>
              </a:rPr>
              <a:t>Action</a:t>
            </a:r>
            <a:r>
              <a:rPr lang="en-US" dirty="0">
                <a:solidFill>
                  <a:srgbClr val="000000"/>
                </a:solidFill>
              </a:rPr>
              <a:t> when pressed.</a:t>
            </a:r>
            <a:endParaRPr lang="en-US" dirty="0"/>
          </a:p>
        </p:txBody>
      </p:sp>
      <p:pic>
        <p:nvPicPr>
          <p:cNvPr id="4098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5348605B-DEEE-AC88-50E7-B9EBA1C0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83" y="90487"/>
            <a:ext cx="188595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5B56C5CD-69B7-CB42-480D-F12DB355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874" y="1171574"/>
            <a:ext cx="24574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6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{6EA9C428-B11C-4151-80F0-6C77F10FC0DA}tf67328976_win32</Template>
  <TotalTime>602</TotalTime>
  <Words>1216</Words>
  <Application>Microsoft Office PowerPoint</Application>
  <PresentationFormat>Widescreen</PresentationFormat>
  <Paragraphs>113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Tenorite</vt:lpstr>
      <vt:lpstr>Trebuchet MS</vt:lpstr>
      <vt:lpstr>Custom</vt:lpstr>
      <vt:lpstr>Custom Design</vt:lpstr>
      <vt:lpstr>Learn Power BI: Chapter 6  Unlocking Insights</vt:lpstr>
      <vt:lpstr>Lesson Plan</vt:lpstr>
      <vt:lpstr>Segmenting data</vt:lpstr>
      <vt:lpstr>Grouping</vt:lpstr>
      <vt:lpstr>Hierarchies</vt:lpstr>
      <vt:lpstr>Row Level Security</vt:lpstr>
      <vt:lpstr>Using report navigation features</vt:lpstr>
      <vt:lpstr>Drill through</vt:lpstr>
      <vt:lpstr>buttons</vt:lpstr>
      <vt:lpstr>Bookmarks</vt:lpstr>
      <vt:lpstr>Q&amp;A</vt:lpstr>
      <vt:lpstr>Advanced analysis techniques</vt:lpstr>
      <vt:lpstr>Analyze and summarize</vt:lpstr>
      <vt:lpstr>Top-N Filtering</vt:lpstr>
      <vt:lpstr>Gauges and KPIs</vt:lpstr>
      <vt:lpstr>What-If Parameters</vt:lpstr>
      <vt:lpstr>Conditional Formatting</vt:lpstr>
      <vt:lpstr>Quick Measures</vt:lpstr>
      <vt:lpstr>Report Page Tooltips</vt:lpstr>
      <vt:lpstr>Key Influencers</vt:lpstr>
      <vt:lpstr>Summary</vt:lpstr>
      <vt:lpstr>Review Questions</vt:lpstr>
      <vt:lpstr>Follow-up and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Deckler</dc:creator>
  <cp:lastModifiedBy>Greg Deckler</cp:lastModifiedBy>
  <cp:revision>5</cp:revision>
  <dcterms:created xsi:type="dcterms:W3CDTF">2024-10-03T14:53:25Z</dcterms:created>
  <dcterms:modified xsi:type="dcterms:W3CDTF">2025-05-15T18:06:06Z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