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5" r:id="rId5"/>
  </p:sldMasterIdLst>
  <p:notesMasterIdLst>
    <p:notesMasterId r:id="rId26"/>
  </p:notesMasterIdLst>
  <p:handoutMasterIdLst>
    <p:handoutMasterId r:id="rId27"/>
  </p:handoutMasterIdLst>
  <p:sldIdLst>
    <p:sldId id="256" r:id="rId6"/>
    <p:sldId id="257" r:id="rId7"/>
    <p:sldId id="295" r:id="rId8"/>
    <p:sldId id="258" r:id="rId9"/>
    <p:sldId id="301" r:id="rId10"/>
    <p:sldId id="314" r:id="rId11"/>
    <p:sldId id="326" r:id="rId12"/>
    <p:sldId id="302" r:id="rId13"/>
    <p:sldId id="287" r:id="rId14"/>
    <p:sldId id="327" r:id="rId15"/>
    <p:sldId id="328" r:id="rId16"/>
    <p:sldId id="329" r:id="rId17"/>
    <p:sldId id="330" r:id="rId18"/>
    <p:sldId id="331" r:id="rId19"/>
    <p:sldId id="303" r:id="rId20"/>
    <p:sldId id="321" r:id="rId21"/>
    <p:sldId id="320" r:id="rId22"/>
    <p:sldId id="297" r:id="rId23"/>
    <p:sldId id="291"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6246E-1A4E-4CB2-8DB8-EC7C1168CFB1}" v="24" dt="2025-05-14T20:29:51.787"/>
    <p1510:client id="{23C7599C-FC6A-4526-99A4-08BF1888DB08}" v="73" dt="2025-05-15T15:14:38.012"/>
    <p1510:client id="{915F71AC-D29A-43C7-8A10-3186F6CCB57E}" v="55" dt="2025-05-15T18:12:56.9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0655" autoAdjust="0"/>
  </p:normalViewPr>
  <p:slideViewPr>
    <p:cSldViewPr snapToGrid="0">
      <p:cViewPr varScale="1">
        <p:scale>
          <a:sx n="97" d="100"/>
          <a:sy n="97" d="100"/>
        </p:scale>
        <p:origin x="228" y="284"/>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Deckler" userId="38fedbb726841d9a" providerId="LiveId" clId="{915F71AC-D29A-43C7-8A10-3186F6CCB57E}"/>
    <pc:docChg chg="custSel addSld delSld modSld">
      <pc:chgData name="Greg Deckler" userId="38fedbb726841d9a" providerId="LiveId" clId="{915F71AC-D29A-43C7-8A10-3186F6CCB57E}" dt="2025-05-15T18:13:18.678" v="1717" actId="20577"/>
      <pc:docMkLst>
        <pc:docMk/>
      </pc:docMkLst>
      <pc:sldChg chg="modSp mod">
        <pc:chgData name="Greg Deckler" userId="38fedbb726841d9a" providerId="LiveId" clId="{915F71AC-D29A-43C7-8A10-3186F6CCB57E}" dt="2025-05-15T17:43:20.196" v="2"/>
        <pc:sldMkLst>
          <pc:docMk/>
          <pc:sldMk cId="2586058810" sldId="256"/>
        </pc:sldMkLst>
        <pc:spChg chg="mod">
          <ac:chgData name="Greg Deckler" userId="38fedbb726841d9a" providerId="LiveId" clId="{915F71AC-D29A-43C7-8A10-3186F6CCB57E}" dt="2025-05-15T17:43:20.196" v="2"/>
          <ac:spMkLst>
            <pc:docMk/>
            <pc:sldMk cId="2586058810" sldId="256"/>
            <ac:spMk id="2" creationId="{CFE75451-6A4B-484B-9ED1-353CCE25B0F4}"/>
          </ac:spMkLst>
        </pc:spChg>
      </pc:sldChg>
      <pc:sldChg chg="modSp mod">
        <pc:chgData name="Greg Deckler" userId="38fedbb726841d9a" providerId="LiveId" clId="{915F71AC-D29A-43C7-8A10-3186F6CCB57E}" dt="2025-05-15T17:43:53.496" v="76" actId="20577"/>
        <pc:sldMkLst>
          <pc:docMk/>
          <pc:sldMk cId="1713219598" sldId="257"/>
        </pc:sldMkLst>
        <pc:spChg chg="mod">
          <ac:chgData name="Greg Deckler" userId="38fedbb726841d9a" providerId="LiveId" clId="{915F71AC-D29A-43C7-8A10-3186F6CCB57E}" dt="2025-05-15T17:43:53.496" v="76" actId="20577"/>
          <ac:spMkLst>
            <pc:docMk/>
            <pc:sldMk cId="1713219598" sldId="257"/>
            <ac:spMk id="3" creationId="{5671D7E5-EF66-4BCD-8DAA-E9061157F0BE}"/>
          </ac:spMkLst>
        </pc:spChg>
      </pc:sldChg>
      <pc:sldChg chg="addSp delSp modSp mod">
        <pc:chgData name="Greg Deckler" userId="38fedbb726841d9a" providerId="LiveId" clId="{915F71AC-D29A-43C7-8A10-3186F6CCB57E}" dt="2025-05-15T17:51:37.022" v="532" actId="2711"/>
        <pc:sldMkLst>
          <pc:docMk/>
          <pc:sldMk cId="3571516367" sldId="258"/>
        </pc:sldMkLst>
        <pc:spChg chg="mod">
          <ac:chgData name="Greg Deckler" userId="38fedbb726841d9a" providerId="LiveId" clId="{915F71AC-D29A-43C7-8A10-3186F6CCB57E}" dt="2025-05-15T17:45:48.352" v="101" actId="20577"/>
          <ac:spMkLst>
            <pc:docMk/>
            <pc:sldMk cId="3571516367" sldId="258"/>
            <ac:spMk id="2" creationId="{0A32731C-311B-46F7-A865-6C3AF6B09A47}"/>
          </ac:spMkLst>
        </pc:spChg>
        <pc:spChg chg="add mod">
          <ac:chgData name="Greg Deckler" userId="38fedbb726841d9a" providerId="LiveId" clId="{915F71AC-D29A-43C7-8A10-3186F6CCB57E}" dt="2025-05-15T17:51:37.022" v="532" actId="2711"/>
          <ac:spMkLst>
            <pc:docMk/>
            <pc:sldMk cId="3571516367" sldId="258"/>
            <ac:spMk id="4" creationId="{3E860147-800E-3E0A-B51D-3562FC27712F}"/>
          </ac:spMkLst>
        </pc:spChg>
        <pc:spChg chg="add mod">
          <ac:chgData name="Greg Deckler" userId="38fedbb726841d9a" providerId="LiveId" clId="{915F71AC-D29A-43C7-8A10-3186F6CCB57E}" dt="2025-05-15T17:51:34.176" v="531" actId="2711"/>
          <ac:spMkLst>
            <pc:docMk/>
            <pc:sldMk cId="3571516367" sldId="258"/>
            <ac:spMk id="6" creationId="{D69A183D-9A02-05E8-63D6-A9578CBB2C14}"/>
          </ac:spMkLst>
        </pc:spChg>
        <pc:spChg chg="del">
          <ac:chgData name="Greg Deckler" userId="38fedbb726841d9a" providerId="LiveId" clId="{915F71AC-D29A-43C7-8A10-3186F6CCB57E}" dt="2025-05-15T17:45:41.844" v="81" actId="478"/>
          <ac:spMkLst>
            <pc:docMk/>
            <pc:sldMk cId="3571516367" sldId="258"/>
            <ac:spMk id="7" creationId="{0C9FBD22-973E-C7EB-84B4-73F45312FF73}"/>
          </ac:spMkLst>
        </pc:spChg>
        <pc:picChg chg="del">
          <ac:chgData name="Greg Deckler" userId="38fedbb726841d9a" providerId="LiveId" clId="{915F71AC-D29A-43C7-8A10-3186F6CCB57E}" dt="2025-05-15T17:45:37.393" v="80" actId="478"/>
          <ac:picMkLst>
            <pc:docMk/>
            <pc:sldMk cId="3571516367" sldId="258"/>
            <ac:picMk id="1026" creationId="{57621696-7F87-A146-D5AB-A95F593F96AA}"/>
          </ac:picMkLst>
        </pc:picChg>
      </pc:sldChg>
      <pc:sldChg chg="addSp delSp modSp mod">
        <pc:chgData name="Greg Deckler" userId="38fedbb726841d9a" providerId="LiveId" clId="{915F71AC-D29A-43C7-8A10-3186F6CCB57E}" dt="2025-05-15T18:01:56.795" v="966" actId="1076"/>
        <pc:sldMkLst>
          <pc:docMk/>
          <pc:sldMk cId="2202967927" sldId="287"/>
        </pc:sldMkLst>
        <pc:spChg chg="mod">
          <ac:chgData name="Greg Deckler" userId="38fedbb726841d9a" providerId="LiveId" clId="{915F71AC-D29A-43C7-8A10-3186F6CCB57E}" dt="2025-05-15T18:01:47.945" v="962" actId="14100"/>
          <ac:spMkLst>
            <pc:docMk/>
            <pc:sldMk cId="2202967927" sldId="287"/>
            <ac:spMk id="4" creationId="{6BC6F72E-A9A0-80D5-1253-15A01B3F3062}"/>
          </ac:spMkLst>
        </pc:spChg>
        <pc:spChg chg="del">
          <ac:chgData name="Greg Deckler" userId="38fedbb726841d9a" providerId="LiveId" clId="{915F71AC-D29A-43C7-8A10-3186F6CCB57E}" dt="2025-05-15T18:01:49.748" v="963" actId="478"/>
          <ac:spMkLst>
            <pc:docMk/>
            <pc:sldMk cId="2202967927" sldId="287"/>
            <ac:spMk id="5" creationId="{6BC20049-4F4E-5CEC-63AB-DA54B223BCE8}"/>
          </ac:spMkLst>
        </pc:spChg>
        <pc:picChg chg="add mod">
          <ac:chgData name="Greg Deckler" userId="38fedbb726841d9a" providerId="LiveId" clId="{915F71AC-D29A-43C7-8A10-3186F6CCB57E}" dt="2025-05-15T18:01:56.795" v="966" actId="1076"/>
          <ac:picMkLst>
            <pc:docMk/>
            <pc:sldMk cId="2202967927" sldId="287"/>
            <ac:picMk id="3074" creationId="{02D3E88F-F13F-7AB5-0C19-8F838A17111C}"/>
          </ac:picMkLst>
        </pc:picChg>
      </pc:sldChg>
      <pc:sldChg chg="del">
        <pc:chgData name="Greg Deckler" userId="38fedbb726841d9a" providerId="LiveId" clId="{915F71AC-D29A-43C7-8A10-3186F6CCB57E}" dt="2025-05-15T18:05:09.878" v="1055" actId="2696"/>
        <pc:sldMkLst>
          <pc:docMk/>
          <pc:sldMk cId="821448023" sldId="288"/>
        </pc:sldMkLst>
      </pc:sldChg>
      <pc:sldChg chg="modSp mod">
        <pc:chgData name="Greg Deckler" userId="38fedbb726841d9a" providerId="LiveId" clId="{915F71AC-D29A-43C7-8A10-3186F6CCB57E}" dt="2025-05-15T18:11:38.530" v="1662" actId="20577"/>
        <pc:sldMkLst>
          <pc:docMk/>
          <pc:sldMk cId="3799680084" sldId="291"/>
        </pc:sldMkLst>
        <pc:spChg chg="mod">
          <ac:chgData name="Greg Deckler" userId="38fedbb726841d9a" providerId="LiveId" clId="{915F71AC-D29A-43C7-8A10-3186F6CCB57E}" dt="2025-05-15T18:11:38.530" v="1662" actId="20577"/>
          <ac:spMkLst>
            <pc:docMk/>
            <pc:sldMk cId="3799680084" sldId="291"/>
            <ac:spMk id="3" creationId="{AF64C29E-DF30-4DC6-AB95-2016F9A703B6}"/>
          </ac:spMkLst>
        </pc:spChg>
      </pc:sldChg>
      <pc:sldChg chg="modSp mod">
        <pc:chgData name="Greg Deckler" userId="38fedbb726841d9a" providerId="LiveId" clId="{915F71AC-D29A-43C7-8A10-3186F6CCB57E}" dt="2025-05-15T18:13:18.678" v="1717" actId="20577"/>
        <pc:sldMkLst>
          <pc:docMk/>
          <pc:sldMk cId="2391922671" sldId="292"/>
        </pc:sldMkLst>
        <pc:spChg chg="mod">
          <ac:chgData name="Greg Deckler" userId="38fedbb726841d9a" providerId="LiveId" clId="{915F71AC-D29A-43C7-8A10-3186F6CCB57E}" dt="2025-05-15T18:12:56.962" v="1691" actId="20577"/>
          <ac:spMkLst>
            <pc:docMk/>
            <pc:sldMk cId="2391922671" sldId="292"/>
            <ac:spMk id="3" creationId="{7A7D68E0-9565-516F-2D21-88C01DED5EBD}"/>
          </ac:spMkLst>
        </pc:spChg>
        <pc:spChg chg="mod">
          <ac:chgData name="Greg Deckler" userId="38fedbb726841d9a" providerId="LiveId" clId="{915F71AC-D29A-43C7-8A10-3186F6CCB57E}" dt="2025-05-15T18:13:18.678" v="1717" actId="20577"/>
          <ac:spMkLst>
            <pc:docMk/>
            <pc:sldMk cId="2391922671" sldId="292"/>
            <ac:spMk id="4" creationId="{D6BD4F4D-C9F3-03C8-9C7E-66F8B0109ED0}"/>
          </ac:spMkLst>
        </pc:spChg>
      </pc:sldChg>
      <pc:sldChg chg="modSp mod">
        <pc:chgData name="Greg Deckler" userId="38fedbb726841d9a" providerId="LiveId" clId="{915F71AC-D29A-43C7-8A10-3186F6CCB57E}" dt="2025-05-15T17:44:02.616" v="77"/>
        <pc:sldMkLst>
          <pc:docMk/>
          <pc:sldMk cId="1022823623" sldId="295"/>
        </pc:sldMkLst>
        <pc:spChg chg="mod">
          <ac:chgData name="Greg Deckler" userId="38fedbb726841d9a" providerId="LiveId" clId="{915F71AC-D29A-43C7-8A10-3186F6CCB57E}" dt="2025-05-15T17:44:02.616" v="77"/>
          <ac:spMkLst>
            <pc:docMk/>
            <pc:sldMk cId="1022823623" sldId="295"/>
            <ac:spMk id="2" creationId="{D8DFCAC6-4055-CD81-EA58-50F0F1C623F3}"/>
          </ac:spMkLst>
        </pc:spChg>
      </pc:sldChg>
      <pc:sldChg chg="addSp delSp modSp mod">
        <pc:chgData name="Greg Deckler" userId="38fedbb726841d9a" providerId="LiveId" clId="{915F71AC-D29A-43C7-8A10-3186F6CCB57E}" dt="2025-05-15T17:51:44.806" v="533" actId="2711"/>
        <pc:sldMkLst>
          <pc:docMk/>
          <pc:sldMk cId="2446449620" sldId="301"/>
        </pc:sldMkLst>
        <pc:spChg chg="mod">
          <ac:chgData name="Greg Deckler" userId="38fedbb726841d9a" providerId="LiveId" clId="{915F71AC-D29A-43C7-8A10-3186F6CCB57E}" dt="2025-05-15T17:47:37.015" v="389" actId="20577"/>
          <ac:spMkLst>
            <pc:docMk/>
            <pc:sldMk cId="2446449620" sldId="301"/>
            <ac:spMk id="2" creationId="{DD7E983A-8EE5-F3E0-C18A-255B5B9C4C49}"/>
          </ac:spMkLst>
        </pc:spChg>
        <pc:spChg chg="del">
          <ac:chgData name="Greg Deckler" userId="38fedbb726841d9a" providerId="LiveId" clId="{915F71AC-D29A-43C7-8A10-3186F6CCB57E}" dt="2025-05-15T17:48:22.730" v="391" actId="478"/>
          <ac:spMkLst>
            <pc:docMk/>
            <pc:sldMk cId="2446449620" sldId="301"/>
            <ac:spMk id="4" creationId="{6645B054-39AB-2377-852D-E9C330F43DCE}"/>
          </ac:spMkLst>
        </pc:spChg>
        <pc:spChg chg="del">
          <ac:chgData name="Greg Deckler" userId="38fedbb726841d9a" providerId="LiveId" clId="{915F71AC-D29A-43C7-8A10-3186F6CCB57E}" dt="2025-05-15T17:48:25.307" v="392" actId="478"/>
          <ac:spMkLst>
            <pc:docMk/>
            <pc:sldMk cId="2446449620" sldId="301"/>
            <ac:spMk id="5" creationId="{86B09E76-414C-5370-9249-26010AC5B01A}"/>
          </ac:spMkLst>
        </pc:spChg>
        <pc:spChg chg="add mod">
          <ac:chgData name="Greg Deckler" userId="38fedbb726841d9a" providerId="LiveId" clId="{915F71AC-D29A-43C7-8A10-3186F6CCB57E}" dt="2025-05-15T17:51:44.806" v="533" actId="2711"/>
          <ac:spMkLst>
            <pc:docMk/>
            <pc:sldMk cId="2446449620" sldId="301"/>
            <ac:spMk id="6" creationId="{40406BC5-60E5-933A-C39B-884E272B5165}"/>
          </ac:spMkLst>
        </pc:spChg>
        <pc:spChg chg="add del mod">
          <ac:chgData name="Greg Deckler" userId="38fedbb726841d9a" providerId="LiveId" clId="{915F71AC-D29A-43C7-8A10-3186F6CCB57E}" dt="2025-05-15T17:50:10.583" v="508" actId="478"/>
          <ac:spMkLst>
            <pc:docMk/>
            <pc:sldMk cId="2446449620" sldId="301"/>
            <ac:spMk id="8" creationId="{CC31B82F-3AFF-5CCA-5C49-5C5D787D4377}"/>
          </ac:spMkLst>
        </pc:spChg>
        <pc:picChg chg="add mod">
          <ac:chgData name="Greg Deckler" userId="38fedbb726841d9a" providerId="LiveId" clId="{915F71AC-D29A-43C7-8A10-3186F6CCB57E}" dt="2025-05-15T17:50:29.029" v="513" actId="1076"/>
          <ac:picMkLst>
            <pc:docMk/>
            <pc:sldMk cId="2446449620" sldId="301"/>
            <ac:picMk id="1026" creationId="{6696072A-D594-DF32-DA52-7E7EAED352C2}"/>
          </ac:picMkLst>
        </pc:picChg>
        <pc:picChg chg="del">
          <ac:chgData name="Greg Deckler" userId="38fedbb726841d9a" providerId="LiveId" clId="{915F71AC-D29A-43C7-8A10-3186F6CCB57E}" dt="2025-05-15T17:48:19.212" v="390" actId="478"/>
          <ac:picMkLst>
            <pc:docMk/>
            <pc:sldMk cId="2446449620" sldId="301"/>
            <ac:picMk id="2050" creationId="{E2EABF7A-5EBD-D513-4317-29619BE73C20}"/>
          </ac:picMkLst>
        </pc:picChg>
      </pc:sldChg>
      <pc:sldChg chg="modSp mod">
        <pc:chgData name="Greg Deckler" userId="38fedbb726841d9a" providerId="LiveId" clId="{915F71AC-D29A-43C7-8A10-3186F6CCB57E}" dt="2025-05-15T17:44:10.934" v="78"/>
        <pc:sldMkLst>
          <pc:docMk/>
          <pc:sldMk cId="1489774725" sldId="302"/>
        </pc:sldMkLst>
        <pc:spChg chg="mod">
          <ac:chgData name="Greg Deckler" userId="38fedbb726841d9a" providerId="LiveId" clId="{915F71AC-D29A-43C7-8A10-3186F6CCB57E}" dt="2025-05-15T17:44:10.934" v="78"/>
          <ac:spMkLst>
            <pc:docMk/>
            <pc:sldMk cId="1489774725" sldId="302"/>
            <ac:spMk id="2" creationId="{D8DFCAC6-4055-CD81-EA58-50F0F1C623F3}"/>
          </ac:spMkLst>
        </pc:spChg>
      </pc:sldChg>
      <pc:sldChg chg="modSp mod">
        <pc:chgData name="Greg Deckler" userId="38fedbb726841d9a" providerId="LiveId" clId="{915F71AC-D29A-43C7-8A10-3186F6CCB57E}" dt="2025-05-15T17:44:25.105" v="79"/>
        <pc:sldMkLst>
          <pc:docMk/>
          <pc:sldMk cId="1784309828" sldId="303"/>
        </pc:sldMkLst>
        <pc:spChg chg="mod">
          <ac:chgData name="Greg Deckler" userId="38fedbb726841d9a" providerId="LiveId" clId="{915F71AC-D29A-43C7-8A10-3186F6CCB57E}" dt="2025-05-15T17:44:25.105" v="79"/>
          <ac:spMkLst>
            <pc:docMk/>
            <pc:sldMk cId="1784309828" sldId="303"/>
            <ac:spMk id="2" creationId="{D8DFCAC6-4055-CD81-EA58-50F0F1C623F3}"/>
          </ac:spMkLst>
        </pc:spChg>
      </pc:sldChg>
      <pc:sldChg chg="del">
        <pc:chgData name="Greg Deckler" userId="38fedbb726841d9a" providerId="LiveId" clId="{915F71AC-D29A-43C7-8A10-3186F6CCB57E}" dt="2025-05-15T18:05:44.450" v="1056" actId="47"/>
        <pc:sldMkLst>
          <pc:docMk/>
          <pc:sldMk cId="1374069880" sldId="304"/>
        </pc:sldMkLst>
      </pc:sldChg>
      <pc:sldChg chg="addSp delSp modSp mod">
        <pc:chgData name="Greg Deckler" userId="38fedbb726841d9a" providerId="LiveId" clId="{915F71AC-D29A-43C7-8A10-3186F6CCB57E}" dt="2025-05-15T17:52:16.284" v="539" actId="1076"/>
        <pc:sldMkLst>
          <pc:docMk/>
          <pc:sldMk cId="1965639277" sldId="314"/>
        </pc:sldMkLst>
        <pc:spChg chg="mod">
          <ac:chgData name="Greg Deckler" userId="38fedbb726841d9a" providerId="LiveId" clId="{915F71AC-D29A-43C7-8A10-3186F6CCB57E}" dt="2025-05-15T17:51:56.868" v="534" actId="2710"/>
          <ac:spMkLst>
            <pc:docMk/>
            <pc:sldMk cId="1965639277" sldId="314"/>
            <ac:spMk id="4" creationId="{9D8039FB-8424-DDFC-CB16-AD6DE425C08E}"/>
          </ac:spMkLst>
        </pc:spChg>
        <pc:spChg chg="mod">
          <ac:chgData name="Greg Deckler" userId="38fedbb726841d9a" providerId="LiveId" clId="{915F71AC-D29A-43C7-8A10-3186F6CCB57E}" dt="2025-05-15T17:50:54.825" v="529" actId="20577"/>
          <ac:spMkLst>
            <pc:docMk/>
            <pc:sldMk cId="1965639277" sldId="314"/>
            <ac:spMk id="5" creationId="{BA4EDC14-2D51-156A-8705-60D9BB699822}"/>
          </ac:spMkLst>
        </pc:spChg>
        <pc:picChg chg="add mod">
          <ac:chgData name="Greg Deckler" userId="38fedbb726841d9a" providerId="LiveId" clId="{915F71AC-D29A-43C7-8A10-3186F6CCB57E}" dt="2025-05-15T17:52:16.284" v="539" actId="1076"/>
          <ac:picMkLst>
            <pc:docMk/>
            <pc:sldMk cId="1965639277" sldId="314"/>
            <ac:picMk id="2050" creationId="{37D6340D-E93A-19C6-A252-616E24348BE0}"/>
          </ac:picMkLst>
        </pc:picChg>
        <pc:picChg chg="del">
          <ac:chgData name="Greg Deckler" userId="38fedbb726841d9a" providerId="LiveId" clId="{915F71AC-D29A-43C7-8A10-3186F6CCB57E}" dt="2025-05-15T17:51:58.732" v="535" actId="478"/>
          <ac:picMkLst>
            <pc:docMk/>
            <pc:sldMk cId="1965639277" sldId="314"/>
            <ac:picMk id="3074" creationId="{6C4B2947-CF72-80F7-AF1E-346C6AC64C1F}"/>
          </ac:picMkLst>
        </pc:picChg>
        <pc:picChg chg="del">
          <ac:chgData name="Greg Deckler" userId="38fedbb726841d9a" providerId="LiveId" clId="{915F71AC-D29A-43C7-8A10-3186F6CCB57E}" dt="2025-05-15T17:52:00.482" v="536" actId="478"/>
          <ac:picMkLst>
            <pc:docMk/>
            <pc:sldMk cId="1965639277" sldId="314"/>
            <ac:picMk id="3076" creationId="{FF51C33C-0475-E426-427C-FD303834C050}"/>
          </ac:picMkLst>
        </pc:picChg>
      </pc:sldChg>
      <pc:sldChg chg="del">
        <pc:chgData name="Greg Deckler" userId="38fedbb726841d9a" providerId="LiveId" clId="{915F71AC-D29A-43C7-8A10-3186F6CCB57E}" dt="2025-05-15T18:05:09.878" v="1055" actId="2696"/>
        <pc:sldMkLst>
          <pc:docMk/>
          <pc:sldMk cId="77906579" sldId="315"/>
        </pc:sldMkLst>
      </pc:sldChg>
      <pc:sldChg chg="del">
        <pc:chgData name="Greg Deckler" userId="38fedbb726841d9a" providerId="LiveId" clId="{915F71AC-D29A-43C7-8A10-3186F6CCB57E}" dt="2025-05-15T18:05:09.878" v="1055" actId="2696"/>
        <pc:sldMkLst>
          <pc:docMk/>
          <pc:sldMk cId="2380479274" sldId="316"/>
        </pc:sldMkLst>
      </pc:sldChg>
      <pc:sldChg chg="del">
        <pc:chgData name="Greg Deckler" userId="38fedbb726841d9a" providerId="LiveId" clId="{915F71AC-D29A-43C7-8A10-3186F6CCB57E}" dt="2025-05-15T18:05:44.450" v="1056" actId="47"/>
        <pc:sldMkLst>
          <pc:docMk/>
          <pc:sldMk cId="3049251102" sldId="317"/>
        </pc:sldMkLst>
      </pc:sldChg>
      <pc:sldChg chg="del">
        <pc:chgData name="Greg Deckler" userId="38fedbb726841d9a" providerId="LiveId" clId="{915F71AC-D29A-43C7-8A10-3186F6CCB57E}" dt="2025-05-15T18:11:08.562" v="1645" actId="2696"/>
        <pc:sldMkLst>
          <pc:docMk/>
          <pc:sldMk cId="1108777281" sldId="318"/>
        </pc:sldMkLst>
      </pc:sldChg>
      <pc:sldChg chg="del">
        <pc:chgData name="Greg Deckler" userId="38fedbb726841d9a" providerId="LiveId" clId="{915F71AC-D29A-43C7-8A10-3186F6CCB57E}" dt="2025-05-15T18:11:08.562" v="1645" actId="2696"/>
        <pc:sldMkLst>
          <pc:docMk/>
          <pc:sldMk cId="2597729630" sldId="319"/>
        </pc:sldMkLst>
      </pc:sldChg>
      <pc:sldChg chg="addSp delSp modSp mod">
        <pc:chgData name="Greg Deckler" userId="38fedbb726841d9a" providerId="LiveId" clId="{915F71AC-D29A-43C7-8A10-3186F6CCB57E}" dt="2025-05-15T18:10:58.758" v="1644" actId="2710"/>
        <pc:sldMkLst>
          <pc:docMk/>
          <pc:sldMk cId="100975824" sldId="320"/>
        </pc:sldMkLst>
        <pc:spChg chg="mod">
          <ac:chgData name="Greg Deckler" userId="38fedbb726841d9a" providerId="LiveId" clId="{915F71AC-D29A-43C7-8A10-3186F6CCB57E}" dt="2025-05-15T18:08:13.245" v="1141" actId="20577"/>
          <ac:spMkLst>
            <pc:docMk/>
            <pc:sldMk cId="100975824" sldId="320"/>
            <ac:spMk id="2" creationId="{4022056A-7547-ABF7-3748-71DA9A965B86}"/>
          </ac:spMkLst>
        </pc:spChg>
        <pc:spChg chg="del mod">
          <ac:chgData name="Greg Deckler" userId="38fedbb726841d9a" providerId="LiveId" clId="{915F71AC-D29A-43C7-8A10-3186F6CCB57E}" dt="2025-05-15T18:08:36.860" v="1162" actId="478"/>
          <ac:spMkLst>
            <pc:docMk/>
            <pc:sldMk cId="100975824" sldId="320"/>
            <ac:spMk id="4" creationId="{91CD86C1-0609-F5CE-6149-1E67662AC183}"/>
          </ac:spMkLst>
        </pc:spChg>
        <pc:spChg chg="add mod">
          <ac:chgData name="Greg Deckler" userId="38fedbb726841d9a" providerId="LiveId" clId="{915F71AC-D29A-43C7-8A10-3186F6CCB57E}" dt="2025-05-15T18:10:47.118" v="1642" actId="20577"/>
          <ac:spMkLst>
            <pc:docMk/>
            <pc:sldMk cId="100975824" sldId="320"/>
            <ac:spMk id="5" creationId="{2A102C4C-C11A-BD9A-0BA8-A60D2A2624DB}"/>
          </ac:spMkLst>
        </pc:spChg>
        <pc:spChg chg="add mod">
          <ac:chgData name="Greg Deckler" userId="38fedbb726841d9a" providerId="LiveId" clId="{915F71AC-D29A-43C7-8A10-3186F6CCB57E}" dt="2025-05-15T18:10:58.758" v="1644" actId="2710"/>
          <ac:spMkLst>
            <pc:docMk/>
            <pc:sldMk cId="100975824" sldId="320"/>
            <ac:spMk id="7" creationId="{D7366471-5350-D224-06FA-D52DFF00C87F}"/>
          </ac:spMkLst>
        </pc:spChg>
      </pc:sldChg>
      <pc:sldChg chg="addSp delSp modSp mod">
        <pc:chgData name="Greg Deckler" userId="38fedbb726841d9a" providerId="LiveId" clId="{915F71AC-D29A-43C7-8A10-3186F6CCB57E}" dt="2025-05-15T18:07:30.609" v="1101" actId="1076"/>
        <pc:sldMkLst>
          <pc:docMk/>
          <pc:sldMk cId="3893802485" sldId="321"/>
        </pc:sldMkLst>
        <pc:spChg chg="mod">
          <ac:chgData name="Greg Deckler" userId="38fedbb726841d9a" providerId="LiveId" clId="{915F71AC-D29A-43C7-8A10-3186F6CCB57E}" dt="2025-05-15T18:06:26.819" v="1085" actId="20577"/>
          <ac:spMkLst>
            <pc:docMk/>
            <pc:sldMk cId="3893802485" sldId="321"/>
            <ac:spMk id="2" creationId="{1A925842-1526-40B2-E3DD-E70CC9DA3D1F}"/>
          </ac:spMkLst>
        </pc:spChg>
        <pc:spChg chg="del">
          <ac:chgData name="Greg Deckler" userId="38fedbb726841d9a" providerId="LiveId" clId="{915F71AC-D29A-43C7-8A10-3186F6CCB57E}" dt="2025-05-15T18:06:35.683" v="1087" actId="478"/>
          <ac:spMkLst>
            <pc:docMk/>
            <pc:sldMk cId="3893802485" sldId="321"/>
            <ac:spMk id="4" creationId="{8D6E7319-514D-4FD8-6CBE-E288DC9CCC7E}"/>
          </ac:spMkLst>
        </pc:spChg>
        <pc:spChg chg="add mod">
          <ac:chgData name="Greg Deckler" userId="38fedbb726841d9a" providerId="LiveId" clId="{915F71AC-D29A-43C7-8A10-3186F6CCB57E}" dt="2025-05-15T18:06:47.196" v="1091" actId="2710"/>
          <ac:spMkLst>
            <pc:docMk/>
            <pc:sldMk cId="3893802485" sldId="321"/>
            <ac:spMk id="5" creationId="{DB173CAC-113D-0427-2E4C-F3C7E5DBAC4D}"/>
          </ac:spMkLst>
        </pc:spChg>
        <pc:picChg chg="add mod">
          <ac:chgData name="Greg Deckler" userId="38fedbb726841d9a" providerId="LiveId" clId="{915F71AC-D29A-43C7-8A10-3186F6CCB57E}" dt="2025-05-15T18:07:22.025" v="1098" actId="1076"/>
          <ac:picMkLst>
            <pc:docMk/>
            <pc:sldMk cId="3893802485" sldId="321"/>
            <ac:picMk id="1026" creationId="{60000D0D-5C26-2132-8E86-DB25620A5462}"/>
          </ac:picMkLst>
        </pc:picChg>
        <pc:picChg chg="add mod">
          <ac:chgData name="Greg Deckler" userId="38fedbb726841d9a" providerId="LiveId" clId="{915F71AC-D29A-43C7-8A10-3186F6CCB57E}" dt="2025-05-15T18:07:30.609" v="1101" actId="1076"/>
          <ac:picMkLst>
            <pc:docMk/>
            <pc:sldMk cId="3893802485" sldId="321"/>
            <ac:picMk id="1028" creationId="{0209B210-265B-8F76-FF60-B3216EEC5E11}"/>
          </ac:picMkLst>
        </pc:picChg>
        <pc:picChg chg="del">
          <ac:chgData name="Greg Deckler" userId="38fedbb726841d9a" providerId="LiveId" clId="{915F71AC-D29A-43C7-8A10-3186F6CCB57E}" dt="2025-05-15T18:06:31.706" v="1086" actId="478"/>
          <ac:picMkLst>
            <pc:docMk/>
            <pc:sldMk cId="3893802485" sldId="321"/>
            <ac:picMk id="7170" creationId="{D565A1F6-5016-82F7-8496-615E92739290}"/>
          </ac:picMkLst>
        </pc:picChg>
      </pc:sldChg>
      <pc:sldChg chg="del">
        <pc:chgData name="Greg Deckler" userId="38fedbb726841d9a" providerId="LiveId" clId="{915F71AC-D29A-43C7-8A10-3186F6CCB57E}" dt="2025-05-15T18:11:08.562" v="1645" actId="2696"/>
        <pc:sldMkLst>
          <pc:docMk/>
          <pc:sldMk cId="3767763278" sldId="322"/>
        </pc:sldMkLst>
      </pc:sldChg>
      <pc:sldChg chg="del">
        <pc:chgData name="Greg Deckler" userId="38fedbb726841d9a" providerId="LiveId" clId="{915F71AC-D29A-43C7-8A10-3186F6CCB57E}" dt="2025-05-15T18:11:08.562" v="1645" actId="2696"/>
        <pc:sldMkLst>
          <pc:docMk/>
          <pc:sldMk cId="4135928791" sldId="323"/>
        </pc:sldMkLst>
      </pc:sldChg>
      <pc:sldChg chg="del">
        <pc:chgData name="Greg Deckler" userId="38fedbb726841d9a" providerId="LiveId" clId="{915F71AC-D29A-43C7-8A10-3186F6CCB57E}" dt="2025-05-15T18:11:08.562" v="1645" actId="2696"/>
        <pc:sldMkLst>
          <pc:docMk/>
          <pc:sldMk cId="3598327615" sldId="324"/>
        </pc:sldMkLst>
      </pc:sldChg>
      <pc:sldChg chg="del">
        <pc:chgData name="Greg Deckler" userId="38fedbb726841d9a" providerId="LiveId" clId="{915F71AC-D29A-43C7-8A10-3186F6CCB57E}" dt="2025-05-15T18:11:08.562" v="1645" actId="2696"/>
        <pc:sldMkLst>
          <pc:docMk/>
          <pc:sldMk cId="1123572064" sldId="325"/>
        </pc:sldMkLst>
      </pc:sldChg>
      <pc:sldChg chg="addSp delSp modSp add mod">
        <pc:chgData name="Greg Deckler" userId="38fedbb726841d9a" providerId="LiveId" clId="{915F71AC-D29A-43C7-8A10-3186F6CCB57E}" dt="2025-05-15T17:59:56.260" v="919" actId="108"/>
        <pc:sldMkLst>
          <pc:docMk/>
          <pc:sldMk cId="1261473347" sldId="326"/>
        </pc:sldMkLst>
        <pc:spChg chg="add mod">
          <ac:chgData name="Greg Deckler" userId="38fedbb726841d9a" providerId="LiveId" clId="{915F71AC-D29A-43C7-8A10-3186F6CCB57E}" dt="2025-05-15T17:59:41.260" v="917" actId="1076"/>
          <ac:spMkLst>
            <pc:docMk/>
            <pc:sldMk cId="1261473347" sldId="326"/>
            <ac:spMk id="3" creationId="{3E6F5662-E144-2587-DBB5-2F95A9BE7851}"/>
          </ac:spMkLst>
        </pc:spChg>
        <pc:spChg chg="del">
          <ac:chgData name="Greg Deckler" userId="38fedbb726841d9a" providerId="LiveId" clId="{915F71AC-D29A-43C7-8A10-3186F6CCB57E}" dt="2025-05-15T17:54:26.747" v="602" actId="478"/>
          <ac:spMkLst>
            <pc:docMk/>
            <pc:sldMk cId="1261473347" sldId="326"/>
            <ac:spMk id="4" creationId="{9036C104-249C-0591-56C7-4F6656F3EAAA}"/>
          </ac:spMkLst>
        </pc:spChg>
        <pc:spChg chg="mod">
          <ac:chgData name="Greg Deckler" userId="38fedbb726841d9a" providerId="LiveId" clId="{915F71AC-D29A-43C7-8A10-3186F6CCB57E}" dt="2025-05-15T17:53:48.797" v="600" actId="14100"/>
          <ac:spMkLst>
            <pc:docMk/>
            <pc:sldMk cId="1261473347" sldId="326"/>
            <ac:spMk id="5" creationId="{99C329D1-F404-56E8-CE82-36514C996886}"/>
          </ac:spMkLst>
        </pc:spChg>
        <pc:spChg chg="add mod">
          <ac:chgData name="Greg Deckler" userId="38fedbb726841d9a" providerId="LiveId" clId="{915F71AC-D29A-43C7-8A10-3186F6CCB57E}" dt="2025-05-15T17:59:38.155" v="916" actId="1076"/>
          <ac:spMkLst>
            <pc:docMk/>
            <pc:sldMk cId="1261473347" sldId="326"/>
            <ac:spMk id="7" creationId="{0A3ED6D7-12B9-0504-5F02-1FB32BCA98C8}"/>
          </ac:spMkLst>
        </pc:spChg>
        <pc:spChg chg="add mod">
          <ac:chgData name="Greg Deckler" userId="38fedbb726841d9a" providerId="LiveId" clId="{915F71AC-D29A-43C7-8A10-3186F6CCB57E}" dt="2025-05-15T17:59:56.260" v="919" actId="108"/>
          <ac:spMkLst>
            <pc:docMk/>
            <pc:sldMk cId="1261473347" sldId="326"/>
            <ac:spMk id="9" creationId="{329CFAE8-FB06-9659-A24B-D42C5077E27D}"/>
          </ac:spMkLst>
        </pc:spChg>
        <pc:picChg chg="del">
          <ac:chgData name="Greg Deckler" userId="38fedbb726841d9a" providerId="LiveId" clId="{915F71AC-D29A-43C7-8A10-3186F6CCB57E}" dt="2025-05-15T17:54:03.507" v="601" actId="478"/>
          <ac:picMkLst>
            <pc:docMk/>
            <pc:sldMk cId="1261473347" sldId="326"/>
            <ac:picMk id="2050" creationId="{D9C6AECD-35D1-7F71-A0ED-C162BF4F3F98}"/>
          </ac:picMkLst>
        </pc:picChg>
      </pc:sldChg>
      <pc:sldChg chg="addSp delSp modSp add mod">
        <pc:chgData name="Greg Deckler" userId="38fedbb726841d9a" providerId="LiveId" clId="{915F71AC-D29A-43C7-8A10-3186F6CCB57E}" dt="2025-05-15T18:02:24.702" v="991" actId="1076"/>
        <pc:sldMkLst>
          <pc:docMk/>
          <pc:sldMk cId="2555104768" sldId="327"/>
        </pc:sldMkLst>
        <pc:spChg chg="mod">
          <ac:chgData name="Greg Deckler" userId="38fedbb726841d9a" providerId="LiveId" clId="{915F71AC-D29A-43C7-8A10-3186F6CCB57E}" dt="2025-05-15T18:02:17.522" v="987" actId="20577"/>
          <ac:spMkLst>
            <pc:docMk/>
            <pc:sldMk cId="2555104768" sldId="327"/>
            <ac:spMk id="4" creationId="{37D0A25A-B0EC-0366-9C51-490955DF1842}"/>
          </ac:spMkLst>
        </pc:spChg>
        <pc:picChg chg="del">
          <ac:chgData name="Greg Deckler" userId="38fedbb726841d9a" providerId="LiveId" clId="{915F71AC-D29A-43C7-8A10-3186F6CCB57E}" dt="2025-05-15T18:02:19.569" v="988" actId="478"/>
          <ac:picMkLst>
            <pc:docMk/>
            <pc:sldMk cId="2555104768" sldId="327"/>
            <ac:picMk id="3074" creationId="{6B822DB3-0B7A-06AE-CE1C-5488BA2446C8}"/>
          </ac:picMkLst>
        </pc:picChg>
        <pc:picChg chg="add mod">
          <ac:chgData name="Greg Deckler" userId="38fedbb726841d9a" providerId="LiveId" clId="{915F71AC-D29A-43C7-8A10-3186F6CCB57E}" dt="2025-05-15T18:02:24.702" v="991" actId="1076"/>
          <ac:picMkLst>
            <pc:docMk/>
            <pc:sldMk cId="2555104768" sldId="327"/>
            <ac:picMk id="4098" creationId="{485EEDE6-939A-4C6C-235B-F27B4B1F67C0}"/>
          </ac:picMkLst>
        </pc:picChg>
      </pc:sldChg>
      <pc:sldChg chg="addSp delSp modSp add mod">
        <pc:chgData name="Greg Deckler" userId="38fedbb726841d9a" providerId="LiveId" clId="{915F71AC-D29A-43C7-8A10-3186F6CCB57E}" dt="2025-05-15T18:02:57.934" v="1002" actId="1076"/>
        <pc:sldMkLst>
          <pc:docMk/>
          <pc:sldMk cId="369010322" sldId="328"/>
        </pc:sldMkLst>
        <pc:spChg chg="mod">
          <ac:chgData name="Greg Deckler" userId="38fedbb726841d9a" providerId="LiveId" clId="{915F71AC-D29A-43C7-8A10-3186F6CCB57E}" dt="2025-05-15T18:02:38.889" v="998" actId="20577"/>
          <ac:spMkLst>
            <pc:docMk/>
            <pc:sldMk cId="369010322" sldId="328"/>
            <ac:spMk id="4" creationId="{A0A25827-9BBB-673A-451E-67DBD0997181}"/>
          </ac:spMkLst>
        </pc:spChg>
        <pc:picChg chg="del">
          <ac:chgData name="Greg Deckler" userId="38fedbb726841d9a" providerId="LiveId" clId="{915F71AC-D29A-43C7-8A10-3186F6CCB57E}" dt="2025-05-15T18:02:50.046" v="999" actId="478"/>
          <ac:picMkLst>
            <pc:docMk/>
            <pc:sldMk cId="369010322" sldId="328"/>
            <ac:picMk id="4098" creationId="{31481B18-78F0-1295-2F44-0770CB54E24A}"/>
          </ac:picMkLst>
        </pc:picChg>
        <pc:picChg chg="add mod">
          <ac:chgData name="Greg Deckler" userId="38fedbb726841d9a" providerId="LiveId" clId="{915F71AC-D29A-43C7-8A10-3186F6CCB57E}" dt="2025-05-15T18:02:57.934" v="1002" actId="1076"/>
          <ac:picMkLst>
            <pc:docMk/>
            <pc:sldMk cId="369010322" sldId="328"/>
            <ac:picMk id="5122" creationId="{CBACBD76-B16D-645C-6C8C-CB11AB571B75}"/>
          </ac:picMkLst>
        </pc:picChg>
      </pc:sldChg>
      <pc:sldChg chg="addSp delSp modSp add mod">
        <pc:chgData name="Greg Deckler" userId="38fedbb726841d9a" providerId="LiveId" clId="{915F71AC-D29A-43C7-8A10-3186F6CCB57E}" dt="2025-05-15T18:03:27.695" v="1020" actId="1076"/>
        <pc:sldMkLst>
          <pc:docMk/>
          <pc:sldMk cId="3372973088" sldId="329"/>
        </pc:sldMkLst>
        <pc:spChg chg="mod">
          <ac:chgData name="Greg Deckler" userId="38fedbb726841d9a" providerId="LiveId" clId="{915F71AC-D29A-43C7-8A10-3186F6CCB57E}" dt="2025-05-15T18:03:19.984" v="1016" actId="20577"/>
          <ac:spMkLst>
            <pc:docMk/>
            <pc:sldMk cId="3372973088" sldId="329"/>
            <ac:spMk id="4" creationId="{CF0A75B1-5892-C93B-EB29-C42BADCB1990}"/>
          </ac:spMkLst>
        </pc:spChg>
        <pc:picChg chg="del">
          <ac:chgData name="Greg Deckler" userId="38fedbb726841d9a" providerId="LiveId" clId="{915F71AC-D29A-43C7-8A10-3186F6CCB57E}" dt="2025-05-15T18:03:22.122" v="1017" actId="478"/>
          <ac:picMkLst>
            <pc:docMk/>
            <pc:sldMk cId="3372973088" sldId="329"/>
            <ac:picMk id="5122" creationId="{E9B9CBE4-80E5-16A6-1B3C-D9D37D3C66B4}"/>
          </ac:picMkLst>
        </pc:picChg>
        <pc:picChg chg="add mod">
          <ac:chgData name="Greg Deckler" userId="38fedbb726841d9a" providerId="LiveId" clId="{915F71AC-D29A-43C7-8A10-3186F6CCB57E}" dt="2025-05-15T18:03:27.695" v="1020" actId="1076"/>
          <ac:picMkLst>
            <pc:docMk/>
            <pc:sldMk cId="3372973088" sldId="329"/>
            <ac:picMk id="6146" creationId="{11462C68-B817-8B33-C2A2-8EFCDC8930B5}"/>
          </ac:picMkLst>
        </pc:picChg>
      </pc:sldChg>
      <pc:sldChg chg="addSp delSp modSp add mod">
        <pc:chgData name="Greg Deckler" userId="38fedbb726841d9a" providerId="LiveId" clId="{915F71AC-D29A-43C7-8A10-3186F6CCB57E}" dt="2025-05-15T18:04:03.695" v="1036" actId="1076"/>
        <pc:sldMkLst>
          <pc:docMk/>
          <pc:sldMk cId="990171983" sldId="330"/>
        </pc:sldMkLst>
        <pc:spChg chg="mod">
          <ac:chgData name="Greg Deckler" userId="38fedbb726841d9a" providerId="LiveId" clId="{915F71AC-D29A-43C7-8A10-3186F6CCB57E}" dt="2025-05-15T18:03:55.590" v="1032" actId="20577"/>
          <ac:spMkLst>
            <pc:docMk/>
            <pc:sldMk cId="990171983" sldId="330"/>
            <ac:spMk id="4" creationId="{75D0E1E7-B95B-7F5B-CA39-CC83F76BAE36}"/>
          </ac:spMkLst>
        </pc:spChg>
        <pc:picChg chg="del">
          <ac:chgData name="Greg Deckler" userId="38fedbb726841d9a" providerId="LiveId" clId="{915F71AC-D29A-43C7-8A10-3186F6CCB57E}" dt="2025-05-15T18:03:58.781" v="1033" actId="478"/>
          <ac:picMkLst>
            <pc:docMk/>
            <pc:sldMk cId="990171983" sldId="330"/>
            <ac:picMk id="6146" creationId="{6DF9E416-D93C-43D2-ED53-EE9063495274}"/>
          </ac:picMkLst>
        </pc:picChg>
        <pc:picChg chg="add mod">
          <ac:chgData name="Greg Deckler" userId="38fedbb726841d9a" providerId="LiveId" clId="{915F71AC-D29A-43C7-8A10-3186F6CCB57E}" dt="2025-05-15T18:04:03.695" v="1036" actId="1076"/>
          <ac:picMkLst>
            <pc:docMk/>
            <pc:sldMk cId="990171983" sldId="330"/>
            <ac:picMk id="7170" creationId="{06B08F4D-7CEE-9683-0EA6-CDBEDA760099}"/>
          </ac:picMkLst>
        </pc:picChg>
      </pc:sldChg>
      <pc:sldChg chg="addSp delSp modSp add mod">
        <pc:chgData name="Greg Deckler" userId="38fedbb726841d9a" providerId="LiveId" clId="{915F71AC-D29A-43C7-8A10-3186F6CCB57E}" dt="2025-05-15T18:05:04.860" v="1054" actId="1076"/>
        <pc:sldMkLst>
          <pc:docMk/>
          <pc:sldMk cId="3444419234" sldId="331"/>
        </pc:sldMkLst>
        <pc:spChg chg="mod">
          <ac:chgData name="Greg Deckler" userId="38fedbb726841d9a" providerId="LiveId" clId="{915F71AC-D29A-43C7-8A10-3186F6CCB57E}" dt="2025-05-15T18:04:39.545" v="1050" actId="20577"/>
          <ac:spMkLst>
            <pc:docMk/>
            <pc:sldMk cId="3444419234" sldId="331"/>
            <ac:spMk id="4" creationId="{9A3F6E4E-5EA5-C3F0-E2B0-7D5B0103A945}"/>
          </ac:spMkLst>
        </pc:spChg>
        <pc:picChg chg="del">
          <ac:chgData name="Greg Deckler" userId="38fedbb726841d9a" providerId="LiveId" clId="{915F71AC-D29A-43C7-8A10-3186F6CCB57E}" dt="2025-05-15T18:04:54.216" v="1051" actId="478"/>
          <ac:picMkLst>
            <pc:docMk/>
            <pc:sldMk cId="3444419234" sldId="331"/>
            <ac:picMk id="7170" creationId="{185836F1-0645-93AD-B210-02C947CFB1A1}"/>
          </ac:picMkLst>
        </pc:picChg>
        <pc:picChg chg="add mod">
          <ac:chgData name="Greg Deckler" userId="38fedbb726841d9a" providerId="LiveId" clId="{915F71AC-D29A-43C7-8A10-3186F6CCB57E}" dt="2025-05-15T18:05:04.860" v="1054" actId="1076"/>
          <ac:picMkLst>
            <pc:docMk/>
            <pc:sldMk cId="3444419234" sldId="331"/>
            <ac:picMk id="8194" creationId="{1A2ACFDC-62C4-125D-CD86-0B8BB5533BC4}"/>
          </ac:picMkLst>
        </pc:picChg>
      </pc:sldChg>
    </pc:docChg>
  </pc:docChgLst>
  <pc:docChgLst>
    <pc:chgData name="Greg Deckler" userId="38fedbb726841d9a" providerId="LiveId" clId="{23C7599C-FC6A-4526-99A4-08BF1888DB08}"/>
    <pc:docChg chg="undo custSel addSld delSld modSld sldOrd">
      <pc:chgData name="Greg Deckler" userId="38fedbb726841d9a" providerId="LiveId" clId="{23C7599C-FC6A-4526-99A4-08BF1888DB08}" dt="2025-05-15T15:14:38.012" v="2281" actId="1076"/>
      <pc:docMkLst>
        <pc:docMk/>
      </pc:docMkLst>
      <pc:sldChg chg="modSp mod">
        <pc:chgData name="Greg Deckler" userId="38fedbb726841d9a" providerId="LiveId" clId="{23C7599C-FC6A-4526-99A4-08BF1888DB08}" dt="2025-05-15T14:29:36.306" v="19" actId="20577"/>
        <pc:sldMkLst>
          <pc:docMk/>
          <pc:sldMk cId="2586058810" sldId="256"/>
        </pc:sldMkLst>
        <pc:spChg chg="mod">
          <ac:chgData name="Greg Deckler" userId="38fedbb726841d9a" providerId="LiveId" clId="{23C7599C-FC6A-4526-99A4-08BF1888DB08}" dt="2025-05-15T14:29:36.306" v="19" actId="20577"/>
          <ac:spMkLst>
            <pc:docMk/>
            <pc:sldMk cId="2586058810" sldId="256"/>
            <ac:spMk id="2" creationId="{CFE75451-6A4B-484B-9ED1-353CCE25B0F4}"/>
          </ac:spMkLst>
        </pc:spChg>
      </pc:sldChg>
      <pc:sldChg chg="modSp mod">
        <pc:chgData name="Greg Deckler" userId="38fedbb726841d9a" providerId="LiveId" clId="{23C7599C-FC6A-4526-99A4-08BF1888DB08}" dt="2025-05-15T14:30:03.058" v="112" actId="20577"/>
        <pc:sldMkLst>
          <pc:docMk/>
          <pc:sldMk cId="1713219598" sldId="257"/>
        </pc:sldMkLst>
        <pc:spChg chg="mod">
          <ac:chgData name="Greg Deckler" userId="38fedbb726841d9a" providerId="LiveId" clId="{23C7599C-FC6A-4526-99A4-08BF1888DB08}" dt="2025-05-15T14:30:03.058" v="112" actId="20577"/>
          <ac:spMkLst>
            <pc:docMk/>
            <pc:sldMk cId="1713219598" sldId="257"/>
            <ac:spMk id="3" creationId="{5671D7E5-EF66-4BCD-8DAA-E9061157F0BE}"/>
          </ac:spMkLst>
        </pc:spChg>
      </pc:sldChg>
      <pc:sldChg chg="addSp delSp modSp mod">
        <pc:chgData name="Greg Deckler" userId="38fedbb726841d9a" providerId="LiveId" clId="{23C7599C-FC6A-4526-99A4-08BF1888DB08}" dt="2025-05-15T14:55:53.174" v="1633" actId="2711"/>
        <pc:sldMkLst>
          <pc:docMk/>
          <pc:sldMk cId="3571516367" sldId="258"/>
        </pc:sldMkLst>
        <pc:spChg chg="mod">
          <ac:chgData name="Greg Deckler" userId="38fedbb726841d9a" providerId="LiveId" clId="{23C7599C-FC6A-4526-99A4-08BF1888DB08}" dt="2025-05-15T14:35:43.230" v="229" actId="14100"/>
          <ac:spMkLst>
            <pc:docMk/>
            <pc:sldMk cId="3571516367" sldId="258"/>
            <ac:spMk id="2" creationId="{0A32731C-311B-46F7-A865-6C3AF6B09A47}"/>
          </ac:spMkLst>
        </pc:spChg>
        <pc:spChg chg="del">
          <ac:chgData name="Greg Deckler" userId="38fedbb726841d9a" providerId="LiveId" clId="{23C7599C-FC6A-4526-99A4-08BF1888DB08}" dt="2025-05-15T14:35:45.499" v="230" actId="478"/>
          <ac:spMkLst>
            <pc:docMk/>
            <pc:sldMk cId="3571516367" sldId="258"/>
            <ac:spMk id="3" creationId="{9D5232F9-FD00-464A-9F17-619C91AEF8F3}"/>
          </ac:spMkLst>
        </pc:spChg>
        <pc:spChg chg="add del mod">
          <ac:chgData name="Greg Deckler" userId="38fedbb726841d9a" providerId="LiveId" clId="{23C7599C-FC6A-4526-99A4-08BF1888DB08}" dt="2025-05-15T14:35:47.613" v="231" actId="478"/>
          <ac:spMkLst>
            <pc:docMk/>
            <pc:sldMk cId="3571516367" sldId="258"/>
            <ac:spMk id="5" creationId="{53D75839-C7D2-4CFF-E02C-EBD6FCBDE3D7}"/>
          </ac:spMkLst>
        </pc:spChg>
        <pc:spChg chg="add mod">
          <ac:chgData name="Greg Deckler" userId="38fedbb726841d9a" providerId="LiveId" clId="{23C7599C-FC6A-4526-99A4-08BF1888DB08}" dt="2025-05-15T14:55:53.174" v="1633" actId="2711"/>
          <ac:spMkLst>
            <pc:docMk/>
            <pc:sldMk cId="3571516367" sldId="258"/>
            <ac:spMk id="7" creationId="{0C9FBD22-973E-C7EB-84B4-73F45312FF73}"/>
          </ac:spMkLst>
        </pc:spChg>
        <pc:picChg chg="add mod">
          <ac:chgData name="Greg Deckler" userId="38fedbb726841d9a" providerId="LiveId" clId="{23C7599C-FC6A-4526-99A4-08BF1888DB08}" dt="2025-05-15T14:36:31.395" v="281" actId="1076"/>
          <ac:picMkLst>
            <pc:docMk/>
            <pc:sldMk cId="3571516367" sldId="258"/>
            <ac:picMk id="1026" creationId="{57621696-7F87-A146-D5AB-A95F593F96AA}"/>
          </ac:picMkLst>
        </pc:picChg>
      </pc:sldChg>
      <pc:sldChg chg="del">
        <pc:chgData name="Greg Deckler" userId="38fedbb726841d9a" providerId="LiveId" clId="{23C7599C-FC6A-4526-99A4-08BF1888DB08}" dt="2025-05-15T14:44:14.135" v="947" actId="2696"/>
        <pc:sldMkLst>
          <pc:docMk/>
          <pc:sldMk cId="4082904472" sldId="286"/>
        </pc:sldMkLst>
      </pc:sldChg>
      <pc:sldChg chg="addSp delSp modSp mod">
        <pc:chgData name="Greg Deckler" userId="38fedbb726841d9a" providerId="LiveId" clId="{23C7599C-FC6A-4526-99A4-08BF1888DB08}" dt="2025-05-15T14:55:03.003" v="1628" actId="2711"/>
        <pc:sldMkLst>
          <pc:docMk/>
          <pc:sldMk cId="2202967927" sldId="287"/>
        </pc:sldMkLst>
        <pc:spChg chg="del">
          <ac:chgData name="Greg Deckler" userId="38fedbb726841d9a" providerId="LiveId" clId="{23C7599C-FC6A-4526-99A4-08BF1888DB08}" dt="2025-05-15T14:49:29.958" v="1306" actId="478"/>
          <ac:spMkLst>
            <pc:docMk/>
            <pc:sldMk cId="2202967927" sldId="287"/>
            <ac:spMk id="3" creationId="{334B9B56-4C02-BB99-9234-A6421B77CDE9}"/>
          </ac:spMkLst>
        </pc:spChg>
        <pc:spChg chg="mod">
          <ac:chgData name="Greg Deckler" userId="38fedbb726841d9a" providerId="LiveId" clId="{23C7599C-FC6A-4526-99A4-08BF1888DB08}" dt="2025-05-15T14:49:21.677" v="1304" actId="20577"/>
          <ac:spMkLst>
            <pc:docMk/>
            <pc:sldMk cId="2202967927" sldId="287"/>
            <ac:spMk id="4" creationId="{6BC6F72E-A9A0-80D5-1253-15A01B3F3062}"/>
          </ac:spMkLst>
        </pc:spChg>
        <pc:spChg chg="add mod">
          <ac:chgData name="Greg Deckler" userId="38fedbb726841d9a" providerId="LiveId" clId="{23C7599C-FC6A-4526-99A4-08BF1888DB08}" dt="2025-05-15T14:55:03.003" v="1628" actId="2711"/>
          <ac:spMkLst>
            <pc:docMk/>
            <pc:sldMk cId="2202967927" sldId="287"/>
            <ac:spMk id="5" creationId="{6BC20049-4F4E-5CEC-63AB-DA54B223BCE8}"/>
          </ac:spMkLst>
        </pc:spChg>
        <pc:spChg chg="del">
          <ac:chgData name="Greg Deckler" userId="38fedbb726841d9a" providerId="LiveId" clId="{23C7599C-FC6A-4526-99A4-08BF1888DB08}" dt="2025-05-15T14:49:24.621" v="1305" actId="478"/>
          <ac:spMkLst>
            <pc:docMk/>
            <pc:sldMk cId="2202967927" sldId="287"/>
            <ac:spMk id="6" creationId="{26ED7617-1038-3FFE-3CBA-2409F4D33EED}"/>
          </ac:spMkLst>
        </pc:spChg>
      </pc:sldChg>
      <pc:sldChg chg="addSp delSp modSp mod">
        <pc:chgData name="Greg Deckler" userId="38fedbb726841d9a" providerId="LiveId" clId="{23C7599C-FC6A-4526-99A4-08BF1888DB08}" dt="2025-05-15T14:57:19.604" v="1641" actId="1076"/>
        <pc:sldMkLst>
          <pc:docMk/>
          <pc:sldMk cId="821448023" sldId="288"/>
        </pc:sldMkLst>
        <pc:spChg chg="mod">
          <ac:chgData name="Greg Deckler" userId="38fedbb726841d9a" providerId="LiveId" clId="{23C7599C-FC6A-4526-99A4-08BF1888DB08}" dt="2025-05-15T14:54:14.020" v="1620" actId="20577"/>
          <ac:spMkLst>
            <pc:docMk/>
            <pc:sldMk cId="821448023" sldId="288"/>
            <ac:spMk id="2" creationId="{0A32731C-311B-46F7-A865-6C3AF6B09A47}"/>
          </ac:spMkLst>
        </pc:spChg>
        <pc:spChg chg="add mod">
          <ac:chgData name="Greg Deckler" userId="38fedbb726841d9a" providerId="LiveId" clId="{23C7599C-FC6A-4526-99A4-08BF1888DB08}" dt="2025-05-15T14:56:41.698" v="1637" actId="1076"/>
          <ac:spMkLst>
            <pc:docMk/>
            <pc:sldMk cId="821448023" sldId="288"/>
            <ac:spMk id="4" creationId="{B7897FF8-5F1E-CE94-400F-174C6398BD06}"/>
          </ac:spMkLst>
        </pc:spChg>
        <pc:spChg chg="del">
          <ac:chgData name="Greg Deckler" userId="38fedbb726841d9a" providerId="LiveId" clId="{23C7599C-FC6A-4526-99A4-08BF1888DB08}" dt="2025-05-15T14:54:16.675" v="1621" actId="478"/>
          <ac:spMkLst>
            <pc:docMk/>
            <pc:sldMk cId="821448023" sldId="288"/>
            <ac:spMk id="7" creationId="{7FB66F3B-5BB8-24F2-27BA-D60BAF6C9D5B}"/>
          </ac:spMkLst>
        </pc:spChg>
        <pc:picChg chg="add mod">
          <ac:chgData name="Greg Deckler" userId="38fedbb726841d9a" providerId="LiveId" clId="{23C7599C-FC6A-4526-99A4-08BF1888DB08}" dt="2025-05-15T14:56:45.814" v="1638" actId="1076"/>
          <ac:picMkLst>
            <pc:docMk/>
            <pc:sldMk cId="821448023" sldId="288"/>
            <ac:picMk id="5122" creationId="{214749C3-8F99-A2EC-253C-E71CE7B455F2}"/>
          </ac:picMkLst>
        </pc:picChg>
        <pc:picChg chg="add mod">
          <ac:chgData name="Greg Deckler" userId="38fedbb726841d9a" providerId="LiveId" clId="{23C7599C-FC6A-4526-99A4-08BF1888DB08}" dt="2025-05-15T14:57:19.604" v="1641" actId="1076"/>
          <ac:picMkLst>
            <pc:docMk/>
            <pc:sldMk cId="821448023" sldId="288"/>
            <ac:picMk id="5124" creationId="{2415053C-7D93-4708-40EF-0D23B8B5B7D1}"/>
          </ac:picMkLst>
        </pc:picChg>
      </pc:sldChg>
      <pc:sldChg chg="modSp mod">
        <pc:chgData name="Greg Deckler" userId="38fedbb726841d9a" providerId="LiveId" clId="{23C7599C-FC6A-4526-99A4-08BF1888DB08}" dt="2025-05-15T14:32:17.805" v="138" actId="404"/>
        <pc:sldMkLst>
          <pc:docMk/>
          <pc:sldMk cId="3799680084" sldId="291"/>
        </pc:sldMkLst>
        <pc:spChg chg="mod">
          <ac:chgData name="Greg Deckler" userId="38fedbb726841d9a" providerId="LiveId" clId="{23C7599C-FC6A-4526-99A4-08BF1888DB08}" dt="2025-05-15T14:32:17.805" v="138" actId="404"/>
          <ac:spMkLst>
            <pc:docMk/>
            <pc:sldMk cId="3799680084" sldId="291"/>
            <ac:spMk id="3" creationId="{AF64C29E-DF30-4DC6-AB95-2016F9A703B6}"/>
          </ac:spMkLst>
        </pc:spChg>
      </pc:sldChg>
      <pc:sldChg chg="modSp mod">
        <pc:chgData name="Greg Deckler" userId="38fedbb726841d9a" providerId="LiveId" clId="{23C7599C-FC6A-4526-99A4-08BF1888DB08}" dt="2025-05-15T14:33:48.540" v="218" actId="20577"/>
        <pc:sldMkLst>
          <pc:docMk/>
          <pc:sldMk cId="2391922671" sldId="292"/>
        </pc:sldMkLst>
        <pc:spChg chg="mod">
          <ac:chgData name="Greg Deckler" userId="38fedbb726841d9a" providerId="LiveId" clId="{23C7599C-FC6A-4526-99A4-08BF1888DB08}" dt="2025-05-15T14:33:33.011" v="191" actId="20577"/>
          <ac:spMkLst>
            <pc:docMk/>
            <pc:sldMk cId="2391922671" sldId="292"/>
            <ac:spMk id="3" creationId="{7A7D68E0-9565-516F-2D21-88C01DED5EBD}"/>
          </ac:spMkLst>
        </pc:spChg>
        <pc:spChg chg="mod">
          <ac:chgData name="Greg Deckler" userId="38fedbb726841d9a" providerId="LiveId" clId="{23C7599C-FC6A-4526-99A4-08BF1888DB08}" dt="2025-05-15T14:33:48.540" v="218" actId="20577"/>
          <ac:spMkLst>
            <pc:docMk/>
            <pc:sldMk cId="2391922671" sldId="292"/>
            <ac:spMk id="4" creationId="{D6BD4F4D-C9F3-03C8-9C7E-66F8B0109ED0}"/>
          </ac:spMkLst>
        </pc:spChg>
      </pc:sldChg>
      <pc:sldChg chg="modSp mod">
        <pc:chgData name="Greg Deckler" userId="38fedbb726841d9a" providerId="LiveId" clId="{23C7599C-FC6A-4526-99A4-08BF1888DB08}" dt="2025-05-15T14:30:15.477" v="113"/>
        <pc:sldMkLst>
          <pc:docMk/>
          <pc:sldMk cId="1022823623" sldId="295"/>
        </pc:sldMkLst>
        <pc:spChg chg="mod">
          <ac:chgData name="Greg Deckler" userId="38fedbb726841d9a" providerId="LiveId" clId="{23C7599C-FC6A-4526-99A4-08BF1888DB08}" dt="2025-05-15T14:30:15.477" v="113"/>
          <ac:spMkLst>
            <pc:docMk/>
            <pc:sldMk cId="1022823623" sldId="295"/>
            <ac:spMk id="2" creationId="{D8DFCAC6-4055-CD81-EA58-50F0F1C623F3}"/>
          </ac:spMkLst>
        </pc:spChg>
      </pc:sldChg>
      <pc:sldChg chg="del">
        <pc:chgData name="Greg Deckler" userId="38fedbb726841d9a" providerId="LiveId" clId="{23C7599C-FC6A-4526-99A4-08BF1888DB08}" dt="2025-05-15T14:37:47.445" v="282" actId="2696"/>
        <pc:sldMkLst>
          <pc:docMk/>
          <pc:sldMk cId="1856277022" sldId="300"/>
        </pc:sldMkLst>
      </pc:sldChg>
      <pc:sldChg chg="addSp delSp modSp mod">
        <pc:chgData name="Greg Deckler" userId="38fedbb726841d9a" providerId="LiveId" clId="{23C7599C-FC6A-4526-99A4-08BF1888DB08}" dt="2025-05-15T14:55:44.646" v="1632" actId="2711"/>
        <pc:sldMkLst>
          <pc:docMk/>
          <pc:sldMk cId="2446449620" sldId="301"/>
        </pc:sldMkLst>
        <pc:spChg chg="mod">
          <ac:chgData name="Greg Deckler" userId="38fedbb726841d9a" providerId="LiveId" clId="{23C7599C-FC6A-4526-99A4-08BF1888DB08}" dt="2025-05-15T14:37:54.909" v="293" actId="20577"/>
          <ac:spMkLst>
            <pc:docMk/>
            <pc:sldMk cId="2446449620" sldId="301"/>
            <ac:spMk id="2" creationId="{DD7E983A-8EE5-F3E0-C18A-255B5B9C4C49}"/>
          </ac:spMkLst>
        </pc:spChg>
        <pc:spChg chg="add del mod">
          <ac:chgData name="Greg Deckler" userId="38fedbb726841d9a" providerId="LiveId" clId="{23C7599C-FC6A-4526-99A4-08BF1888DB08}" dt="2025-05-15T14:39:20.447" v="454" actId="478"/>
          <ac:spMkLst>
            <pc:docMk/>
            <pc:sldMk cId="2446449620" sldId="301"/>
            <ac:spMk id="3" creationId="{FB25A95A-613C-F0B4-845C-A06F38593869}"/>
          </ac:spMkLst>
        </pc:spChg>
        <pc:spChg chg="mod">
          <ac:chgData name="Greg Deckler" userId="38fedbb726841d9a" providerId="LiveId" clId="{23C7599C-FC6A-4526-99A4-08BF1888DB08}" dt="2025-05-15T14:55:33.083" v="1631" actId="2711"/>
          <ac:spMkLst>
            <pc:docMk/>
            <pc:sldMk cId="2446449620" sldId="301"/>
            <ac:spMk id="4" creationId="{6645B054-39AB-2377-852D-E9C330F43DCE}"/>
          </ac:spMkLst>
        </pc:spChg>
        <pc:spChg chg="add mod">
          <ac:chgData name="Greg Deckler" userId="38fedbb726841d9a" providerId="LiveId" clId="{23C7599C-FC6A-4526-99A4-08BF1888DB08}" dt="2025-05-15T14:55:44.646" v="1632" actId="2711"/>
          <ac:spMkLst>
            <pc:docMk/>
            <pc:sldMk cId="2446449620" sldId="301"/>
            <ac:spMk id="5" creationId="{86B09E76-414C-5370-9249-26010AC5B01A}"/>
          </ac:spMkLst>
        </pc:spChg>
        <pc:picChg chg="add mod">
          <ac:chgData name="Greg Deckler" userId="38fedbb726841d9a" providerId="LiveId" clId="{23C7599C-FC6A-4526-99A4-08BF1888DB08}" dt="2025-05-15T14:42:05.783" v="648" actId="1076"/>
          <ac:picMkLst>
            <pc:docMk/>
            <pc:sldMk cId="2446449620" sldId="301"/>
            <ac:picMk id="2050" creationId="{E2EABF7A-5EBD-D513-4317-29619BE73C20}"/>
          </ac:picMkLst>
        </pc:picChg>
      </pc:sldChg>
      <pc:sldChg chg="modSp mod">
        <pc:chgData name="Greg Deckler" userId="38fedbb726841d9a" providerId="LiveId" clId="{23C7599C-FC6A-4526-99A4-08BF1888DB08}" dt="2025-05-15T14:30:28.275" v="114"/>
        <pc:sldMkLst>
          <pc:docMk/>
          <pc:sldMk cId="1489774725" sldId="302"/>
        </pc:sldMkLst>
        <pc:spChg chg="mod">
          <ac:chgData name="Greg Deckler" userId="38fedbb726841d9a" providerId="LiveId" clId="{23C7599C-FC6A-4526-99A4-08BF1888DB08}" dt="2025-05-15T14:30:28.275" v="114"/>
          <ac:spMkLst>
            <pc:docMk/>
            <pc:sldMk cId="1489774725" sldId="302"/>
            <ac:spMk id="2" creationId="{D8DFCAC6-4055-CD81-EA58-50F0F1C623F3}"/>
          </ac:spMkLst>
        </pc:spChg>
      </pc:sldChg>
      <pc:sldChg chg="modSp mod">
        <pc:chgData name="Greg Deckler" userId="38fedbb726841d9a" providerId="LiveId" clId="{23C7599C-FC6A-4526-99A4-08BF1888DB08}" dt="2025-05-15T14:30:41.266" v="115"/>
        <pc:sldMkLst>
          <pc:docMk/>
          <pc:sldMk cId="1784309828" sldId="303"/>
        </pc:sldMkLst>
        <pc:spChg chg="mod">
          <ac:chgData name="Greg Deckler" userId="38fedbb726841d9a" providerId="LiveId" clId="{23C7599C-FC6A-4526-99A4-08BF1888DB08}" dt="2025-05-15T14:30:41.266" v="115"/>
          <ac:spMkLst>
            <pc:docMk/>
            <pc:sldMk cId="1784309828" sldId="303"/>
            <ac:spMk id="2" creationId="{D8DFCAC6-4055-CD81-EA58-50F0F1C623F3}"/>
          </ac:spMkLst>
        </pc:spChg>
      </pc:sldChg>
      <pc:sldChg chg="addSp delSp modSp mod">
        <pc:chgData name="Greg Deckler" userId="38fedbb726841d9a" providerId="LiveId" clId="{23C7599C-FC6A-4526-99A4-08BF1888DB08}" dt="2025-05-15T15:02:34.092" v="1703" actId="20577"/>
        <pc:sldMkLst>
          <pc:docMk/>
          <pc:sldMk cId="1374069880" sldId="304"/>
        </pc:sldMkLst>
        <pc:spChg chg="add mod">
          <ac:chgData name="Greg Deckler" userId="38fedbb726841d9a" providerId="LiveId" clId="{23C7599C-FC6A-4526-99A4-08BF1888DB08}" dt="2025-05-15T15:02:34.092" v="1703" actId="20577"/>
          <ac:spMkLst>
            <pc:docMk/>
            <pc:sldMk cId="1374069880" sldId="304"/>
            <ac:spMk id="2" creationId="{8A894F74-B72B-E266-52BD-CF6E58594CF2}"/>
          </ac:spMkLst>
        </pc:spChg>
        <pc:spChg chg="del">
          <ac:chgData name="Greg Deckler" userId="38fedbb726841d9a" providerId="LiveId" clId="{23C7599C-FC6A-4526-99A4-08BF1888DB08}" dt="2025-05-15T15:02:23.838" v="1678" actId="478"/>
          <ac:spMkLst>
            <pc:docMk/>
            <pc:sldMk cId="1374069880" sldId="304"/>
            <ac:spMk id="6" creationId="{AECF6978-9972-F3BA-F6B0-832C3CCC53A2}"/>
          </ac:spMkLst>
        </pc:spChg>
        <pc:spChg chg="del">
          <ac:chgData name="Greg Deckler" userId="38fedbb726841d9a" providerId="LiveId" clId="{23C7599C-FC6A-4526-99A4-08BF1888DB08}" dt="2025-05-15T15:02:25.772" v="1679" actId="478"/>
          <ac:spMkLst>
            <pc:docMk/>
            <pc:sldMk cId="1374069880" sldId="304"/>
            <ac:spMk id="8" creationId="{509941D9-17F7-4DA3-40C1-C572122E1669}"/>
          </ac:spMkLst>
        </pc:spChg>
        <pc:spChg chg="del">
          <ac:chgData name="Greg Deckler" userId="38fedbb726841d9a" providerId="LiveId" clId="{23C7599C-FC6A-4526-99A4-08BF1888DB08}" dt="2025-05-15T15:02:27.311" v="1680" actId="478"/>
          <ac:spMkLst>
            <pc:docMk/>
            <pc:sldMk cId="1374069880" sldId="304"/>
            <ac:spMk id="10" creationId="{D7B94358-5F46-2BF7-58A4-D61A784EE4DD}"/>
          </ac:spMkLst>
        </pc:spChg>
      </pc:sldChg>
      <pc:sldChg chg="addSp modSp mod">
        <pc:chgData name="Greg Deckler" userId="38fedbb726841d9a" providerId="LiveId" clId="{23C7599C-FC6A-4526-99A4-08BF1888DB08}" dt="2025-05-15T14:55:21.944" v="1630" actId="1076"/>
        <pc:sldMkLst>
          <pc:docMk/>
          <pc:sldMk cId="1965639277" sldId="314"/>
        </pc:sldMkLst>
        <pc:spChg chg="mod">
          <ac:chgData name="Greg Deckler" userId="38fedbb726841d9a" providerId="LiveId" clId="{23C7599C-FC6A-4526-99A4-08BF1888DB08}" dt="2025-05-15T14:55:10.981" v="1629" actId="2711"/>
          <ac:spMkLst>
            <pc:docMk/>
            <pc:sldMk cId="1965639277" sldId="314"/>
            <ac:spMk id="4" creationId="{9D8039FB-8424-DDFC-CB16-AD6DE425C08E}"/>
          </ac:spMkLst>
        </pc:spChg>
        <pc:spChg chg="mod">
          <ac:chgData name="Greg Deckler" userId="38fedbb726841d9a" providerId="LiveId" clId="{23C7599C-FC6A-4526-99A4-08BF1888DB08}" dt="2025-05-15T14:44:23.475" v="967" actId="20577"/>
          <ac:spMkLst>
            <pc:docMk/>
            <pc:sldMk cId="1965639277" sldId="314"/>
            <ac:spMk id="5" creationId="{BA4EDC14-2D51-156A-8705-60D9BB699822}"/>
          </ac:spMkLst>
        </pc:spChg>
        <pc:picChg chg="add mod">
          <ac:chgData name="Greg Deckler" userId="38fedbb726841d9a" providerId="LiveId" clId="{23C7599C-FC6A-4526-99A4-08BF1888DB08}" dt="2025-05-15T14:55:21.944" v="1630" actId="1076"/>
          <ac:picMkLst>
            <pc:docMk/>
            <pc:sldMk cId="1965639277" sldId="314"/>
            <ac:picMk id="3074" creationId="{6C4B2947-CF72-80F7-AF1E-346C6AC64C1F}"/>
          </ac:picMkLst>
        </pc:picChg>
        <pc:picChg chg="add mod">
          <ac:chgData name="Greg Deckler" userId="38fedbb726841d9a" providerId="LiveId" clId="{23C7599C-FC6A-4526-99A4-08BF1888DB08}" dt="2025-05-15T14:48:29.192" v="1291" actId="14100"/>
          <ac:picMkLst>
            <pc:docMk/>
            <pc:sldMk cId="1965639277" sldId="314"/>
            <ac:picMk id="3076" creationId="{FF51C33C-0475-E426-427C-FD303834C050}"/>
          </ac:picMkLst>
        </pc:picChg>
      </pc:sldChg>
      <pc:sldChg chg="addSp modSp add mod">
        <pc:chgData name="Greg Deckler" userId="38fedbb726841d9a" providerId="LiveId" clId="{23C7599C-FC6A-4526-99A4-08BF1888DB08}" dt="2025-05-15T14:54:55.341" v="1627" actId="2711"/>
        <pc:sldMkLst>
          <pc:docMk/>
          <pc:sldMk cId="77906579" sldId="315"/>
        </pc:sldMkLst>
        <pc:spChg chg="mod">
          <ac:chgData name="Greg Deckler" userId="38fedbb726841d9a" providerId="LiveId" clId="{23C7599C-FC6A-4526-99A4-08BF1888DB08}" dt="2025-05-15T14:50:59.938" v="1316" actId="20577"/>
          <ac:spMkLst>
            <pc:docMk/>
            <pc:sldMk cId="77906579" sldId="315"/>
            <ac:spMk id="4" creationId="{4E66B758-2F22-14C1-25B0-8E22AF3A3218}"/>
          </ac:spMkLst>
        </pc:spChg>
        <pc:spChg chg="mod">
          <ac:chgData name="Greg Deckler" userId="38fedbb726841d9a" providerId="LiveId" clId="{23C7599C-FC6A-4526-99A4-08BF1888DB08}" dt="2025-05-15T14:54:55.341" v="1627" actId="2711"/>
          <ac:spMkLst>
            <pc:docMk/>
            <pc:sldMk cId="77906579" sldId="315"/>
            <ac:spMk id="5" creationId="{96A9E10C-7BCD-E106-5666-72666CE471CC}"/>
          </ac:spMkLst>
        </pc:spChg>
        <pc:picChg chg="add mod">
          <ac:chgData name="Greg Deckler" userId="38fedbb726841d9a" providerId="LiveId" clId="{23C7599C-FC6A-4526-99A4-08BF1888DB08}" dt="2025-05-15T14:51:43.164" v="1319" actId="1076"/>
          <ac:picMkLst>
            <pc:docMk/>
            <pc:sldMk cId="77906579" sldId="315"/>
            <ac:picMk id="4098" creationId="{5348605B-DEEE-AC88-50E7-B9EBA1C0BE79}"/>
          </ac:picMkLst>
        </pc:picChg>
        <pc:picChg chg="add mod">
          <ac:chgData name="Greg Deckler" userId="38fedbb726841d9a" providerId="LiveId" clId="{23C7599C-FC6A-4526-99A4-08BF1888DB08}" dt="2025-05-15T14:51:47.617" v="1321" actId="1076"/>
          <ac:picMkLst>
            <pc:docMk/>
            <pc:sldMk cId="77906579" sldId="315"/>
            <ac:picMk id="4100" creationId="{5B56C5CD-69B7-CB42-480D-F12DB3553BE3}"/>
          </ac:picMkLst>
        </pc:picChg>
      </pc:sldChg>
      <pc:sldChg chg="addSp delSp modSp add mod">
        <pc:chgData name="Greg Deckler" userId="38fedbb726841d9a" providerId="LiveId" clId="{23C7599C-FC6A-4526-99A4-08BF1888DB08}" dt="2025-05-15T15:00:21.630" v="1676" actId="1076"/>
        <pc:sldMkLst>
          <pc:docMk/>
          <pc:sldMk cId="2380479274" sldId="316"/>
        </pc:sldMkLst>
        <pc:spChg chg="mod">
          <ac:chgData name="Greg Deckler" userId="38fedbb726841d9a" providerId="LiveId" clId="{23C7599C-FC6A-4526-99A4-08BF1888DB08}" dt="2025-05-15T14:59:03.639" v="1660" actId="14100"/>
          <ac:spMkLst>
            <pc:docMk/>
            <pc:sldMk cId="2380479274" sldId="316"/>
            <ac:spMk id="2" creationId="{896326FC-931F-9E13-EE24-90C04BD1B1F3}"/>
          </ac:spMkLst>
        </pc:spChg>
        <pc:spChg chg="add mod">
          <ac:chgData name="Greg Deckler" userId="38fedbb726841d9a" providerId="LiveId" clId="{23C7599C-FC6A-4526-99A4-08BF1888DB08}" dt="2025-05-15T15:00:01.580" v="1673" actId="20577"/>
          <ac:spMkLst>
            <pc:docMk/>
            <pc:sldMk cId="2380479274" sldId="316"/>
            <ac:spMk id="3" creationId="{4DDCCFB9-5678-6CA8-5068-4AFB1F3B341E}"/>
          </ac:spMkLst>
        </pc:spChg>
        <pc:spChg chg="mod">
          <ac:chgData name="Greg Deckler" userId="38fedbb726841d9a" providerId="LiveId" clId="{23C7599C-FC6A-4526-99A4-08BF1888DB08}" dt="2025-05-15T14:59:29.904" v="1666" actId="1076"/>
          <ac:spMkLst>
            <pc:docMk/>
            <pc:sldMk cId="2380479274" sldId="316"/>
            <ac:spMk id="4" creationId="{ACE8C567-1C56-9BC8-1934-E86C482B9D9A}"/>
          </ac:spMkLst>
        </pc:spChg>
        <pc:picChg chg="del">
          <ac:chgData name="Greg Deckler" userId="38fedbb726841d9a" providerId="LiveId" clId="{23C7599C-FC6A-4526-99A4-08BF1888DB08}" dt="2025-05-15T14:57:45.495" v="1650" actId="478"/>
          <ac:picMkLst>
            <pc:docMk/>
            <pc:sldMk cId="2380479274" sldId="316"/>
            <ac:picMk id="5122" creationId="{89D355CD-DF68-A224-B65D-648DB26AAD59}"/>
          </ac:picMkLst>
        </pc:picChg>
        <pc:picChg chg="del">
          <ac:chgData name="Greg Deckler" userId="38fedbb726841d9a" providerId="LiveId" clId="{23C7599C-FC6A-4526-99A4-08BF1888DB08}" dt="2025-05-15T14:57:46.072" v="1651" actId="478"/>
          <ac:picMkLst>
            <pc:docMk/>
            <pc:sldMk cId="2380479274" sldId="316"/>
            <ac:picMk id="5124" creationId="{E96BF84C-DFC1-940A-51F7-2CE97A2ABDB4}"/>
          </ac:picMkLst>
        </pc:picChg>
        <pc:picChg chg="add mod">
          <ac:chgData name="Greg Deckler" userId="38fedbb726841d9a" providerId="LiveId" clId="{23C7599C-FC6A-4526-99A4-08BF1888DB08}" dt="2025-05-15T14:59:36.285" v="1667" actId="1076"/>
          <ac:picMkLst>
            <pc:docMk/>
            <pc:sldMk cId="2380479274" sldId="316"/>
            <ac:picMk id="6146" creationId="{C3EE6E89-5659-02E3-6639-7AE6E5F808FE}"/>
          </ac:picMkLst>
        </pc:picChg>
        <pc:picChg chg="add mod">
          <ac:chgData name="Greg Deckler" userId="38fedbb726841d9a" providerId="LiveId" clId="{23C7599C-FC6A-4526-99A4-08BF1888DB08}" dt="2025-05-15T15:00:21.630" v="1676" actId="1076"/>
          <ac:picMkLst>
            <pc:docMk/>
            <pc:sldMk cId="2380479274" sldId="316"/>
            <ac:picMk id="6148" creationId="{71A31208-2B82-8A25-CB19-F076FD1D7227}"/>
          </ac:picMkLst>
        </pc:picChg>
      </pc:sldChg>
      <pc:sldChg chg="add">
        <pc:chgData name="Greg Deckler" userId="38fedbb726841d9a" providerId="LiveId" clId="{23C7599C-FC6A-4526-99A4-08BF1888DB08}" dt="2025-05-15T15:02:37.049" v="1704" actId="2890"/>
        <pc:sldMkLst>
          <pc:docMk/>
          <pc:sldMk cId="3049251102" sldId="317"/>
        </pc:sldMkLst>
      </pc:sldChg>
      <pc:sldChg chg="addSp modSp add mod">
        <pc:chgData name="Greg Deckler" userId="38fedbb726841d9a" providerId="LiveId" clId="{23C7599C-FC6A-4526-99A4-08BF1888DB08}" dt="2025-05-15T15:06:59.943" v="1896" actId="1076"/>
        <pc:sldMkLst>
          <pc:docMk/>
          <pc:sldMk cId="1108777281" sldId="318"/>
        </pc:sldMkLst>
        <pc:spChg chg="mod">
          <ac:chgData name="Greg Deckler" userId="38fedbb726841d9a" providerId="LiveId" clId="{23C7599C-FC6A-4526-99A4-08BF1888DB08}" dt="2025-05-15T15:06:17.037" v="1890" actId="20577"/>
          <ac:spMkLst>
            <pc:docMk/>
            <pc:sldMk cId="1108777281" sldId="318"/>
            <ac:spMk id="2" creationId="{D0C15334-8601-6BD9-0FD1-6641C221C981}"/>
          </ac:spMkLst>
        </pc:spChg>
        <pc:spChg chg="add mod">
          <ac:chgData name="Greg Deckler" userId="38fedbb726841d9a" providerId="LiveId" clId="{23C7599C-FC6A-4526-99A4-08BF1888DB08}" dt="2025-05-15T15:06:53.855" v="1894" actId="1076"/>
          <ac:spMkLst>
            <pc:docMk/>
            <pc:sldMk cId="1108777281" sldId="318"/>
            <ac:spMk id="4" creationId="{98B14E66-EF79-1C9E-FC44-532C5AA71176}"/>
          </ac:spMkLst>
        </pc:spChg>
        <pc:picChg chg="add mod">
          <ac:chgData name="Greg Deckler" userId="38fedbb726841d9a" providerId="LiveId" clId="{23C7599C-FC6A-4526-99A4-08BF1888DB08}" dt="2025-05-15T15:06:59.943" v="1896" actId="1076"/>
          <ac:picMkLst>
            <pc:docMk/>
            <pc:sldMk cId="1108777281" sldId="318"/>
            <ac:picMk id="10242" creationId="{46AC12C3-0455-B853-B424-ADFEAB01C4FF}"/>
          </ac:picMkLst>
        </pc:picChg>
      </pc:sldChg>
      <pc:sldChg chg="addSp modSp add mod">
        <pc:chgData name="Greg Deckler" userId="38fedbb726841d9a" providerId="LiveId" clId="{23C7599C-FC6A-4526-99A4-08BF1888DB08}" dt="2025-05-15T15:05:57.488" v="1871" actId="1076"/>
        <pc:sldMkLst>
          <pc:docMk/>
          <pc:sldMk cId="2597729630" sldId="319"/>
        </pc:sldMkLst>
        <pc:spChg chg="mod">
          <ac:chgData name="Greg Deckler" userId="38fedbb726841d9a" providerId="LiveId" clId="{23C7599C-FC6A-4526-99A4-08BF1888DB08}" dt="2025-05-15T15:04:36.626" v="1814" actId="20577"/>
          <ac:spMkLst>
            <pc:docMk/>
            <pc:sldMk cId="2597729630" sldId="319"/>
            <ac:spMk id="2" creationId="{BDEAE550-64F2-7F53-C18C-E81855ACF33B}"/>
          </ac:spMkLst>
        </pc:spChg>
        <pc:spChg chg="add mod">
          <ac:chgData name="Greg Deckler" userId="38fedbb726841d9a" providerId="LiveId" clId="{23C7599C-FC6A-4526-99A4-08BF1888DB08}" dt="2025-05-15T15:05:48.694" v="1868" actId="1076"/>
          <ac:spMkLst>
            <pc:docMk/>
            <pc:sldMk cId="2597729630" sldId="319"/>
            <ac:spMk id="4" creationId="{5E5AA4C0-1C1F-C257-9321-EA48ED2042E9}"/>
          </ac:spMkLst>
        </pc:spChg>
        <pc:picChg chg="add mod">
          <ac:chgData name="Greg Deckler" userId="38fedbb726841d9a" providerId="LiveId" clId="{23C7599C-FC6A-4526-99A4-08BF1888DB08}" dt="2025-05-15T15:05:57.488" v="1871" actId="1076"/>
          <ac:picMkLst>
            <pc:docMk/>
            <pc:sldMk cId="2597729630" sldId="319"/>
            <ac:picMk id="9218" creationId="{287E58F3-FA48-9AAC-9749-5BBDFEE46053}"/>
          </ac:picMkLst>
        </pc:picChg>
      </pc:sldChg>
      <pc:sldChg chg="addSp modSp add mod">
        <pc:chgData name="Greg Deckler" userId="38fedbb726841d9a" providerId="LiveId" clId="{23C7599C-FC6A-4526-99A4-08BF1888DB08}" dt="2025-05-15T15:05:10.490" v="1866" actId="108"/>
        <pc:sldMkLst>
          <pc:docMk/>
          <pc:sldMk cId="100975824" sldId="320"/>
        </pc:sldMkLst>
        <pc:spChg chg="mod">
          <ac:chgData name="Greg Deckler" userId="38fedbb726841d9a" providerId="LiveId" clId="{23C7599C-FC6A-4526-99A4-08BF1888DB08}" dt="2025-05-15T15:04:03.673" v="1797" actId="20577"/>
          <ac:spMkLst>
            <pc:docMk/>
            <pc:sldMk cId="100975824" sldId="320"/>
            <ac:spMk id="2" creationId="{4022056A-7547-ABF7-3748-71DA9A965B86}"/>
          </ac:spMkLst>
        </pc:spChg>
        <pc:spChg chg="add mod">
          <ac:chgData name="Greg Deckler" userId="38fedbb726841d9a" providerId="LiveId" clId="{23C7599C-FC6A-4526-99A4-08BF1888DB08}" dt="2025-05-15T15:05:10.490" v="1866" actId="108"/>
          <ac:spMkLst>
            <pc:docMk/>
            <pc:sldMk cId="100975824" sldId="320"/>
            <ac:spMk id="4" creationId="{91CD86C1-0609-F5CE-6149-1E67662AC183}"/>
          </ac:spMkLst>
        </pc:spChg>
      </pc:sldChg>
      <pc:sldChg chg="addSp modSp add mod">
        <pc:chgData name="Greg Deckler" userId="38fedbb726841d9a" providerId="LiveId" clId="{23C7599C-FC6A-4526-99A4-08BF1888DB08}" dt="2025-05-15T15:03:30.977" v="1782" actId="20577"/>
        <pc:sldMkLst>
          <pc:docMk/>
          <pc:sldMk cId="3893802485" sldId="321"/>
        </pc:sldMkLst>
        <pc:spChg chg="add mod">
          <ac:chgData name="Greg Deckler" userId="38fedbb726841d9a" providerId="LiveId" clId="{23C7599C-FC6A-4526-99A4-08BF1888DB08}" dt="2025-05-15T15:03:30.977" v="1782" actId="20577"/>
          <ac:spMkLst>
            <pc:docMk/>
            <pc:sldMk cId="3893802485" sldId="321"/>
            <ac:spMk id="4" creationId="{8D6E7319-514D-4FD8-6CBE-E288DC9CCC7E}"/>
          </ac:spMkLst>
        </pc:spChg>
        <pc:picChg chg="add mod">
          <ac:chgData name="Greg Deckler" userId="38fedbb726841d9a" providerId="LiveId" clId="{23C7599C-FC6A-4526-99A4-08BF1888DB08}" dt="2025-05-15T15:02:57.649" v="1711" actId="1076"/>
          <ac:picMkLst>
            <pc:docMk/>
            <pc:sldMk cId="3893802485" sldId="321"/>
            <ac:picMk id="7170" creationId="{D565A1F6-5016-82F7-8496-615E92739290}"/>
          </ac:picMkLst>
        </pc:picChg>
      </pc:sldChg>
      <pc:sldChg chg="addSp modSp add mod">
        <pc:chgData name="Greg Deckler" userId="38fedbb726841d9a" providerId="LiveId" clId="{23C7599C-FC6A-4526-99A4-08BF1888DB08}" dt="2025-05-15T15:11:52.838" v="2086" actId="1076"/>
        <pc:sldMkLst>
          <pc:docMk/>
          <pc:sldMk cId="3767763278" sldId="322"/>
        </pc:sldMkLst>
        <pc:spChg chg="mod">
          <ac:chgData name="Greg Deckler" userId="38fedbb726841d9a" providerId="LiveId" clId="{23C7599C-FC6A-4526-99A4-08BF1888DB08}" dt="2025-05-15T15:09:51.378" v="1969" actId="20577"/>
          <ac:spMkLst>
            <pc:docMk/>
            <pc:sldMk cId="3767763278" sldId="322"/>
            <ac:spMk id="2" creationId="{95FA9202-F4F2-51F5-F755-524347B725AC}"/>
          </ac:spMkLst>
        </pc:spChg>
        <pc:spChg chg="add mod">
          <ac:chgData name="Greg Deckler" userId="38fedbb726841d9a" providerId="LiveId" clId="{23C7599C-FC6A-4526-99A4-08BF1888DB08}" dt="2025-05-15T15:11:45.275" v="2084" actId="108"/>
          <ac:spMkLst>
            <pc:docMk/>
            <pc:sldMk cId="3767763278" sldId="322"/>
            <ac:spMk id="4" creationId="{A20BCC5A-9675-7514-2AAC-B694B9E548A1}"/>
          </ac:spMkLst>
        </pc:spChg>
        <pc:picChg chg="add mod">
          <ac:chgData name="Greg Deckler" userId="38fedbb726841d9a" providerId="LiveId" clId="{23C7599C-FC6A-4526-99A4-08BF1888DB08}" dt="2025-05-15T15:11:52.838" v="2086" actId="1076"/>
          <ac:picMkLst>
            <pc:docMk/>
            <pc:sldMk cId="3767763278" sldId="322"/>
            <ac:picMk id="12290" creationId="{032B0DD2-9CFB-B980-1950-ED5CFF6B8D38}"/>
          </ac:picMkLst>
        </pc:picChg>
      </pc:sldChg>
      <pc:sldChg chg="addSp modSp add mod">
        <pc:chgData name="Greg Deckler" userId="38fedbb726841d9a" providerId="LiveId" clId="{23C7599C-FC6A-4526-99A4-08BF1888DB08}" dt="2025-05-15T15:13:52.361" v="2225" actId="1076"/>
        <pc:sldMkLst>
          <pc:docMk/>
          <pc:sldMk cId="4135928791" sldId="323"/>
        </pc:sldMkLst>
        <pc:spChg chg="mod">
          <ac:chgData name="Greg Deckler" userId="38fedbb726841d9a" providerId="LiveId" clId="{23C7599C-FC6A-4526-99A4-08BF1888DB08}" dt="2025-05-15T15:10:32.760" v="1990" actId="20577"/>
          <ac:spMkLst>
            <pc:docMk/>
            <pc:sldMk cId="4135928791" sldId="323"/>
            <ac:spMk id="2" creationId="{6A479057-3955-13C2-8921-E731AC839163}"/>
          </ac:spMkLst>
        </pc:spChg>
        <pc:spChg chg="add mod">
          <ac:chgData name="Greg Deckler" userId="38fedbb726841d9a" providerId="LiveId" clId="{23C7599C-FC6A-4526-99A4-08BF1888DB08}" dt="2025-05-15T15:13:40.835" v="2223" actId="20577"/>
          <ac:spMkLst>
            <pc:docMk/>
            <pc:sldMk cId="4135928791" sldId="323"/>
            <ac:spMk id="4" creationId="{96336188-D1C6-13CF-D788-2835AFC60661}"/>
          </ac:spMkLst>
        </pc:spChg>
        <pc:picChg chg="add mod">
          <ac:chgData name="Greg Deckler" userId="38fedbb726841d9a" providerId="LiveId" clId="{23C7599C-FC6A-4526-99A4-08BF1888DB08}" dt="2025-05-15T15:13:52.361" v="2225" actId="1076"/>
          <ac:picMkLst>
            <pc:docMk/>
            <pc:sldMk cId="4135928791" sldId="323"/>
            <ac:picMk id="13314" creationId="{48B66F8B-6883-BF09-2F4B-437DE5C7CAD9}"/>
          </ac:picMkLst>
        </pc:picChg>
      </pc:sldChg>
      <pc:sldChg chg="addSp modSp add mod ord">
        <pc:chgData name="Greg Deckler" userId="38fedbb726841d9a" providerId="LiveId" clId="{23C7599C-FC6A-4526-99A4-08BF1888DB08}" dt="2025-05-15T15:09:45.045" v="1955"/>
        <pc:sldMkLst>
          <pc:docMk/>
          <pc:sldMk cId="3598327615" sldId="324"/>
        </pc:sldMkLst>
        <pc:spChg chg="mod">
          <ac:chgData name="Greg Deckler" userId="38fedbb726841d9a" providerId="LiveId" clId="{23C7599C-FC6A-4526-99A4-08BF1888DB08}" dt="2025-05-15T15:07:23.535" v="1920" actId="20577"/>
          <ac:spMkLst>
            <pc:docMk/>
            <pc:sldMk cId="3598327615" sldId="324"/>
            <ac:spMk id="2" creationId="{A6A762EC-C427-2E27-2EBD-4D0F2B817CF4}"/>
          </ac:spMkLst>
        </pc:spChg>
        <pc:spChg chg="add mod">
          <ac:chgData name="Greg Deckler" userId="38fedbb726841d9a" providerId="LiveId" clId="{23C7599C-FC6A-4526-99A4-08BF1888DB08}" dt="2025-05-15T15:08:52.541" v="1949" actId="20577"/>
          <ac:spMkLst>
            <pc:docMk/>
            <pc:sldMk cId="3598327615" sldId="324"/>
            <ac:spMk id="4" creationId="{DEAB7016-415A-4764-F59E-F76DDA93F1FC}"/>
          </ac:spMkLst>
        </pc:spChg>
        <pc:picChg chg="add">
          <ac:chgData name="Greg Deckler" userId="38fedbb726841d9a" providerId="LiveId" clId="{23C7599C-FC6A-4526-99A4-08BF1888DB08}" dt="2025-05-15T15:09:24.769" v="1950"/>
          <ac:picMkLst>
            <pc:docMk/>
            <pc:sldMk cId="3598327615" sldId="324"/>
            <ac:picMk id="11266" creationId="{E10873D8-75C4-46C0-6A52-BB81519318E7}"/>
          </ac:picMkLst>
        </pc:picChg>
        <pc:picChg chg="add mod">
          <ac:chgData name="Greg Deckler" userId="38fedbb726841d9a" providerId="LiveId" clId="{23C7599C-FC6A-4526-99A4-08BF1888DB08}" dt="2025-05-15T15:09:34.541" v="1953" actId="1076"/>
          <ac:picMkLst>
            <pc:docMk/>
            <pc:sldMk cId="3598327615" sldId="324"/>
            <ac:picMk id="11268" creationId="{041F9AB0-A910-ED16-F5D7-31F1B936CF97}"/>
          </ac:picMkLst>
        </pc:picChg>
      </pc:sldChg>
      <pc:sldChg chg="addSp modSp add mod">
        <pc:chgData name="Greg Deckler" userId="38fedbb726841d9a" providerId="LiveId" clId="{23C7599C-FC6A-4526-99A4-08BF1888DB08}" dt="2025-05-15T15:14:38.012" v="2281" actId="1076"/>
        <pc:sldMkLst>
          <pc:docMk/>
          <pc:sldMk cId="1123572064" sldId="325"/>
        </pc:sldMkLst>
        <pc:spChg chg="mod">
          <ac:chgData name="Greg Deckler" userId="38fedbb726841d9a" providerId="LiveId" clId="{23C7599C-FC6A-4526-99A4-08BF1888DB08}" dt="2025-05-15T15:10:41.909" v="2015" actId="20577"/>
          <ac:spMkLst>
            <pc:docMk/>
            <pc:sldMk cId="1123572064" sldId="325"/>
            <ac:spMk id="2" creationId="{4FAD8B8A-4223-7474-9D0A-53F2A249D32B}"/>
          </ac:spMkLst>
        </pc:spChg>
        <pc:spChg chg="add mod">
          <ac:chgData name="Greg Deckler" userId="38fedbb726841d9a" providerId="LiveId" clId="{23C7599C-FC6A-4526-99A4-08BF1888DB08}" dt="2025-05-15T15:14:25.585" v="2278" actId="20577"/>
          <ac:spMkLst>
            <pc:docMk/>
            <pc:sldMk cId="1123572064" sldId="325"/>
            <ac:spMk id="4" creationId="{222C3129-2CA1-202D-73C3-FF18C2B3453D}"/>
          </ac:spMkLst>
        </pc:spChg>
        <pc:picChg chg="add mod">
          <ac:chgData name="Greg Deckler" userId="38fedbb726841d9a" providerId="LiveId" clId="{23C7599C-FC6A-4526-99A4-08BF1888DB08}" dt="2025-05-15T15:14:38.012" v="2281" actId="1076"/>
          <ac:picMkLst>
            <pc:docMk/>
            <pc:sldMk cId="1123572064" sldId="325"/>
            <ac:picMk id="14338" creationId="{0ED0E653-9354-11DC-32FE-EB6ABD1A8D3F}"/>
          </ac:picMkLst>
        </pc:picChg>
      </pc:sldChg>
    </pc:docChg>
  </pc:docChgLst>
  <pc:docChgLst>
    <pc:chgData name="Greg Deckler" userId="38fedbb726841d9a" providerId="LiveId" clId="{1A86246E-1A4E-4CB2-8DB8-EC7C1168CFB1}"/>
    <pc:docChg chg="undo custSel delSld modSld">
      <pc:chgData name="Greg Deckler" userId="38fedbb726841d9a" providerId="LiveId" clId="{1A86246E-1A4E-4CB2-8DB8-EC7C1168CFB1}" dt="2025-05-14T20:31:29.285" v="765" actId="2696"/>
      <pc:docMkLst>
        <pc:docMk/>
      </pc:docMkLst>
      <pc:sldChg chg="modSp mod">
        <pc:chgData name="Greg Deckler" userId="38fedbb726841d9a" providerId="LiveId" clId="{1A86246E-1A4E-4CB2-8DB8-EC7C1168CFB1}" dt="2025-05-14T18:59:02.024" v="2"/>
        <pc:sldMkLst>
          <pc:docMk/>
          <pc:sldMk cId="2586058810" sldId="256"/>
        </pc:sldMkLst>
        <pc:spChg chg="mod">
          <ac:chgData name="Greg Deckler" userId="38fedbb726841d9a" providerId="LiveId" clId="{1A86246E-1A4E-4CB2-8DB8-EC7C1168CFB1}" dt="2025-05-14T18:59:02.024" v="2"/>
          <ac:spMkLst>
            <pc:docMk/>
            <pc:sldMk cId="2586058810" sldId="256"/>
            <ac:spMk id="2" creationId="{CFE75451-6A4B-484B-9ED1-353CCE25B0F4}"/>
          </ac:spMkLst>
        </pc:spChg>
      </pc:sldChg>
      <pc:sldChg chg="modSp mod">
        <pc:chgData name="Greg Deckler" userId="38fedbb726841d9a" providerId="LiveId" clId="{1A86246E-1A4E-4CB2-8DB8-EC7C1168CFB1}" dt="2025-05-14T20:11:20.964" v="179" actId="20577"/>
        <pc:sldMkLst>
          <pc:docMk/>
          <pc:sldMk cId="1713219598" sldId="257"/>
        </pc:sldMkLst>
        <pc:spChg chg="mod">
          <ac:chgData name="Greg Deckler" userId="38fedbb726841d9a" providerId="LiveId" clId="{1A86246E-1A4E-4CB2-8DB8-EC7C1168CFB1}" dt="2025-05-14T20:11:20.964" v="179" actId="20577"/>
          <ac:spMkLst>
            <pc:docMk/>
            <pc:sldMk cId="1713219598" sldId="257"/>
            <ac:spMk id="3" creationId="{5671D7E5-EF66-4BCD-8DAA-E9061157F0BE}"/>
          </ac:spMkLst>
        </pc:spChg>
      </pc:sldChg>
      <pc:sldChg chg="addSp delSp modSp mod">
        <pc:chgData name="Greg Deckler" userId="38fedbb726841d9a" providerId="LiveId" clId="{1A86246E-1A4E-4CB2-8DB8-EC7C1168CFB1}" dt="2025-05-14T20:21:32.291" v="503" actId="14100"/>
        <pc:sldMkLst>
          <pc:docMk/>
          <pc:sldMk cId="4082904472" sldId="286"/>
        </pc:sldMkLst>
        <pc:spChg chg="mod">
          <ac:chgData name="Greg Deckler" userId="38fedbb726841d9a" providerId="LiveId" clId="{1A86246E-1A4E-4CB2-8DB8-EC7C1168CFB1}" dt="2025-05-14T20:21:28.338" v="502" actId="14100"/>
          <ac:spMkLst>
            <pc:docMk/>
            <pc:sldMk cId="4082904472" sldId="286"/>
            <ac:spMk id="8" creationId="{476F4B93-6DB2-ABC6-1D1F-AE775782F519}"/>
          </ac:spMkLst>
        </pc:spChg>
        <pc:picChg chg="add mod">
          <ac:chgData name="Greg Deckler" userId="38fedbb726841d9a" providerId="LiveId" clId="{1A86246E-1A4E-4CB2-8DB8-EC7C1168CFB1}" dt="2025-05-14T20:20:34.792" v="364" actId="1076"/>
          <ac:picMkLst>
            <pc:docMk/>
            <pc:sldMk cId="4082904472" sldId="286"/>
            <ac:picMk id="2" creationId="{6A49505C-9910-9814-F462-FD757700FB71}"/>
          </ac:picMkLst>
        </pc:picChg>
        <pc:picChg chg="del">
          <ac:chgData name="Greg Deckler" userId="38fedbb726841d9a" providerId="LiveId" clId="{1A86246E-1A4E-4CB2-8DB8-EC7C1168CFB1}" dt="2025-05-14T20:20:27.566" v="361" actId="478"/>
          <ac:picMkLst>
            <pc:docMk/>
            <pc:sldMk cId="4082904472" sldId="286"/>
            <ac:picMk id="2050" creationId="{93A71779-BC39-DB6A-275F-E683D6CB3CA4}"/>
          </ac:picMkLst>
        </pc:picChg>
        <pc:picChg chg="add mod">
          <ac:chgData name="Greg Deckler" userId="38fedbb726841d9a" providerId="LiveId" clId="{1A86246E-1A4E-4CB2-8DB8-EC7C1168CFB1}" dt="2025-05-14T20:21:32.291" v="503" actId="14100"/>
          <ac:picMkLst>
            <pc:docMk/>
            <pc:sldMk cId="4082904472" sldId="286"/>
            <ac:picMk id="2052" creationId="{A27C9BC0-1155-3E3A-83C0-3C0C4E8648CB}"/>
          </ac:picMkLst>
        </pc:picChg>
      </pc:sldChg>
      <pc:sldChg chg="addSp delSp modSp mod">
        <pc:chgData name="Greg Deckler" userId="38fedbb726841d9a" providerId="LiveId" clId="{1A86246E-1A4E-4CB2-8DB8-EC7C1168CFB1}" dt="2025-05-14T20:28:03.648" v="624" actId="14100"/>
        <pc:sldMkLst>
          <pc:docMk/>
          <pc:sldMk cId="2202967927" sldId="287"/>
        </pc:sldMkLst>
        <pc:spChg chg="add mod">
          <ac:chgData name="Greg Deckler" userId="38fedbb726841d9a" providerId="LiveId" clId="{1A86246E-1A4E-4CB2-8DB8-EC7C1168CFB1}" dt="2025-05-14T20:27:30.513" v="620" actId="14100"/>
          <ac:spMkLst>
            <pc:docMk/>
            <pc:sldMk cId="2202967927" sldId="287"/>
            <ac:spMk id="3" creationId="{334B9B56-4C02-BB99-9234-A6421B77CDE9}"/>
          </ac:spMkLst>
        </pc:spChg>
        <pc:spChg chg="add mod">
          <ac:chgData name="Greg Deckler" userId="38fedbb726841d9a" providerId="LiveId" clId="{1A86246E-1A4E-4CB2-8DB8-EC7C1168CFB1}" dt="2025-05-14T20:26:38.971" v="617" actId="20577"/>
          <ac:spMkLst>
            <pc:docMk/>
            <pc:sldMk cId="2202967927" sldId="287"/>
            <ac:spMk id="4" creationId="{6BC6F72E-A9A0-80D5-1253-15A01B3F3062}"/>
          </ac:spMkLst>
        </pc:spChg>
        <pc:spChg chg="add mod">
          <ac:chgData name="Greg Deckler" userId="38fedbb726841d9a" providerId="LiveId" clId="{1A86246E-1A4E-4CB2-8DB8-EC7C1168CFB1}" dt="2025-05-14T20:28:03.648" v="624" actId="14100"/>
          <ac:spMkLst>
            <pc:docMk/>
            <pc:sldMk cId="2202967927" sldId="287"/>
            <ac:spMk id="6" creationId="{26ED7617-1038-3FFE-3CBA-2409F4D33EED}"/>
          </ac:spMkLst>
        </pc:spChg>
        <pc:picChg chg="del">
          <ac:chgData name="Greg Deckler" userId="38fedbb726841d9a" providerId="LiveId" clId="{1A86246E-1A4E-4CB2-8DB8-EC7C1168CFB1}" dt="2025-05-14T20:25:44.508" v="546" actId="478"/>
          <ac:picMkLst>
            <pc:docMk/>
            <pc:sldMk cId="2202967927" sldId="287"/>
            <ac:picMk id="4098" creationId="{19E8F359-6EEA-25F8-80AA-254BD495A14D}"/>
          </ac:picMkLst>
        </pc:picChg>
      </pc:sldChg>
      <pc:sldChg chg="addSp delSp modSp mod">
        <pc:chgData name="Greg Deckler" userId="38fedbb726841d9a" providerId="LiveId" clId="{1A86246E-1A4E-4CB2-8DB8-EC7C1168CFB1}" dt="2025-05-14T20:29:11.991" v="648" actId="1076"/>
        <pc:sldMkLst>
          <pc:docMk/>
          <pc:sldMk cId="821448023" sldId="288"/>
        </pc:sldMkLst>
        <pc:spChg chg="mod">
          <ac:chgData name="Greg Deckler" userId="38fedbb726841d9a" providerId="LiveId" clId="{1A86246E-1A4E-4CB2-8DB8-EC7C1168CFB1}" dt="2025-05-14T20:29:02.104" v="644" actId="20577"/>
          <ac:spMkLst>
            <pc:docMk/>
            <pc:sldMk cId="821448023" sldId="288"/>
            <ac:spMk id="2" creationId="{0A32731C-311B-46F7-A865-6C3AF6B09A47}"/>
          </ac:spMkLst>
        </pc:spChg>
        <pc:spChg chg="del">
          <ac:chgData name="Greg Deckler" userId="38fedbb726841d9a" providerId="LiveId" clId="{1A86246E-1A4E-4CB2-8DB8-EC7C1168CFB1}" dt="2025-05-14T20:29:05.783" v="645" actId="478"/>
          <ac:spMkLst>
            <pc:docMk/>
            <pc:sldMk cId="821448023" sldId="288"/>
            <ac:spMk id="3" creationId="{9D5232F9-FD00-464A-9F17-619C91AEF8F3}"/>
          </ac:spMkLst>
        </pc:spChg>
        <pc:spChg chg="add del mod">
          <ac:chgData name="Greg Deckler" userId="38fedbb726841d9a" providerId="LiveId" clId="{1A86246E-1A4E-4CB2-8DB8-EC7C1168CFB1}" dt="2025-05-14T20:29:08.202" v="646" actId="478"/>
          <ac:spMkLst>
            <pc:docMk/>
            <pc:sldMk cId="821448023" sldId="288"/>
            <ac:spMk id="5" creationId="{DD871F45-656D-85F7-D722-08A3855D4B95}"/>
          </ac:spMkLst>
        </pc:spChg>
        <pc:spChg chg="add mod">
          <ac:chgData name="Greg Deckler" userId="38fedbb726841d9a" providerId="LiveId" clId="{1A86246E-1A4E-4CB2-8DB8-EC7C1168CFB1}" dt="2025-05-14T20:29:11.991" v="648" actId="1076"/>
          <ac:spMkLst>
            <pc:docMk/>
            <pc:sldMk cId="821448023" sldId="288"/>
            <ac:spMk id="7" creationId="{7FB66F3B-5BB8-24F2-27BA-D60BAF6C9D5B}"/>
          </ac:spMkLst>
        </pc:spChg>
      </pc:sldChg>
      <pc:sldChg chg="del">
        <pc:chgData name="Greg Deckler" userId="38fedbb726841d9a" providerId="LiveId" clId="{1A86246E-1A4E-4CB2-8DB8-EC7C1168CFB1}" dt="2025-05-14T20:31:24.442" v="764" actId="2696"/>
        <pc:sldMkLst>
          <pc:docMk/>
          <pc:sldMk cId="1999163885" sldId="289"/>
        </pc:sldMkLst>
      </pc:sldChg>
      <pc:sldChg chg="modSp mod">
        <pc:chgData name="Greg Deckler" userId="38fedbb726841d9a" providerId="LiveId" clId="{1A86246E-1A4E-4CB2-8DB8-EC7C1168CFB1}" dt="2025-05-14T19:32:20.876" v="111" actId="2710"/>
        <pc:sldMkLst>
          <pc:docMk/>
          <pc:sldMk cId="3799680084" sldId="291"/>
        </pc:sldMkLst>
        <pc:spChg chg="mod">
          <ac:chgData name="Greg Deckler" userId="38fedbb726841d9a" providerId="LiveId" clId="{1A86246E-1A4E-4CB2-8DB8-EC7C1168CFB1}" dt="2025-05-14T19:32:20.876" v="111" actId="2710"/>
          <ac:spMkLst>
            <pc:docMk/>
            <pc:sldMk cId="3799680084" sldId="291"/>
            <ac:spMk id="3" creationId="{AF64C29E-DF30-4DC6-AB95-2016F9A703B6}"/>
          </ac:spMkLst>
        </pc:spChg>
      </pc:sldChg>
      <pc:sldChg chg="modSp mod">
        <pc:chgData name="Greg Deckler" userId="38fedbb726841d9a" providerId="LiveId" clId="{1A86246E-1A4E-4CB2-8DB8-EC7C1168CFB1}" dt="2025-05-14T19:33:09.866" v="153" actId="20577"/>
        <pc:sldMkLst>
          <pc:docMk/>
          <pc:sldMk cId="2391922671" sldId="292"/>
        </pc:sldMkLst>
        <pc:spChg chg="mod">
          <ac:chgData name="Greg Deckler" userId="38fedbb726841d9a" providerId="LiveId" clId="{1A86246E-1A4E-4CB2-8DB8-EC7C1168CFB1}" dt="2025-05-14T19:32:51.356" v="133" actId="20577"/>
          <ac:spMkLst>
            <pc:docMk/>
            <pc:sldMk cId="2391922671" sldId="292"/>
            <ac:spMk id="3" creationId="{7A7D68E0-9565-516F-2D21-88C01DED5EBD}"/>
          </ac:spMkLst>
        </pc:spChg>
        <pc:spChg chg="mod">
          <ac:chgData name="Greg Deckler" userId="38fedbb726841d9a" providerId="LiveId" clId="{1A86246E-1A4E-4CB2-8DB8-EC7C1168CFB1}" dt="2025-05-14T19:33:09.866" v="153" actId="20577"/>
          <ac:spMkLst>
            <pc:docMk/>
            <pc:sldMk cId="2391922671" sldId="292"/>
            <ac:spMk id="4" creationId="{D6BD4F4D-C9F3-03C8-9C7E-66F8B0109ED0}"/>
          </ac:spMkLst>
        </pc:spChg>
      </pc:sldChg>
      <pc:sldChg chg="modSp mod">
        <pc:chgData name="Greg Deckler" userId="38fedbb726841d9a" providerId="LiveId" clId="{1A86246E-1A4E-4CB2-8DB8-EC7C1168CFB1}" dt="2025-05-14T19:00:08.958" v="94"/>
        <pc:sldMkLst>
          <pc:docMk/>
          <pc:sldMk cId="1022823623" sldId="295"/>
        </pc:sldMkLst>
        <pc:spChg chg="mod">
          <ac:chgData name="Greg Deckler" userId="38fedbb726841d9a" providerId="LiveId" clId="{1A86246E-1A4E-4CB2-8DB8-EC7C1168CFB1}" dt="2025-05-14T19:00:08.958" v="94"/>
          <ac:spMkLst>
            <pc:docMk/>
            <pc:sldMk cId="1022823623" sldId="295"/>
            <ac:spMk id="2" creationId="{D8DFCAC6-4055-CD81-EA58-50F0F1C623F3}"/>
          </ac:spMkLst>
        </pc:spChg>
      </pc:sldChg>
      <pc:sldChg chg="del">
        <pc:chgData name="Greg Deckler" userId="38fedbb726841d9a" providerId="LiveId" clId="{1A86246E-1A4E-4CB2-8DB8-EC7C1168CFB1}" dt="2025-05-14T19:01:00.480" v="97" actId="2696"/>
        <pc:sldMkLst>
          <pc:docMk/>
          <pc:sldMk cId="683174209" sldId="298"/>
        </pc:sldMkLst>
      </pc:sldChg>
      <pc:sldChg chg="addSp delSp modSp mod">
        <pc:chgData name="Greg Deckler" userId="38fedbb726841d9a" providerId="LiveId" clId="{1A86246E-1A4E-4CB2-8DB8-EC7C1168CFB1}" dt="2025-05-14T20:12:45.337" v="185" actId="14100"/>
        <pc:sldMkLst>
          <pc:docMk/>
          <pc:sldMk cId="1856277022" sldId="300"/>
        </pc:sldMkLst>
        <pc:spChg chg="del">
          <ac:chgData name="Greg Deckler" userId="38fedbb726841d9a" providerId="LiveId" clId="{1A86246E-1A4E-4CB2-8DB8-EC7C1168CFB1}" dt="2025-05-14T20:12:36.847" v="181" actId="478"/>
          <ac:spMkLst>
            <pc:docMk/>
            <pc:sldMk cId="1856277022" sldId="300"/>
            <ac:spMk id="9" creationId="{8CB4A780-6D0B-6562-8747-0F72B08EFA6A}"/>
          </ac:spMkLst>
        </pc:spChg>
        <pc:picChg chg="add mod">
          <ac:chgData name="Greg Deckler" userId="38fedbb726841d9a" providerId="LiveId" clId="{1A86246E-1A4E-4CB2-8DB8-EC7C1168CFB1}" dt="2025-05-14T20:12:45.337" v="185" actId="14100"/>
          <ac:picMkLst>
            <pc:docMk/>
            <pc:sldMk cId="1856277022" sldId="300"/>
            <ac:picMk id="2" creationId="{A8CE0DB3-3D72-B133-AA11-5A6DC6B4450C}"/>
          </ac:picMkLst>
        </pc:picChg>
        <pc:picChg chg="del">
          <ac:chgData name="Greg Deckler" userId="38fedbb726841d9a" providerId="LiveId" clId="{1A86246E-1A4E-4CB2-8DB8-EC7C1168CFB1}" dt="2025-05-14T20:12:33.773" v="180" actId="478"/>
          <ac:picMkLst>
            <pc:docMk/>
            <pc:sldMk cId="1856277022" sldId="300"/>
            <ac:picMk id="1026" creationId="{FF2B07BC-7862-1389-BFD7-5F19B7C8BAAF}"/>
          </ac:picMkLst>
        </pc:picChg>
      </pc:sldChg>
      <pc:sldChg chg="addSp delSp modSp mod">
        <pc:chgData name="Greg Deckler" userId="38fedbb726841d9a" providerId="LiveId" clId="{1A86246E-1A4E-4CB2-8DB8-EC7C1168CFB1}" dt="2025-05-14T20:19:13.985" v="360" actId="403"/>
        <pc:sldMkLst>
          <pc:docMk/>
          <pc:sldMk cId="2446449620" sldId="301"/>
        </pc:sldMkLst>
        <pc:spChg chg="add mod">
          <ac:chgData name="Greg Deckler" userId="38fedbb726841d9a" providerId="LiveId" clId="{1A86246E-1A4E-4CB2-8DB8-EC7C1168CFB1}" dt="2025-05-14T20:13:21.315" v="198" actId="14100"/>
          <ac:spMkLst>
            <pc:docMk/>
            <pc:sldMk cId="2446449620" sldId="301"/>
            <ac:spMk id="2" creationId="{DD7E983A-8EE5-F3E0-C18A-255B5B9C4C49}"/>
          </ac:spMkLst>
        </pc:spChg>
        <pc:spChg chg="add mod">
          <ac:chgData name="Greg Deckler" userId="38fedbb726841d9a" providerId="LiveId" clId="{1A86246E-1A4E-4CB2-8DB8-EC7C1168CFB1}" dt="2025-05-14T20:19:13.985" v="360" actId="403"/>
          <ac:spMkLst>
            <pc:docMk/>
            <pc:sldMk cId="2446449620" sldId="301"/>
            <ac:spMk id="4" creationId="{6645B054-39AB-2377-852D-E9C330F43DCE}"/>
          </ac:spMkLst>
        </pc:spChg>
        <pc:spChg chg="del">
          <ac:chgData name="Greg Deckler" userId="38fedbb726841d9a" providerId="LiveId" clId="{1A86246E-1A4E-4CB2-8DB8-EC7C1168CFB1}" dt="2025-05-14T20:13:01.575" v="186" actId="478"/>
          <ac:spMkLst>
            <pc:docMk/>
            <pc:sldMk cId="2446449620" sldId="301"/>
            <ac:spMk id="9" creationId="{CCAD4A93-3767-0B07-A211-734BF1BC6E23}"/>
          </ac:spMkLst>
        </pc:spChg>
      </pc:sldChg>
      <pc:sldChg chg="modSp mod">
        <pc:chgData name="Greg Deckler" userId="38fedbb726841d9a" providerId="LiveId" clId="{1A86246E-1A4E-4CB2-8DB8-EC7C1168CFB1}" dt="2025-05-14T19:00:19.653" v="95"/>
        <pc:sldMkLst>
          <pc:docMk/>
          <pc:sldMk cId="1489774725" sldId="302"/>
        </pc:sldMkLst>
        <pc:spChg chg="mod">
          <ac:chgData name="Greg Deckler" userId="38fedbb726841d9a" providerId="LiveId" clId="{1A86246E-1A4E-4CB2-8DB8-EC7C1168CFB1}" dt="2025-05-14T19:00:19.653" v="95"/>
          <ac:spMkLst>
            <pc:docMk/>
            <pc:sldMk cId="1489774725" sldId="302"/>
            <ac:spMk id="2" creationId="{D8DFCAC6-4055-CD81-EA58-50F0F1C623F3}"/>
          </ac:spMkLst>
        </pc:spChg>
      </pc:sldChg>
      <pc:sldChg chg="modSp mod">
        <pc:chgData name="Greg Deckler" userId="38fedbb726841d9a" providerId="LiveId" clId="{1A86246E-1A4E-4CB2-8DB8-EC7C1168CFB1}" dt="2025-05-14T19:00:50.268" v="96"/>
        <pc:sldMkLst>
          <pc:docMk/>
          <pc:sldMk cId="1784309828" sldId="303"/>
        </pc:sldMkLst>
        <pc:spChg chg="mod">
          <ac:chgData name="Greg Deckler" userId="38fedbb726841d9a" providerId="LiveId" clId="{1A86246E-1A4E-4CB2-8DB8-EC7C1168CFB1}" dt="2025-05-14T19:00:50.268" v="96"/>
          <ac:spMkLst>
            <pc:docMk/>
            <pc:sldMk cId="1784309828" sldId="303"/>
            <ac:spMk id="2" creationId="{D8DFCAC6-4055-CD81-EA58-50F0F1C623F3}"/>
          </ac:spMkLst>
        </pc:spChg>
      </pc:sldChg>
      <pc:sldChg chg="addSp delSp modSp mod">
        <pc:chgData name="Greg Deckler" userId="38fedbb726841d9a" providerId="LiveId" clId="{1A86246E-1A4E-4CB2-8DB8-EC7C1168CFB1}" dt="2025-05-14T20:31:10.306" v="763" actId="20577"/>
        <pc:sldMkLst>
          <pc:docMk/>
          <pc:sldMk cId="1374069880" sldId="304"/>
        </pc:sldMkLst>
        <pc:spChg chg="del">
          <ac:chgData name="Greg Deckler" userId="38fedbb726841d9a" providerId="LiveId" clId="{1A86246E-1A4E-4CB2-8DB8-EC7C1168CFB1}" dt="2025-05-14T20:29:56.891" v="650" actId="478"/>
          <ac:spMkLst>
            <pc:docMk/>
            <pc:sldMk cId="1374069880" sldId="304"/>
            <ac:spMk id="2" creationId="{0A32731C-311B-46F7-A865-6C3AF6B09A47}"/>
          </ac:spMkLst>
        </pc:spChg>
        <pc:spChg chg="add del mod">
          <ac:chgData name="Greg Deckler" userId="38fedbb726841d9a" providerId="LiveId" clId="{1A86246E-1A4E-4CB2-8DB8-EC7C1168CFB1}" dt="2025-05-14T20:29:59.341" v="651" actId="478"/>
          <ac:spMkLst>
            <pc:docMk/>
            <pc:sldMk cId="1374069880" sldId="304"/>
            <ac:spMk id="4" creationId="{2023FBB3-BC37-53FA-5B3A-7D86A4FEFD3A}"/>
          </ac:spMkLst>
        </pc:spChg>
        <pc:spChg chg="add mod">
          <ac:chgData name="Greg Deckler" userId="38fedbb726841d9a" providerId="LiveId" clId="{1A86246E-1A4E-4CB2-8DB8-EC7C1168CFB1}" dt="2025-05-14T20:30:03.823" v="653" actId="1076"/>
          <ac:spMkLst>
            <pc:docMk/>
            <pc:sldMk cId="1374069880" sldId="304"/>
            <ac:spMk id="6" creationId="{AECF6978-9972-F3BA-F6B0-832C3CCC53A2}"/>
          </ac:spMkLst>
        </pc:spChg>
        <pc:spChg chg="add mod">
          <ac:chgData name="Greg Deckler" userId="38fedbb726841d9a" providerId="LiveId" clId="{1A86246E-1A4E-4CB2-8DB8-EC7C1168CFB1}" dt="2025-05-14T20:30:19.453" v="655" actId="1076"/>
          <ac:spMkLst>
            <pc:docMk/>
            <pc:sldMk cId="1374069880" sldId="304"/>
            <ac:spMk id="8" creationId="{509941D9-17F7-4DA3-40C1-C572122E1669}"/>
          </ac:spMkLst>
        </pc:spChg>
        <pc:spChg chg="add mod">
          <ac:chgData name="Greg Deckler" userId="38fedbb726841d9a" providerId="LiveId" clId="{1A86246E-1A4E-4CB2-8DB8-EC7C1168CFB1}" dt="2025-05-14T20:31:10.306" v="763" actId="20577"/>
          <ac:spMkLst>
            <pc:docMk/>
            <pc:sldMk cId="1374069880" sldId="304"/>
            <ac:spMk id="10" creationId="{D7B94358-5F46-2BF7-58A4-D61A784EE4DD}"/>
          </ac:spMkLst>
        </pc:spChg>
        <pc:picChg chg="del">
          <ac:chgData name="Greg Deckler" userId="38fedbb726841d9a" providerId="LiveId" clId="{1A86246E-1A4E-4CB2-8DB8-EC7C1168CFB1}" dt="2025-05-14T20:29:51.787" v="649" actId="478"/>
          <ac:picMkLst>
            <pc:docMk/>
            <pc:sldMk cId="1374069880" sldId="304"/>
            <ac:picMk id="6146" creationId="{985448BE-5FBF-4346-A549-32ABAE5C0A60}"/>
          </ac:picMkLst>
        </pc:picChg>
      </pc:sldChg>
      <pc:sldChg chg="del">
        <pc:chgData name="Greg Deckler" userId="38fedbb726841d9a" providerId="LiveId" clId="{1A86246E-1A4E-4CB2-8DB8-EC7C1168CFB1}" dt="2025-05-14T20:31:29.285" v="765" actId="2696"/>
        <pc:sldMkLst>
          <pc:docMk/>
          <pc:sldMk cId="678976920" sldId="305"/>
        </pc:sldMkLst>
      </pc:sldChg>
      <pc:sldChg chg="del">
        <pc:chgData name="Greg Deckler" userId="38fedbb726841d9a" providerId="LiveId" clId="{1A86246E-1A4E-4CB2-8DB8-EC7C1168CFB1}" dt="2025-05-14T19:01:00.480" v="97" actId="2696"/>
        <pc:sldMkLst>
          <pc:docMk/>
          <pc:sldMk cId="3176064394" sldId="308"/>
        </pc:sldMkLst>
      </pc:sldChg>
      <pc:sldChg chg="del">
        <pc:chgData name="Greg Deckler" userId="38fedbb726841d9a" providerId="LiveId" clId="{1A86246E-1A4E-4CB2-8DB8-EC7C1168CFB1}" dt="2025-05-14T19:01:00.480" v="97" actId="2696"/>
        <pc:sldMkLst>
          <pc:docMk/>
          <pc:sldMk cId="2639682698" sldId="309"/>
        </pc:sldMkLst>
      </pc:sldChg>
      <pc:sldChg chg="del">
        <pc:chgData name="Greg Deckler" userId="38fedbb726841d9a" providerId="LiveId" clId="{1A86246E-1A4E-4CB2-8DB8-EC7C1168CFB1}" dt="2025-05-14T19:01:00.480" v="97" actId="2696"/>
        <pc:sldMkLst>
          <pc:docMk/>
          <pc:sldMk cId="2415261903" sldId="311"/>
        </pc:sldMkLst>
      </pc:sldChg>
      <pc:sldChg chg="addSp delSp modSp mod">
        <pc:chgData name="Greg Deckler" userId="38fedbb726841d9a" providerId="LiveId" clId="{1A86246E-1A4E-4CB2-8DB8-EC7C1168CFB1}" dt="2025-05-14T20:23:00.265" v="545" actId="20577"/>
        <pc:sldMkLst>
          <pc:docMk/>
          <pc:sldMk cId="1965639277" sldId="314"/>
        </pc:sldMkLst>
        <pc:spChg chg="del">
          <ac:chgData name="Greg Deckler" userId="38fedbb726841d9a" providerId="LiveId" clId="{1A86246E-1A4E-4CB2-8DB8-EC7C1168CFB1}" dt="2025-05-14T20:22:06.826" v="505" actId="478"/>
          <ac:spMkLst>
            <pc:docMk/>
            <pc:sldMk cId="1965639277" sldId="314"/>
            <ac:spMk id="3" creationId="{E667448F-97BB-FF69-31F7-069E1D74C5E6}"/>
          </ac:spMkLst>
        </pc:spChg>
        <pc:spChg chg="add mod">
          <ac:chgData name="Greg Deckler" userId="38fedbb726841d9a" providerId="LiveId" clId="{1A86246E-1A4E-4CB2-8DB8-EC7C1168CFB1}" dt="2025-05-14T20:22:55.978" v="529" actId="2710"/>
          <ac:spMkLst>
            <pc:docMk/>
            <pc:sldMk cId="1965639277" sldId="314"/>
            <ac:spMk id="4" creationId="{9D8039FB-8424-DDFC-CB16-AD6DE425C08E}"/>
          </ac:spMkLst>
        </pc:spChg>
        <pc:spChg chg="add mod">
          <ac:chgData name="Greg Deckler" userId="38fedbb726841d9a" providerId="LiveId" clId="{1A86246E-1A4E-4CB2-8DB8-EC7C1168CFB1}" dt="2025-05-14T20:23:00.265" v="545" actId="20577"/>
          <ac:spMkLst>
            <pc:docMk/>
            <pc:sldMk cId="1965639277" sldId="314"/>
            <ac:spMk id="5" creationId="{BA4EDC14-2D51-156A-8705-60D9BB699822}"/>
          </ac:spMkLst>
        </pc:spChg>
        <pc:picChg chg="del">
          <ac:chgData name="Greg Deckler" userId="38fedbb726841d9a" providerId="LiveId" clId="{1A86246E-1A4E-4CB2-8DB8-EC7C1168CFB1}" dt="2025-05-14T20:22:02.437" v="504" actId="478"/>
          <ac:picMkLst>
            <pc:docMk/>
            <pc:sldMk cId="1965639277" sldId="314"/>
            <ac:picMk id="3074" creationId="{0298DCAC-5815-4844-671D-326B1738122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5/15/2025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81C28-09FB-C428-5367-13B8F8621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4EE508-7DFB-4196-A086-7C69122986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C21DA9-5456-F295-D515-CDA3A8B524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6677F9-D9D0-4E01-8762-83BD0A9B4340}"/>
              </a:ext>
            </a:extLst>
          </p:cNvPr>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1843090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A945D-3949-093B-5130-4C42926BE3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D5764F-D97C-68A1-E0DC-57E4768E04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1C4027-5AF8-BFD8-A10C-2B7882D6CF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FD6C8B-C3B2-4AFD-162B-01C80FE182EF}"/>
              </a:ext>
            </a:extLst>
          </p:cNvPr>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892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D2931-5CD2-D220-2D24-11E89A3303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3B779B-A78C-3413-FD3B-A04DC87F64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F57ABC-E9A2-A509-5D21-E2EEF0E5BD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B6F832-1E29-FB2B-18B1-21462687F337}"/>
              </a:ext>
            </a:extLst>
          </p:cNvPr>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2403087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5B254-56DB-0260-D142-E7B998D304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CBD4A3-1A65-32B6-F736-C455FFCDA5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BCD615-5668-2BE7-CDD1-4E82CD359E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78F15B-9A8C-B811-2C86-39832C20D492}"/>
              </a:ext>
            </a:extLst>
          </p:cNvPr>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3985483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F9309-6815-7351-2B15-CACD5A0917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2C172B-40E7-D104-B962-667DCC7A08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57510B-D41C-D768-DD8A-13C1BD2B27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4EEB3B-410D-D27B-5352-607EC78D813D}"/>
              </a:ext>
            </a:extLst>
          </p:cNvPr>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2187692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3908736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2CBAA-8812-637C-4128-ED115B3ADE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121B22-B0A7-707F-1232-0A5C29A9DA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8E615D-B3D9-7D17-4C36-64C336EB895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9E8254-20B6-9BE3-C376-4105190EE966}"/>
              </a:ext>
            </a:extLst>
          </p:cNvPr>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3753483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0DA92-09E9-C6A9-3180-B1011C6E0E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61623F-0766-35A1-9CBE-18DC3A8664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D92D2B-3CA0-144C-1C39-6638AAF022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6E5BF0-E13B-8C28-8683-B34A544D7771}"/>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4143511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2FF63-45A8-71E4-1744-68681E27B7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CCA8FC-4816-2245-FDBD-30BD03F269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FA7E24-CF5A-F900-7025-4A4C89857E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54CB92-64C2-FD94-1226-E08E04822DBC}"/>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506160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B686D-632B-C092-0009-D5A03747CD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11DA1D-97E6-8B3C-D5BC-4297A2BA22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0C04A3-5C61-85F5-150B-954FC7D71A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FBC1DD-2A43-7842-6A2D-97EC6EB66BA1}"/>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24215385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415315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DA849-E5BA-AE37-F8E4-232DAAF1FE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B595C9-C49A-1846-4082-E9C991938C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18AC5A-FFBD-C2D5-FFFD-5F0837B1FA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382D98-EE01-CCBE-CC27-6E263218E0BC}"/>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539888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FFCFB-7E99-3839-484A-52C6DBACC4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94E748-368F-A128-81C1-C1D7F99889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E949F6-C278-E139-F5AC-B2666E3177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813175-A98A-BDC7-16F2-BF476AB1822F}"/>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2802421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A2ED4-BDD2-B244-CF4C-2540327805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A8D175-98C3-C084-A5B0-3C74042EA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D95B3A-BADD-0CF0-7839-FC648AE58564}"/>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5" name="Footer Placeholder 4">
            <a:extLst>
              <a:ext uri="{FF2B5EF4-FFF2-40B4-BE49-F238E27FC236}">
                <a16:creationId xmlns:a16="http://schemas.microsoft.com/office/drawing/2014/main" id="{C781344C-4F35-D84E-2A32-956A206F9A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8BC0D-C350-1A5D-BF72-568DA9D0F8E7}"/>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36130061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3C73-74F3-3A6F-F301-AB48DDDC63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4837C-4AEC-F616-1B84-D9A96B3978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56A93A-8445-2A7B-F2DA-A95D3CC50968}"/>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5" name="Footer Placeholder 4">
            <a:extLst>
              <a:ext uri="{FF2B5EF4-FFF2-40B4-BE49-F238E27FC236}">
                <a16:creationId xmlns:a16="http://schemas.microsoft.com/office/drawing/2014/main" id="{DE2C50A7-F5CF-8B22-48AE-1F6E623F0B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2D8714-CDD2-FC0B-81BC-C203C417ADE8}"/>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6249502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3E6DE-D475-D21C-18A9-CA57CDADB3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E58667-6BF7-1776-585C-4DD7C1DF766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D3B5EA-1CC7-30C4-BD4C-431D5E7F374F}"/>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5" name="Footer Placeholder 4">
            <a:extLst>
              <a:ext uri="{FF2B5EF4-FFF2-40B4-BE49-F238E27FC236}">
                <a16:creationId xmlns:a16="http://schemas.microsoft.com/office/drawing/2014/main" id="{64615C76-414D-508E-9974-A94F77972C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1CC6FB-24BF-E6F3-3D82-88FAF10DC073}"/>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268883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25FE6-8FD6-0615-9852-2928BE6702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BBCE-10AD-83E9-534C-3DB5A03C8E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1B00C2-B826-D9F1-4975-4D0BC3DCD5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29539B-8C83-8927-6B52-7F3378BC7630}"/>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6" name="Footer Placeholder 5">
            <a:extLst>
              <a:ext uri="{FF2B5EF4-FFF2-40B4-BE49-F238E27FC236}">
                <a16:creationId xmlns:a16="http://schemas.microsoft.com/office/drawing/2014/main" id="{C711DD1C-4153-8B7A-03E8-78AA62AA8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407BDD-73E4-3DF7-A97B-EC3F9A45A95A}"/>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3790793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30BF7-979E-E8A0-8F52-261FB8DB7E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F2C689-8B34-00D0-C1CF-A08ACF3ED5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DAFF12-51ED-527F-AEA2-C775956BC6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5412E4-7F34-55E7-6B56-9AE3ACB9E2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52456-060D-7E46-1CA6-60DF51C3FE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8C579F-E324-15ED-816F-F07166E5383F}"/>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8" name="Footer Placeholder 7">
            <a:extLst>
              <a:ext uri="{FF2B5EF4-FFF2-40B4-BE49-F238E27FC236}">
                <a16:creationId xmlns:a16="http://schemas.microsoft.com/office/drawing/2014/main" id="{6CC0E1E0-B39C-9125-2965-3950A947DD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12CCAC-8A6A-AFB5-046A-98D968FD783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47549527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C2FF9-7A45-B77B-BEF4-069363F385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2C98AF-131F-35A8-E22A-FFB743CB664C}"/>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4" name="Footer Placeholder 3">
            <a:extLst>
              <a:ext uri="{FF2B5EF4-FFF2-40B4-BE49-F238E27FC236}">
                <a16:creationId xmlns:a16="http://schemas.microsoft.com/office/drawing/2014/main" id="{1E4FCA08-9263-5E81-92A2-AF91D5E9D5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9B5099-62AF-5940-DF7C-47D7267EB6E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058803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949D74-6213-5B3B-C271-0E2E0213E51D}"/>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3" name="Footer Placeholder 2">
            <a:extLst>
              <a:ext uri="{FF2B5EF4-FFF2-40B4-BE49-F238E27FC236}">
                <a16:creationId xmlns:a16="http://schemas.microsoft.com/office/drawing/2014/main" id="{33BAB77C-1FBE-67BA-8B27-D3F4C55B0D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33FBB1-0F61-EAD1-A975-FE26A3BDB47E}"/>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21652192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72136-D76A-A8AA-2429-B7AA697A1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2B0778-4027-02C8-868B-A258F2B65E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A76469-D1A4-AAB3-32F9-4DA31F8230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76C53-BC76-C482-247B-23D7785FB590}"/>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6" name="Footer Placeholder 5">
            <a:extLst>
              <a:ext uri="{FF2B5EF4-FFF2-40B4-BE49-F238E27FC236}">
                <a16:creationId xmlns:a16="http://schemas.microsoft.com/office/drawing/2014/main" id="{8546FAA6-B2DE-7377-4774-2DBEA7AA6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9D2763-419E-EF0A-EABB-DA245BC57A1C}"/>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83385108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320A-7220-1C71-E47A-3D94D3DFE0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C25A3A-56B4-8B37-7757-AA4A729A67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B194F4-5B0F-3928-6FA7-3B296A5CA8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66AA3-D98C-1012-B81E-F2A905E1B3BE}"/>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6" name="Footer Placeholder 5">
            <a:extLst>
              <a:ext uri="{FF2B5EF4-FFF2-40B4-BE49-F238E27FC236}">
                <a16:creationId xmlns:a16="http://schemas.microsoft.com/office/drawing/2014/main" id="{722B2240-62DA-22F5-4A99-083F23A4E7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B6FEA5-E4D1-3C51-2500-029CCFF42AEA}"/>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28577594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8E02E-E2CB-0923-0FC6-CA6C3FDCA6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C93F61-CAE8-F43C-B938-642252B964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4750A1-93B5-4ACF-8DA1-EF5AD5DB5E7F}"/>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5" name="Footer Placeholder 4">
            <a:extLst>
              <a:ext uri="{FF2B5EF4-FFF2-40B4-BE49-F238E27FC236}">
                <a16:creationId xmlns:a16="http://schemas.microsoft.com/office/drawing/2014/main" id="{2F3926CD-520C-5DB8-5275-D8BF45FAB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3F185-5502-2EEC-1A45-5DC444234062}"/>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901460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C379A3-FC6C-0F41-AACC-08324A3FD3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E1D8F7-CABA-D21B-6DD6-0462CF2891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A671B-B28A-2050-3DCF-3B03C91BE217}"/>
              </a:ext>
            </a:extLst>
          </p:cNvPr>
          <p:cNvSpPr>
            <a:spLocks noGrp="1"/>
          </p:cNvSpPr>
          <p:nvPr>
            <p:ph type="dt" sz="half" idx="10"/>
          </p:nvPr>
        </p:nvSpPr>
        <p:spPr/>
        <p:txBody>
          <a:bodyPr/>
          <a:lstStyle/>
          <a:p>
            <a:fld id="{F3FF6E09-B5B1-4802-9BEA-686862CADC17}" type="datetimeFigureOut">
              <a:rPr lang="en-US" smtClean="0"/>
              <a:t>5/15/2025</a:t>
            </a:fld>
            <a:endParaRPr lang="en-US"/>
          </a:p>
        </p:txBody>
      </p:sp>
      <p:sp>
        <p:nvSpPr>
          <p:cNvPr id="5" name="Footer Placeholder 4">
            <a:extLst>
              <a:ext uri="{FF2B5EF4-FFF2-40B4-BE49-F238E27FC236}">
                <a16:creationId xmlns:a16="http://schemas.microsoft.com/office/drawing/2014/main" id="{E59E2D14-5FF7-D6A6-3B9C-5ABFE650D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23CD22-F888-0E6F-7FC1-B37DCE7B3EF7}"/>
              </a:ext>
            </a:extLst>
          </p:cNvPr>
          <p:cNvSpPr>
            <a:spLocks noGrp="1"/>
          </p:cNvSpPr>
          <p:nvPr>
            <p:ph type="sldNum" sz="quarter" idx="12"/>
          </p:nvPr>
        </p:nvSpPr>
        <p:spPr/>
        <p:txBody>
          <a:bodyPr/>
          <a:lstStyle/>
          <a:p>
            <a:fld id="{03E39200-752B-4044-999B-659DE1AE436A}" type="slidenum">
              <a:rPr lang="en-US" smtClean="0"/>
              <a:t>‹#›</a:t>
            </a:fld>
            <a:endParaRPr lang="en-US"/>
          </a:p>
        </p:txBody>
      </p:sp>
    </p:spTree>
    <p:extLst>
      <p:ext uri="{BB962C8B-B14F-4D97-AF65-F5344CB8AC3E}">
        <p14:creationId xmlns:p14="http://schemas.microsoft.com/office/powerpoint/2010/main" val="173215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CD7CE-0E99-C1BC-6C5C-F6C7AACB7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13C85A-2698-F61D-D9C5-170AC10039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3132BC-17D4-C9DA-C5D1-2F6FE84ED3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FF6E09-B5B1-4802-9BEA-686862CADC17}" type="datetimeFigureOut">
              <a:rPr lang="en-US" smtClean="0"/>
              <a:t>5/15/2025</a:t>
            </a:fld>
            <a:endParaRPr lang="en-US"/>
          </a:p>
        </p:txBody>
      </p:sp>
      <p:sp>
        <p:nvSpPr>
          <p:cNvPr id="5" name="Footer Placeholder 4">
            <a:extLst>
              <a:ext uri="{FF2B5EF4-FFF2-40B4-BE49-F238E27FC236}">
                <a16:creationId xmlns:a16="http://schemas.microsoft.com/office/drawing/2014/main" id="{67520E44-EFCA-5E1C-E7C9-2C819EADD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7E350D-A5B3-99C8-5C9F-35FC639A0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E39200-752B-4044-999B-659DE1AE436A}" type="slidenum">
              <a:rPr lang="en-US" smtClean="0"/>
              <a:t>‹#›</a:t>
            </a:fld>
            <a:endParaRPr lang="en-US"/>
          </a:p>
        </p:txBody>
      </p:sp>
    </p:spTree>
    <p:extLst>
      <p:ext uri="{BB962C8B-B14F-4D97-AF65-F5344CB8AC3E}">
        <p14:creationId xmlns:p14="http://schemas.microsoft.com/office/powerpoint/2010/main" val="143006346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learn.microsoft.com/en-us/power-bi/create-reports/desktop-bookmarks?tabs=powerbi-desktop" TargetMode="External"/><Relationship Id="rId3" Type="http://schemas.openxmlformats.org/officeDocument/2006/relationships/hyperlink" Target="https://learn.microsoft.com/en-us/power-bi/create-reports/desktop-report-themes" TargetMode="External"/><Relationship Id="rId7" Type="http://schemas.openxmlformats.org/officeDocument/2006/relationships/hyperlink" Target="https://learn.microsoft.com/en-us/power-bi/create-reports/desktop-sort-by-column?tabs=powerbi-desktop"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hyperlink" Target="https://learn.microsoft.com/en-us/power-bi/create-reports/desktop-conditional-table-formatting" TargetMode="External"/><Relationship Id="rId5" Type="http://schemas.openxmlformats.org/officeDocument/2006/relationships/hyperlink" Target="https://learn.microsoft.com/en-us/power-bi/create-reports/power-bi-reports-add-text-and-shapes?tabs=powerbi-desktop" TargetMode="External"/><Relationship Id="rId10" Type="http://schemas.openxmlformats.org/officeDocument/2006/relationships/hyperlink" Target="https://learn.microsoft.com/en-us/power-bi/create-reports/desktop-tips-and-tricks-for-creating-reports" TargetMode="External"/><Relationship Id="rId4" Type="http://schemas.openxmlformats.org/officeDocument/2006/relationships/hyperlink" Target="https://learn.microsoft.com/en-us/power-bi/create-reports/desktop-gridlines-snap-to-grid?tabs=powerbi-desktop" TargetMode="External"/><Relationship Id="rId9" Type="http://schemas.openxmlformats.org/officeDocument/2006/relationships/hyperlink" Target="https://learn.microsoft.com/en-us/power-bi/transform-model/desktop-analytics-pan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912536" y="4426956"/>
            <a:ext cx="6471154" cy="2103233"/>
          </a:xfrm>
        </p:spPr>
        <p:txBody>
          <a:bodyPr anchor="ctr"/>
          <a:lstStyle/>
          <a:p>
            <a:pPr marL="0" marR="0">
              <a:spcBef>
                <a:spcPts val="0"/>
              </a:spcBef>
              <a:spcAft>
                <a:spcPts val="4200"/>
              </a:spcAft>
            </a:pPr>
            <a:r>
              <a:rPr lang="en-GB" sz="3200" b="1"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t>Learn Power BI: Chapter 7</a:t>
            </a:r>
            <a:br>
              <a:rPr lang="en-GB" sz="3200" b="1"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br>
            <a:br>
              <a:rPr lang="en-GB" sz="3200" kern="1600" dirty="0">
                <a:solidFill>
                  <a:srgbClr val="000000"/>
                </a:solidFill>
                <a:latin typeface="Trebuchet MS" panose="020B0603020202020204" pitchFamily="34" charset="0"/>
                <a:ea typeface="Times New Roman" panose="02020603050405020304" pitchFamily="18" charset="0"/>
                <a:cs typeface="Arial" panose="020B0604020202020204" pitchFamily="34" charset="0"/>
              </a:rPr>
            </a:br>
            <a:r>
              <a:rPr lang="en-US" sz="3200" kern="1600" dirty="0">
                <a:solidFill>
                  <a:srgbClr val="000000"/>
                </a:solidFill>
                <a:effectLst/>
                <a:latin typeface="Trebuchet MS" panose="020B0603020202020204" pitchFamily="34" charset="0"/>
                <a:ea typeface="Times New Roman" panose="02020603050405020304" pitchFamily="18" charset="0"/>
                <a:cs typeface="Arial" panose="020B0604020202020204" pitchFamily="34" charset="0"/>
              </a:rPr>
              <a:t>Creating the Final Report</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022B1-496F-9727-9712-B5662DFF10F8}"/>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BE675BCA-01E1-022E-78E1-D6D4EAD4783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
        <p:nvSpPr>
          <p:cNvPr id="4" name="Title 1">
            <a:extLst>
              <a:ext uri="{FF2B5EF4-FFF2-40B4-BE49-F238E27FC236}">
                <a16:creationId xmlns:a16="http://schemas.microsoft.com/office/drawing/2014/main" id="{37D0A25A-B0EC-0366-9C51-490955DF1842}"/>
              </a:ext>
            </a:extLst>
          </p:cNvPr>
          <p:cNvSpPr>
            <a:spLocks noGrp="1"/>
          </p:cNvSpPr>
          <p:nvPr>
            <p:ph type="title"/>
          </p:nvPr>
        </p:nvSpPr>
        <p:spPr>
          <a:xfrm>
            <a:off x="1322318" y="268361"/>
            <a:ext cx="7288282" cy="705246"/>
          </a:xfrm>
        </p:spPr>
        <p:txBody>
          <a:bodyPr/>
          <a:lstStyle/>
          <a:p>
            <a:r>
              <a:rPr lang="en-US" dirty="0"/>
              <a:t>Division Management page</a:t>
            </a:r>
          </a:p>
        </p:txBody>
      </p:sp>
      <p:pic>
        <p:nvPicPr>
          <p:cNvPr id="4098" name="Picture 2" descr="Picture 1, Picture">
            <a:extLst>
              <a:ext uri="{FF2B5EF4-FFF2-40B4-BE49-F238E27FC236}">
                <a16:creationId xmlns:a16="http://schemas.microsoft.com/office/drawing/2014/main" id="{485EEDE6-939A-4C6C-235B-F27B4B1F6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1065291"/>
            <a:ext cx="9935603" cy="5588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10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2457B-553B-61EE-E28F-E24E8BD27CF6}"/>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341CCC07-8C9E-D255-994F-C4391AA24513}"/>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4" name="Title 1">
            <a:extLst>
              <a:ext uri="{FF2B5EF4-FFF2-40B4-BE49-F238E27FC236}">
                <a16:creationId xmlns:a16="http://schemas.microsoft.com/office/drawing/2014/main" id="{A0A25827-9BBB-673A-451E-67DBD0997181}"/>
              </a:ext>
            </a:extLst>
          </p:cNvPr>
          <p:cNvSpPr>
            <a:spLocks noGrp="1"/>
          </p:cNvSpPr>
          <p:nvPr>
            <p:ph type="title"/>
          </p:nvPr>
        </p:nvSpPr>
        <p:spPr>
          <a:xfrm>
            <a:off x="1322318" y="268361"/>
            <a:ext cx="7288282" cy="705246"/>
          </a:xfrm>
        </p:spPr>
        <p:txBody>
          <a:bodyPr/>
          <a:lstStyle/>
          <a:p>
            <a:r>
              <a:rPr lang="en-US" dirty="0"/>
              <a:t>Branch Management page</a:t>
            </a:r>
          </a:p>
        </p:txBody>
      </p:sp>
      <p:pic>
        <p:nvPicPr>
          <p:cNvPr id="5122" name="Picture 2" descr="A screenshot of a computer&#10;&#10;Description automatically generated, Picture">
            <a:extLst>
              <a:ext uri="{FF2B5EF4-FFF2-40B4-BE49-F238E27FC236}">
                <a16:creationId xmlns:a16="http://schemas.microsoft.com/office/drawing/2014/main" id="{CBACBD76-B16D-645C-6C8C-CB11AB571B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1054721"/>
            <a:ext cx="9975073" cy="559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1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7C7F1-5DC8-4249-41F8-A7533156B9E3}"/>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51B5EDF-4728-277C-4B54-C9B71352108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
        <p:nvSpPr>
          <p:cNvPr id="4" name="Title 1">
            <a:extLst>
              <a:ext uri="{FF2B5EF4-FFF2-40B4-BE49-F238E27FC236}">
                <a16:creationId xmlns:a16="http://schemas.microsoft.com/office/drawing/2014/main" id="{CF0A75B1-5892-C93B-EB29-C42BADCB1990}"/>
              </a:ext>
            </a:extLst>
          </p:cNvPr>
          <p:cNvSpPr>
            <a:spLocks noGrp="1"/>
          </p:cNvSpPr>
          <p:nvPr>
            <p:ph type="title"/>
          </p:nvPr>
        </p:nvSpPr>
        <p:spPr>
          <a:xfrm>
            <a:off x="1322318" y="268361"/>
            <a:ext cx="7288282" cy="705246"/>
          </a:xfrm>
        </p:spPr>
        <p:txBody>
          <a:bodyPr/>
          <a:lstStyle/>
          <a:p>
            <a:r>
              <a:rPr lang="en-US" dirty="0"/>
              <a:t>Hours Detail page</a:t>
            </a:r>
          </a:p>
        </p:txBody>
      </p:sp>
      <p:pic>
        <p:nvPicPr>
          <p:cNvPr id="6146" name="Picture 2" descr="A screenshot of a computer&#10;&#10;Description automatically generated, Picture">
            <a:extLst>
              <a:ext uri="{FF2B5EF4-FFF2-40B4-BE49-F238E27FC236}">
                <a16:creationId xmlns:a16="http://schemas.microsoft.com/office/drawing/2014/main" id="{11462C68-B817-8B33-C2A2-8EFCDC8930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1188727"/>
            <a:ext cx="9533507" cy="5350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2973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C32A9-8A07-7660-4B63-40780C473734}"/>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C6D4E180-5EBC-C149-0A24-29759C880D3F}"/>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sp>
        <p:nvSpPr>
          <p:cNvPr id="4" name="Title 1">
            <a:extLst>
              <a:ext uri="{FF2B5EF4-FFF2-40B4-BE49-F238E27FC236}">
                <a16:creationId xmlns:a16="http://schemas.microsoft.com/office/drawing/2014/main" id="{75D0E1E7-B95B-7F5B-CA39-CC83F76BAE36}"/>
              </a:ext>
            </a:extLst>
          </p:cNvPr>
          <p:cNvSpPr>
            <a:spLocks noGrp="1"/>
          </p:cNvSpPr>
          <p:nvPr>
            <p:ph type="title"/>
          </p:nvPr>
        </p:nvSpPr>
        <p:spPr>
          <a:xfrm>
            <a:off x="1322318" y="268361"/>
            <a:ext cx="7288282" cy="705246"/>
          </a:xfrm>
        </p:spPr>
        <p:txBody>
          <a:bodyPr/>
          <a:lstStyle/>
          <a:p>
            <a:r>
              <a:rPr lang="en-US" dirty="0"/>
              <a:t>Employee Details page</a:t>
            </a:r>
          </a:p>
        </p:txBody>
      </p:sp>
      <p:pic>
        <p:nvPicPr>
          <p:cNvPr id="7170" name="Picture 2" descr="A screenshot of a computer screen&#10;&#10;Description automatically generated, Picture">
            <a:extLst>
              <a:ext uri="{FF2B5EF4-FFF2-40B4-BE49-F238E27FC236}">
                <a16:creationId xmlns:a16="http://schemas.microsoft.com/office/drawing/2014/main" id="{06B08F4D-7CEE-9683-0EA6-CDBEDA7600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1183782"/>
            <a:ext cx="9217010" cy="51725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171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EB669-ADF9-BEB0-71D5-82E9991F5060}"/>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5ADD1DDA-6FA7-61B0-68A8-B6893B1DA1A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14</a:t>
            </a:fld>
            <a:endParaRPr lang="en-US" dirty="0"/>
          </a:p>
        </p:txBody>
      </p:sp>
      <p:sp>
        <p:nvSpPr>
          <p:cNvPr id="4" name="Title 1">
            <a:extLst>
              <a:ext uri="{FF2B5EF4-FFF2-40B4-BE49-F238E27FC236}">
                <a16:creationId xmlns:a16="http://schemas.microsoft.com/office/drawing/2014/main" id="{9A3F6E4E-5EA5-C3F0-E2B0-7D5B0103A945}"/>
              </a:ext>
            </a:extLst>
          </p:cNvPr>
          <p:cNvSpPr>
            <a:spLocks noGrp="1"/>
          </p:cNvSpPr>
          <p:nvPr>
            <p:ph type="title"/>
          </p:nvPr>
        </p:nvSpPr>
        <p:spPr>
          <a:xfrm>
            <a:off x="1322318" y="268361"/>
            <a:ext cx="7288282" cy="705246"/>
          </a:xfrm>
        </p:spPr>
        <p:txBody>
          <a:bodyPr/>
          <a:lstStyle/>
          <a:p>
            <a:r>
              <a:rPr lang="en-US" dirty="0"/>
              <a:t>Introduction page</a:t>
            </a:r>
          </a:p>
        </p:txBody>
      </p:sp>
      <p:pic>
        <p:nvPicPr>
          <p:cNvPr id="8194" name="Picture 2" descr="A screenshot of a document&#10;&#10;Description automatically generated, Picture">
            <a:extLst>
              <a:ext uri="{FF2B5EF4-FFF2-40B4-BE49-F238E27FC236}">
                <a16:creationId xmlns:a16="http://schemas.microsoft.com/office/drawing/2014/main" id="{1A2ACFDC-62C4-125D-CD86-0B8BB5533B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1236410"/>
            <a:ext cx="9123232" cy="5119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419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Finishing up</a:t>
            </a:r>
          </a:p>
        </p:txBody>
      </p:sp>
    </p:spTree>
    <p:extLst>
      <p:ext uri="{BB962C8B-B14F-4D97-AF65-F5344CB8AC3E}">
        <p14:creationId xmlns:p14="http://schemas.microsoft.com/office/powerpoint/2010/main" val="1784309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B3487-D7AC-7E9C-7727-6FFE5C2DF284}"/>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3C723D91-0717-3B8F-8CB8-89F395816BBD}"/>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16</a:t>
            </a:fld>
            <a:endParaRPr lang="en-US" dirty="0"/>
          </a:p>
        </p:txBody>
      </p:sp>
      <p:sp>
        <p:nvSpPr>
          <p:cNvPr id="2" name="Title 1">
            <a:extLst>
              <a:ext uri="{FF2B5EF4-FFF2-40B4-BE49-F238E27FC236}">
                <a16:creationId xmlns:a16="http://schemas.microsoft.com/office/drawing/2014/main" id="{1A925842-1526-40B2-E3DD-E70CC9DA3D1F}"/>
              </a:ext>
            </a:extLst>
          </p:cNvPr>
          <p:cNvSpPr>
            <a:spLocks noGrp="1"/>
          </p:cNvSpPr>
          <p:nvPr>
            <p:ph type="title"/>
          </p:nvPr>
        </p:nvSpPr>
        <p:spPr>
          <a:xfrm>
            <a:off x="1322318" y="268361"/>
            <a:ext cx="7288282" cy="586834"/>
          </a:xfrm>
        </p:spPr>
        <p:txBody>
          <a:bodyPr/>
          <a:lstStyle/>
          <a:p>
            <a:r>
              <a:rPr lang="en-US" dirty="0"/>
              <a:t>Creating Mobile Views</a:t>
            </a:r>
          </a:p>
        </p:txBody>
      </p:sp>
      <p:sp>
        <p:nvSpPr>
          <p:cNvPr id="5" name="TextBox 4">
            <a:extLst>
              <a:ext uri="{FF2B5EF4-FFF2-40B4-BE49-F238E27FC236}">
                <a16:creationId xmlns:a16="http://schemas.microsoft.com/office/drawing/2014/main" id="{DB173CAC-113D-0427-2E4C-F3C7E5DBAC4D}"/>
              </a:ext>
            </a:extLst>
          </p:cNvPr>
          <p:cNvSpPr txBox="1"/>
          <p:nvPr/>
        </p:nvSpPr>
        <p:spPr>
          <a:xfrm>
            <a:off x="1322318" y="1273187"/>
            <a:ext cx="6101482" cy="1131079"/>
          </a:xfrm>
          <a:prstGeom prst="rect">
            <a:avLst/>
          </a:prstGeom>
          <a:noFill/>
        </p:spPr>
        <p:txBody>
          <a:bodyPr wrap="square">
            <a:spAutoFit/>
          </a:bodyPr>
          <a:lstStyle/>
          <a:p>
            <a:pPr algn="l" rtl="0" fontAlgn="base">
              <a:spcBef>
                <a:spcPts val="1600"/>
              </a:spcBef>
              <a:spcAft>
                <a:spcPts val="300"/>
              </a:spcAft>
              <a:buNone/>
            </a:pPr>
            <a:r>
              <a:rPr lang="en-US" sz="2400" b="1" i="0" dirty="0">
                <a:solidFill>
                  <a:srgbClr val="000000"/>
                </a:solidFill>
                <a:effectLst/>
              </a:rPr>
              <a:t>Creating Mobile Views </a:t>
            </a:r>
            <a:endParaRPr lang="en-US" b="1" i="0" dirty="0">
              <a:solidFill>
                <a:srgbClr val="000000"/>
              </a:solidFill>
              <a:effectLst/>
            </a:endParaRPr>
          </a:p>
          <a:p>
            <a:pPr algn="l" rtl="0" fontAlgn="base">
              <a:spcBef>
                <a:spcPts val="600"/>
              </a:spcBef>
              <a:spcAft>
                <a:spcPts val="600"/>
              </a:spcAft>
            </a:pPr>
            <a:r>
              <a:rPr lang="en-US" sz="1800" b="0" i="0" dirty="0">
                <a:solidFill>
                  <a:srgbClr val="000000"/>
                </a:solidFill>
                <a:effectLst/>
              </a:rPr>
              <a:t>The Power BI ecosystem includes mobile apps that allow users to access reports from their phone or tablet. </a:t>
            </a:r>
            <a:endParaRPr lang="en-US" b="0" i="0" dirty="0">
              <a:solidFill>
                <a:srgbClr val="000000"/>
              </a:solidFill>
              <a:effectLst/>
            </a:endParaRPr>
          </a:p>
        </p:txBody>
      </p:sp>
      <p:pic>
        <p:nvPicPr>
          <p:cNvPr id="1026" name="Picture 2" descr="A screenshot of a phone&#10;&#10;Description automatically generated, Picture">
            <a:extLst>
              <a:ext uri="{FF2B5EF4-FFF2-40B4-BE49-F238E27FC236}">
                <a16:creationId xmlns:a16="http://schemas.microsoft.com/office/drawing/2014/main" id="{60000D0D-5C26-2132-8E86-DB25620A54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2858298"/>
            <a:ext cx="5796133" cy="25820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creenshot of a graph&#10;&#10;Description automatically generated, Picture">
            <a:extLst>
              <a:ext uri="{FF2B5EF4-FFF2-40B4-BE49-F238E27FC236}">
                <a16:creationId xmlns:a16="http://schemas.microsoft.com/office/drawing/2014/main" id="{0209B210-265B-8F76-FF60-B3216EEC5E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1785" y="361812"/>
            <a:ext cx="3351855" cy="589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802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B79AD-6FD5-ACA6-A86A-84C7285E5AA6}"/>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817AC87E-88D0-2852-C841-3D4C8FBBA25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17</a:t>
            </a:fld>
            <a:endParaRPr lang="en-US" dirty="0"/>
          </a:p>
        </p:txBody>
      </p:sp>
      <p:sp>
        <p:nvSpPr>
          <p:cNvPr id="2" name="Title 1">
            <a:extLst>
              <a:ext uri="{FF2B5EF4-FFF2-40B4-BE49-F238E27FC236}">
                <a16:creationId xmlns:a16="http://schemas.microsoft.com/office/drawing/2014/main" id="{4022056A-7547-ABF7-3748-71DA9A965B86}"/>
              </a:ext>
            </a:extLst>
          </p:cNvPr>
          <p:cNvSpPr>
            <a:spLocks noGrp="1"/>
          </p:cNvSpPr>
          <p:nvPr>
            <p:ph type="title"/>
          </p:nvPr>
        </p:nvSpPr>
        <p:spPr>
          <a:xfrm>
            <a:off x="1322318" y="268361"/>
            <a:ext cx="7288282" cy="586834"/>
          </a:xfrm>
        </p:spPr>
        <p:txBody>
          <a:bodyPr/>
          <a:lstStyle/>
          <a:p>
            <a:r>
              <a:rPr lang="en-US" dirty="0"/>
              <a:t>Testing and Cleaning up</a:t>
            </a:r>
          </a:p>
        </p:txBody>
      </p:sp>
      <p:sp>
        <p:nvSpPr>
          <p:cNvPr id="5" name="TextBox 4">
            <a:extLst>
              <a:ext uri="{FF2B5EF4-FFF2-40B4-BE49-F238E27FC236}">
                <a16:creationId xmlns:a16="http://schemas.microsoft.com/office/drawing/2014/main" id="{2A102C4C-C11A-BD9A-0BA8-A60D2A2624DB}"/>
              </a:ext>
            </a:extLst>
          </p:cNvPr>
          <p:cNvSpPr txBox="1"/>
          <p:nvPr/>
        </p:nvSpPr>
        <p:spPr>
          <a:xfrm>
            <a:off x="1322318" y="1102148"/>
            <a:ext cx="6101482" cy="1685077"/>
          </a:xfrm>
          <a:prstGeom prst="rect">
            <a:avLst/>
          </a:prstGeom>
          <a:noFill/>
        </p:spPr>
        <p:txBody>
          <a:bodyPr wrap="square">
            <a:spAutoFit/>
          </a:bodyPr>
          <a:lstStyle/>
          <a:p>
            <a:pPr algn="l" rtl="0" fontAlgn="base">
              <a:spcBef>
                <a:spcPts val="1600"/>
              </a:spcBef>
              <a:spcAft>
                <a:spcPts val="300"/>
              </a:spcAft>
              <a:buNone/>
            </a:pPr>
            <a:r>
              <a:rPr lang="en-US" sz="2400" b="1" i="0" dirty="0">
                <a:solidFill>
                  <a:srgbClr val="000000"/>
                </a:solidFill>
                <a:effectLst/>
              </a:rPr>
              <a:t>Testing </a:t>
            </a:r>
            <a:endParaRPr lang="en-US" b="1" i="0" dirty="0">
              <a:solidFill>
                <a:srgbClr val="000000"/>
              </a:solidFill>
              <a:effectLst/>
            </a:endParaRPr>
          </a:p>
          <a:p>
            <a:pPr algn="l" rtl="0" fontAlgn="base">
              <a:spcBef>
                <a:spcPts val="600"/>
              </a:spcBef>
              <a:spcAft>
                <a:spcPts val="600"/>
              </a:spcAft>
            </a:pPr>
            <a:r>
              <a:rPr lang="en-US" sz="1800" b="0" i="0" dirty="0">
                <a:solidFill>
                  <a:srgbClr val="000000"/>
                </a:solidFill>
                <a:effectLst/>
              </a:rPr>
              <a:t>Be certain to run basic tests to verify report navigation and feature functionality before releasing the report to production. This testing should include testing RLS if the report uses row level security.</a:t>
            </a:r>
            <a:endParaRPr lang="en-US" b="0" i="0" dirty="0">
              <a:solidFill>
                <a:srgbClr val="000000"/>
              </a:solidFill>
              <a:effectLst/>
            </a:endParaRPr>
          </a:p>
        </p:txBody>
      </p:sp>
      <p:sp>
        <p:nvSpPr>
          <p:cNvPr id="7" name="TextBox 6">
            <a:extLst>
              <a:ext uri="{FF2B5EF4-FFF2-40B4-BE49-F238E27FC236}">
                <a16:creationId xmlns:a16="http://schemas.microsoft.com/office/drawing/2014/main" id="{D7366471-5350-D224-06FA-D52DFF00C87F}"/>
              </a:ext>
            </a:extLst>
          </p:cNvPr>
          <p:cNvSpPr txBox="1"/>
          <p:nvPr/>
        </p:nvSpPr>
        <p:spPr>
          <a:xfrm>
            <a:off x="1322318" y="3111060"/>
            <a:ext cx="6101482" cy="1408078"/>
          </a:xfrm>
          <a:prstGeom prst="rect">
            <a:avLst/>
          </a:prstGeom>
          <a:noFill/>
        </p:spPr>
        <p:txBody>
          <a:bodyPr wrap="square">
            <a:spAutoFit/>
          </a:bodyPr>
          <a:lstStyle/>
          <a:p>
            <a:pPr algn="l" rtl="0" fontAlgn="base">
              <a:spcBef>
                <a:spcPts val="1600"/>
              </a:spcBef>
              <a:spcAft>
                <a:spcPts val="300"/>
              </a:spcAft>
              <a:buNone/>
            </a:pPr>
            <a:r>
              <a:rPr lang="en-US" sz="2400" b="1" i="0" dirty="0">
                <a:solidFill>
                  <a:srgbClr val="000000"/>
                </a:solidFill>
                <a:effectLst/>
              </a:rPr>
              <a:t>Cleaning up </a:t>
            </a:r>
            <a:endParaRPr lang="en-US" b="1" i="0" dirty="0">
              <a:solidFill>
                <a:srgbClr val="000000"/>
              </a:solidFill>
              <a:effectLst/>
            </a:endParaRPr>
          </a:p>
          <a:p>
            <a:pPr algn="l" rtl="0" fontAlgn="base">
              <a:spcBef>
                <a:spcPts val="600"/>
              </a:spcBef>
              <a:spcAft>
                <a:spcPts val="600"/>
              </a:spcAft>
            </a:pPr>
            <a:r>
              <a:rPr lang="en-US" sz="1800" b="0" i="0" dirty="0">
                <a:solidFill>
                  <a:srgbClr val="000000"/>
                </a:solidFill>
                <a:effectLst/>
              </a:rPr>
              <a:t>Be sure to clean up report artifacts such as hiding the page template page as well as hiding any tables, columns, and measures that should not be accessible to report viewers.</a:t>
            </a:r>
            <a:endParaRPr lang="en-US" b="0" i="0" dirty="0">
              <a:solidFill>
                <a:srgbClr val="000000"/>
              </a:solidFill>
              <a:effectLst/>
            </a:endParaRPr>
          </a:p>
        </p:txBody>
      </p:sp>
    </p:spTree>
    <p:extLst>
      <p:ext uri="{BB962C8B-B14F-4D97-AF65-F5344CB8AC3E}">
        <p14:creationId xmlns:p14="http://schemas.microsoft.com/office/powerpoint/2010/main" val="100975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7F689-B43A-391D-062E-EE155A543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F60054-6D92-DD29-CF6A-9CCED3331A40}"/>
              </a:ext>
            </a:extLst>
          </p:cNvPr>
          <p:cNvSpPr>
            <a:spLocks noGrp="1"/>
          </p:cNvSpPr>
          <p:nvPr>
            <p:ph type="ctrTitle"/>
          </p:nvPr>
        </p:nvSpPr>
        <p:spPr/>
        <p:txBody>
          <a:bodyPr/>
          <a:lstStyle/>
          <a:p>
            <a:r>
              <a:rPr lang="en-US" dirty="0"/>
              <a:t>Summary</a:t>
            </a:r>
          </a:p>
        </p:txBody>
      </p:sp>
    </p:spTree>
    <p:extLst>
      <p:ext uri="{BB962C8B-B14F-4D97-AF65-F5344CB8AC3E}">
        <p14:creationId xmlns:p14="http://schemas.microsoft.com/office/powerpoint/2010/main" val="1466400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814849"/>
            <a:ext cx="5242560" cy="604049"/>
          </a:xfrm>
        </p:spPr>
        <p:txBody>
          <a:bodyPr/>
          <a:lstStyle/>
          <a:p>
            <a:r>
              <a:rPr lang="en-US" dirty="0"/>
              <a:t>Review Questions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199" y="1418898"/>
            <a:ext cx="6983073" cy="4669387"/>
          </a:xfrm>
        </p:spPr>
        <p:txBody>
          <a:bodyPr>
            <a:noAutofit/>
          </a:bodyPr>
          <a:lstStyle/>
          <a:p>
            <a:pPr marL="285750" indent="-285750" algn="l" rtl="0" fontAlgn="base">
              <a:lnSpc>
                <a:spcPct val="100000"/>
              </a:lnSpc>
              <a:buFont typeface="Arial" panose="020B0604020202020204" pitchFamily="34" charset="0"/>
              <a:buChar char="•"/>
            </a:pPr>
            <a:r>
              <a:rPr lang="en-US" sz="1400" b="0" i="0" dirty="0">
                <a:effectLst/>
              </a:rPr>
              <a:t>What Power BI feature allows the report author to preset elements such as colors and font sizes? </a:t>
            </a:r>
          </a:p>
          <a:p>
            <a:pPr marL="285750" indent="-285750" algn="l" rtl="0" fontAlgn="base">
              <a:lnSpc>
                <a:spcPct val="100000"/>
              </a:lnSpc>
              <a:buFont typeface="Arial" panose="020B0604020202020204" pitchFamily="34" charset="0"/>
              <a:buChar char="•"/>
            </a:pPr>
            <a:r>
              <a:rPr lang="en-US" sz="1400" b="0" i="0" dirty="0">
                <a:effectLst/>
              </a:rPr>
              <a:t>What are the three preparation steps that are taken before creating the final report pages? </a:t>
            </a:r>
          </a:p>
          <a:p>
            <a:pPr marL="285750" indent="-285750" algn="l" rtl="0" fontAlgn="base">
              <a:lnSpc>
                <a:spcPct val="100000"/>
              </a:lnSpc>
              <a:buFont typeface="Arial" panose="020B0604020202020204" pitchFamily="34" charset="0"/>
              <a:buChar char="•"/>
            </a:pPr>
            <a:r>
              <a:rPr lang="en-US" sz="1400" b="0" i="0" dirty="0">
                <a:effectLst/>
              </a:rPr>
              <a:t>What feature keeps the settings for slicers consistent across pages? </a:t>
            </a:r>
          </a:p>
          <a:p>
            <a:pPr marL="285750" indent="-285750" algn="l" rtl="0" fontAlgn="base">
              <a:lnSpc>
                <a:spcPct val="100000"/>
              </a:lnSpc>
              <a:buFont typeface="Arial" panose="020B0604020202020204" pitchFamily="34" charset="0"/>
              <a:buChar char="•"/>
            </a:pPr>
            <a:r>
              <a:rPr lang="en-US" sz="1400" b="0" i="0" dirty="0">
                <a:effectLst/>
              </a:rPr>
              <a:t>What type of visual can display the current value of a metric and the trend of that metric and track that metric against a goal? </a:t>
            </a:r>
          </a:p>
          <a:p>
            <a:pPr marL="285750" indent="-285750" algn="l" rtl="0" fontAlgn="base">
              <a:lnSpc>
                <a:spcPct val="100000"/>
              </a:lnSpc>
              <a:buFont typeface="Arial" panose="020B0604020202020204" pitchFamily="34" charset="0"/>
              <a:buChar char="•"/>
            </a:pPr>
            <a:r>
              <a:rPr lang="en-US" sz="1400" b="0" i="0" dirty="0">
                <a:effectLst/>
              </a:rPr>
              <a:t>What two features of Power BI are used to allow report viewers to reset the slicers on a page? </a:t>
            </a:r>
          </a:p>
          <a:p>
            <a:pPr marL="285750" indent="-285750" algn="l" rtl="0" fontAlgn="base">
              <a:lnSpc>
                <a:spcPct val="100000"/>
              </a:lnSpc>
              <a:buFont typeface="Arial" panose="020B0604020202020204" pitchFamily="34" charset="0"/>
              <a:buChar char="•"/>
            </a:pPr>
            <a:r>
              <a:rPr lang="en-US" sz="1400" b="0" i="0" dirty="0">
                <a:effectLst/>
              </a:rPr>
              <a:t>What DAX function can be used to determine whether a column has a single value? </a:t>
            </a:r>
          </a:p>
          <a:p>
            <a:pPr marL="285750" indent="-285750" algn="l" rtl="0" fontAlgn="base">
              <a:lnSpc>
                <a:spcPct val="100000"/>
              </a:lnSpc>
              <a:buFont typeface="Arial" panose="020B0604020202020204" pitchFamily="34" charset="0"/>
              <a:buChar char="•"/>
            </a:pPr>
            <a:r>
              <a:rPr lang="en-US" sz="1400" b="0" i="0" dirty="0">
                <a:effectLst/>
              </a:rPr>
              <a:t>What Power BI feature allows ad hoc information to be entered into the semantic model? </a:t>
            </a:r>
          </a:p>
          <a:p>
            <a:pPr marL="285750" indent="-285750" algn="l" rtl="0" fontAlgn="base">
              <a:lnSpc>
                <a:spcPct val="100000"/>
              </a:lnSpc>
              <a:buFont typeface="Arial" panose="020B0604020202020204" pitchFamily="34" charset="0"/>
              <a:buChar char="•"/>
            </a:pPr>
            <a:r>
              <a:rPr lang="en-US" sz="1400" b="0" i="0" dirty="0">
                <a:effectLst/>
              </a:rPr>
              <a:t>What two analytics features were used on the report pages? </a:t>
            </a:r>
          </a:p>
          <a:p>
            <a:pPr marL="285750" indent="-285750" algn="l" rtl="0" fontAlgn="base">
              <a:lnSpc>
                <a:spcPct val="100000"/>
              </a:lnSpc>
              <a:buFont typeface="Arial" panose="020B0604020202020204" pitchFamily="34" charset="0"/>
              <a:buChar char="•"/>
            </a:pPr>
            <a:r>
              <a:rPr lang="en-US" sz="1400" b="0" i="0" dirty="0">
                <a:effectLst/>
              </a:rPr>
              <a:t>What report and data elements can be hidden from report viewers? </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3799680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751599"/>
          </a:xfrm>
        </p:spPr>
        <p:txBody>
          <a:bodyPr/>
          <a:lstStyle/>
          <a:p>
            <a:r>
              <a:rPr lang="en-US" dirty="0"/>
              <a:t>Lesson Plan</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499" y="1828800"/>
            <a:ext cx="3143907" cy="4439569"/>
          </a:xfrm>
        </p:spPr>
        <p:txBody>
          <a:bodyPr>
            <a:normAutofit/>
          </a:bodyPr>
          <a:lstStyle/>
          <a:p>
            <a:r>
              <a:rPr lang="en-US" dirty="0"/>
              <a:t>Preparing the final report</a:t>
            </a:r>
          </a:p>
          <a:p>
            <a:r>
              <a:rPr lang="en-US" dirty="0"/>
              <a:t>Creating the final report pages</a:t>
            </a:r>
          </a:p>
          <a:p>
            <a:r>
              <a:rPr lang="en-US" dirty="0"/>
              <a:t>Finishing up</a:t>
            </a:r>
          </a:p>
          <a:p>
            <a:r>
              <a:rPr lang="en-US" dirty="0"/>
              <a:t>Summary</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E76AA-E40D-55D1-F3E6-5D5061A816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20CFA9-5AAF-E5C8-A1B7-AA421578F815}"/>
              </a:ext>
            </a:extLst>
          </p:cNvPr>
          <p:cNvSpPr>
            <a:spLocks noGrp="1"/>
          </p:cNvSpPr>
          <p:nvPr>
            <p:ph type="title"/>
          </p:nvPr>
        </p:nvSpPr>
        <p:spPr>
          <a:xfrm>
            <a:off x="679085" y="268360"/>
            <a:ext cx="7288282" cy="2121177"/>
          </a:xfrm>
        </p:spPr>
        <p:txBody>
          <a:bodyPr/>
          <a:lstStyle/>
          <a:p>
            <a:r>
              <a:rPr lang="en-US" dirty="0"/>
              <a:t>Follow-up and Next lesson</a:t>
            </a:r>
          </a:p>
        </p:txBody>
      </p:sp>
      <p:sp>
        <p:nvSpPr>
          <p:cNvPr id="3" name="Text Placeholder 2">
            <a:extLst>
              <a:ext uri="{FF2B5EF4-FFF2-40B4-BE49-F238E27FC236}">
                <a16:creationId xmlns:a16="http://schemas.microsoft.com/office/drawing/2014/main" id="{7A7D68E0-9565-516F-2D21-88C01DED5EBD}"/>
              </a:ext>
            </a:extLst>
          </p:cNvPr>
          <p:cNvSpPr>
            <a:spLocks noGrp="1"/>
          </p:cNvSpPr>
          <p:nvPr>
            <p:ph sz="half" idx="2"/>
          </p:nvPr>
        </p:nvSpPr>
        <p:spPr>
          <a:xfrm>
            <a:off x="679085" y="2763078"/>
            <a:ext cx="7424396" cy="3407051"/>
          </a:xfrm>
        </p:spPr>
        <p:txBody>
          <a:bodyPr>
            <a:normAutofit fontScale="55000" lnSpcReduction="20000"/>
          </a:bodyPr>
          <a:lstStyle/>
          <a:p>
            <a:r>
              <a:rPr lang="en-US" dirty="0">
                <a:ea typeface="Calibri" panose="020F0502020204030204" pitchFamily="34" charset="0"/>
                <a:cs typeface="Times New Roman" panose="02020603050405020304" pitchFamily="18" charset="0"/>
              </a:rPr>
              <a:t>To learn more about the topics that were covered in this chapter, please take a look at the following references:</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Using Report Themes in Power BI Desktop: </a:t>
            </a:r>
            <a:r>
              <a:rPr lang="en-US" dirty="0">
                <a:ea typeface="Calibri" panose="020F0502020204030204" pitchFamily="34" charset="0"/>
                <a:cs typeface="Times New Roman" panose="02020603050405020304" pitchFamily="18" charset="0"/>
                <a:hlinkClick r:id="rId3"/>
              </a:rPr>
              <a:t>https://learn.microsoft.com/en-us/power-bi/create-reports/desktop-report-themes</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Using gridlines and snap-to-grid in Power BI Desktop reports: </a:t>
            </a:r>
            <a:r>
              <a:rPr lang="en-US" dirty="0">
                <a:ea typeface="Calibri" panose="020F0502020204030204" pitchFamily="34" charset="0"/>
                <a:cs typeface="Times New Roman" panose="02020603050405020304" pitchFamily="18" charset="0"/>
                <a:hlinkClick r:id="rId4"/>
              </a:rPr>
              <a:t>https://learn.microsoft.com/en-us/power-bi/create-reports/desktop-gridlines-snap-to-grid?tabs=powerbi-desktop</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Add text boxes, shapes, and smart narrative visuals to Power BI reports: </a:t>
            </a:r>
            <a:r>
              <a:rPr lang="en-US" dirty="0">
                <a:ea typeface="Calibri" panose="020F0502020204030204" pitchFamily="34" charset="0"/>
                <a:cs typeface="Times New Roman" panose="02020603050405020304" pitchFamily="18" charset="0"/>
                <a:hlinkClick r:id="rId5"/>
              </a:rPr>
              <a:t>https://learn.microsoft.com/en-us/power-bi/create-reports/power-bi-reports-add-text-and-shapes?tabs=powerbi-desktop</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Apply conditional formatting in tables and matrixes:  </a:t>
            </a:r>
            <a:r>
              <a:rPr lang="en-US" dirty="0">
                <a:ea typeface="Calibri" panose="020F0502020204030204" pitchFamily="34" charset="0"/>
                <a:cs typeface="Times New Roman" panose="02020603050405020304" pitchFamily="18" charset="0"/>
                <a:hlinkClick r:id="rId6"/>
              </a:rPr>
              <a:t>https://learn.microsoft.com/en-us/power-bi/create-reports/desktop-conditional-table-formatting</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Sort one column by another column in Power BI: </a:t>
            </a:r>
            <a:r>
              <a:rPr lang="en-US" dirty="0">
                <a:ea typeface="Calibri" panose="020F0502020204030204" pitchFamily="34" charset="0"/>
                <a:cs typeface="Times New Roman" panose="02020603050405020304" pitchFamily="18" charset="0"/>
                <a:hlinkClick r:id="rId7"/>
              </a:rPr>
              <a:t>https://learn.microsoft.com/en-us/power-bi/create-reports/desktop-sort-by-column?tabs=powerbi-desktop</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Create report bookmarks in Power BI to share insights and build stories: </a:t>
            </a:r>
            <a:r>
              <a:rPr lang="en-US" dirty="0">
                <a:ea typeface="Calibri" panose="020F0502020204030204" pitchFamily="34" charset="0"/>
                <a:cs typeface="Times New Roman" panose="02020603050405020304" pitchFamily="18" charset="0"/>
                <a:hlinkClick r:id="rId8"/>
              </a:rPr>
              <a:t>https://learn.microsoft.com/en-us/power-bi/create-reports/desktop-bookmarks?tabs=powerbi-desktop</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Using the Analytics pane in Power BI Desktop: </a:t>
            </a:r>
            <a:r>
              <a:rPr lang="en-US" dirty="0">
                <a:ea typeface="Calibri" panose="020F0502020204030204" pitchFamily="34" charset="0"/>
                <a:cs typeface="Times New Roman" panose="02020603050405020304" pitchFamily="18" charset="0"/>
                <a:hlinkClick r:id="rId9"/>
              </a:rPr>
              <a:t>https://learn.microsoft.com/en-us/power-bi/transform-model/desktop-analytics-pane</a:t>
            </a:r>
            <a:r>
              <a:rPr lang="en-US" dirty="0">
                <a:ea typeface="Calibri" panose="020F0502020204030204" pitchFamily="34" charset="0"/>
                <a:cs typeface="Times New Roman" panose="02020603050405020304" pitchFamily="18" charset="0"/>
              </a:rPr>
              <a:t>  </a:t>
            </a:r>
          </a:p>
          <a:p>
            <a:pPr marL="285750" indent="-285750">
              <a:buFont typeface="Arial" panose="020B0604020202020204" pitchFamily="34" charset="0"/>
              <a:buChar char="•"/>
            </a:pPr>
            <a:r>
              <a:rPr lang="en-US" dirty="0">
                <a:ea typeface="Calibri" panose="020F0502020204030204" pitchFamily="34" charset="0"/>
                <a:cs typeface="Times New Roman" panose="02020603050405020304" pitchFamily="18" charset="0"/>
              </a:rPr>
              <a:t>Tips and tricks for creating reports in Power BI Desktop: </a:t>
            </a:r>
            <a:r>
              <a:rPr lang="en-US" dirty="0">
                <a:ea typeface="Calibri" panose="020F0502020204030204" pitchFamily="34" charset="0"/>
                <a:cs typeface="Times New Roman" panose="02020603050405020304" pitchFamily="18" charset="0"/>
                <a:hlinkClick r:id="rId10"/>
              </a:rPr>
              <a:t>https://learn.microsoft.com/en-us/power-bi/create-reports/desktop-tips-and-tricks-for-creating-reports</a:t>
            </a:r>
            <a:r>
              <a:rPr lang="en-US" dirty="0">
                <a:ea typeface="Calibri" panose="020F0502020204030204" pitchFamily="34" charset="0"/>
                <a:cs typeface="Times New Roman" panose="02020603050405020304" pitchFamily="18" charset="0"/>
              </a:rPr>
              <a:t> </a:t>
            </a:r>
          </a:p>
        </p:txBody>
      </p:sp>
      <p:sp>
        <p:nvSpPr>
          <p:cNvPr id="14" name="Slide Number Placeholder 5">
            <a:extLst>
              <a:ext uri="{FF2B5EF4-FFF2-40B4-BE49-F238E27FC236}">
                <a16:creationId xmlns:a16="http://schemas.microsoft.com/office/drawing/2014/main" id="{B7D3EB97-35E9-71A7-8CC9-BD3D6DC7062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20</a:t>
            </a:fld>
            <a:endParaRPr lang="en-US" dirty="0"/>
          </a:p>
        </p:txBody>
      </p:sp>
      <p:sp>
        <p:nvSpPr>
          <p:cNvPr id="4" name="Content Placeholder 2">
            <a:extLst>
              <a:ext uri="{FF2B5EF4-FFF2-40B4-BE49-F238E27FC236}">
                <a16:creationId xmlns:a16="http://schemas.microsoft.com/office/drawing/2014/main" id="{D6BD4F4D-C9F3-03C8-9C7E-66F8B0109ED0}"/>
              </a:ext>
            </a:extLst>
          </p:cNvPr>
          <p:cNvSpPr txBox="1">
            <a:spLocks/>
          </p:cNvSpPr>
          <p:nvPr/>
        </p:nvSpPr>
        <p:spPr>
          <a:xfrm>
            <a:off x="8380955" y="3291786"/>
            <a:ext cx="3143907" cy="308321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Chapter 8 </a:t>
            </a:r>
            <a:r>
              <a:rPr lang="en-US"/>
              <a:t>– Publishing and Sharing</a:t>
            </a:r>
            <a:endParaRPr lang="en-US" dirty="0"/>
          </a:p>
        </p:txBody>
      </p:sp>
      <p:sp>
        <p:nvSpPr>
          <p:cNvPr id="5" name="Title 1">
            <a:extLst>
              <a:ext uri="{FF2B5EF4-FFF2-40B4-BE49-F238E27FC236}">
                <a16:creationId xmlns:a16="http://schemas.microsoft.com/office/drawing/2014/main" id="{BCBAF74B-27B1-4E87-F919-3EE5EF82E44B}"/>
              </a:ext>
            </a:extLst>
          </p:cNvPr>
          <p:cNvSpPr txBox="1">
            <a:spLocks/>
          </p:cNvSpPr>
          <p:nvPr/>
        </p:nvSpPr>
        <p:spPr>
          <a:xfrm>
            <a:off x="8380955" y="1909411"/>
            <a:ext cx="2895600" cy="13255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NEXT LESSON</a:t>
            </a:r>
          </a:p>
        </p:txBody>
      </p:sp>
    </p:spTree>
    <p:extLst>
      <p:ext uri="{BB962C8B-B14F-4D97-AF65-F5344CB8AC3E}">
        <p14:creationId xmlns:p14="http://schemas.microsoft.com/office/powerpoint/2010/main" val="2391922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Preparing the final report</a:t>
            </a:r>
          </a:p>
        </p:txBody>
      </p:sp>
    </p:spTree>
    <p:extLst>
      <p:ext uri="{BB962C8B-B14F-4D97-AF65-F5344CB8AC3E}">
        <p14:creationId xmlns:p14="http://schemas.microsoft.com/office/powerpoint/2010/main" val="102282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665775"/>
          </a:xfrm>
        </p:spPr>
        <p:txBody>
          <a:bodyPr/>
          <a:lstStyle/>
          <a:p>
            <a:r>
              <a:rPr lang="en-US" dirty="0"/>
              <a:t>Planning and Cleanup</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
        <p:nvSpPr>
          <p:cNvPr id="4" name="TextBox 3">
            <a:extLst>
              <a:ext uri="{FF2B5EF4-FFF2-40B4-BE49-F238E27FC236}">
                <a16:creationId xmlns:a16="http://schemas.microsoft.com/office/drawing/2014/main" id="{3E860147-800E-3E0A-B51D-3562FC27712F}"/>
              </a:ext>
            </a:extLst>
          </p:cNvPr>
          <p:cNvSpPr txBox="1"/>
          <p:nvPr/>
        </p:nvSpPr>
        <p:spPr>
          <a:xfrm>
            <a:off x="1322318" y="1408838"/>
            <a:ext cx="6101482" cy="1243930"/>
          </a:xfrm>
          <a:prstGeom prst="rect">
            <a:avLst/>
          </a:prstGeom>
          <a:noFill/>
        </p:spPr>
        <p:txBody>
          <a:bodyPr wrap="square">
            <a:spAutoFit/>
          </a:bodyPr>
          <a:lstStyle/>
          <a:p>
            <a:pPr algn="l" rtl="0" fontAlgn="base">
              <a:lnSpc>
                <a:spcPts val="1575"/>
              </a:lnSpc>
              <a:spcBef>
                <a:spcPts val="1600"/>
              </a:spcBef>
              <a:spcAft>
                <a:spcPts val="300"/>
              </a:spcAft>
              <a:buNone/>
            </a:pPr>
            <a:r>
              <a:rPr lang="en-US" sz="2400" b="1" i="0" dirty="0">
                <a:solidFill>
                  <a:srgbClr val="000000"/>
                </a:solidFill>
                <a:effectLst/>
              </a:rPr>
              <a:t>Planning the final report </a:t>
            </a:r>
            <a:endParaRPr lang="en-US" b="1" i="0" dirty="0">
              <a:solidFill>
                <a:srgbClr val="000000"/>
              </a:solidFill>
              <a:effectLst/>
            </a:endParaRPr>
          </a:p>
          <a:p>
            <a:pPr algn="l" rtl="0" fontAlgn="base">
              <a:spcBef>
                <a:spcPts val="600"/>
              </a:spcBef>
              <a:spcAft>
                <a:spcPts val="600"/>
              </a:spcAft>
            </a:pPr>
            <a:r>
              <a:rPr lang="en-US" dirty="0">
                <a:solidFill>
                  <a:srgbClr val="000000"/>
                </a:solidFill>
              </a:rPr>
              <a:t>Make sure to understand the different audiences involved with the report and plan out what pages will be included in the final report.</a:t>
            </a:r>
            <a:endParaRPr lang="en-US" b="0" i="0" dirty="0">
              <a:solidFill>
                <a:srgbClr val="000000"/>
              </a:solidFill>
              <a:effectLst/>
            </a:endParaRPr>
          </a:p>
        </p:txBody>
      </p:sp>
      <p:sp>
        <p:nvSpPr>
          <p:cNvPr id="6" name="TextBox 5">
            <a:extLst>
              <a:ext uri="{FF2B5EF4-FFF2-40B4-BE49-F238E27FC236}">
                <a16:creationId xmlns:a16="http://schemas.microsoft.com/office/drawing/2014/main" id="{D69A183D-9A02-05E8-63D6-A9578CBB2C14}"/>
              </a:ext>
            </a:extLst>
          </p:cNvPr>
          <p:cNvSpPr txBox="1"/>
          <p:nvPr/>
        </p:nvSpPr>
        <p:spPr>
          <a:xfrm>
            <a:off x="1322318" y="2884521"/>
            <a:ext cx="6101482" cy="966931"/>
          </a:xfrm>
          <a:prstGeom prst="rect">
            <a:avLst/>
          </a:prstGeom>
          <a:noFill/>
        </p:spPr>
        <p:txBody>
          <a:bodyPr wrap="square">
            <a:spAutoFit/>
          </a:bodyPr>
          <a:lstStyle/>
          <a:p>
            <a:pPr algn="l" rtl="0" fontAlgn="base">
              <a:lnSpc>
                <a:spcPts val="1575"/>
              </a:lnSpc>
              <a:spcBef>
                <a:spcPts val="1600"/>
              </a:spcBef>
              <a:spcAft>
                <a:spcPts val="300"/>
              </a:spcAft>
              <a:buNone/>
            </a:pPr>
            <a:r>
              <a:rPr lang="en-US" sz="2400" b="1" i="0" dirty="0">
                <a:solidFill>
                  <a:srgbClr val="000000"/>
                </a:solidFill>
                <a:effectLst/>
              </a:rPr>
              <a:t>Cleaning up </a:t>
            </a:r>
            <a:endParaRPr lang="en-US" b="1" i="0" dirty="0">
              <a:solidFill>
                <a:srgbClr val="000000"/>
              </a:solidFill>
              <a:effectLst/>
            </a:endParaRPr>
          </a:p>
          <a:p>
            <a:pPr algn="l" rtl="0" fontAlgn="base">
              <a:spcBef>
                <a:spcPts val="600"/>
              </a:spcBef>
              <a:spcAft>
                <a:spcPts val="600"/>
              </a:spcAft>
            </a:pPr>
            <a:r>
              <a:rPr lang="en-US" sz="1800" b="0" i="0" dirty="0">
                <a:solidFill>
                  <a:srgbClr val="000000"/>
                </a:solidFill>
                <a:effectLst/>
              </a:rPr>
              <a:t>Clean up any pages or visual artifacts used during the initial exploration of the data. </a:t>
            </a:r>
            <a:endParaRPr lang="en-US" b="0" i="0" dirty="0">
              <a:solidFill>
                <a:srgbClr val="000000"/>
              </a:solidFill>
              <a:effectLst/>
            </a:endParaRPr>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6D818-A2FC-8DC5-9FD8-428502E8EECB}"/>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89BCC6D2-AB16-1ADC-FDC7-5D20CC342703}"/>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
        <p:nvSpPr>
          <p:cNvPr id="2" name="Title 1">
            <a:extLst>
              <a:ext uri="{FF2B5EF4-FFF2-40B4-BE49-F238E27FC236}">
                <a16:creationId xmlns:a16="http://schemas.microsoft.com/office/drawing/2014/main" id="{DD7E983A-8EE5-F3E0-C18A-255B5B9C4C49}"/>
              </a:ext>
            </a:extLst>
          </p:cNvPr>
          <p:cNvSpPr>
            <a:spLocks noGrp="1"/>
          </p:cNvSpPr>
          <p:nvPr>
            <p:ph type="title"/>
          </p:nvPr>
        </p:nvSpPr>
        <p:spPr>
          <a:xfrm>
            <a:off x="1322318" y="268360"/>
            <a:ext cx="7288282" cy="665775"/>
          </a:xfrm>
        </p:spPr>
        <p:txBody>
          <a:bodyPr/>
          <a:lstStyle/>
          <a:p>
            <a:r>
              <a:rPr lang="en-US" dirty="0"/>
              <a:t>Using a theme</a:t>
            </a:r>
          </a:p>
        </p:txBody>
      </p:sp>
      <p:sp>
        <p:nvSpPr>
          <p:cNvPr id="6" name="TextBox 5">
            <a:extLst>
              <a:ext uri="{FF2B5EF4-FFF2-40B4-BE49-F238E27FC236}">
                <a16:creationId xmlns:a16="http://schemas.microsoft.com/office/drawing/2014/main" id="{40406BC5-60E5-933A-C39B-884E272B5165}"/>
              </a:ext>
            </a:extLst>
          </p:cNvPr>
          <p:cNvSpPr txBox="1"/>
          <p:nvPr/>
        </p:nvSpPr>
        <p:spPr>
          <a:xfrm>
            <a:off x="1322318" y="1136537"/>
            <a:ext cx="6101482" cy="1477328"/>
          </a:xfrm>
          <a:prstGeom prst="rect">
            <a:avLst/>
          </a:prstGeom>
          <a:noFill/>
        </p:spPr>
        <p:txBody>
          <a:bodyPr wrap="square">
            <a:spAutoFit/>
          </a:bodyPr>
          <a:lstStyle/>
          <a:p>
            <a:r>
              <a:rPr lang="en-US" b="0" i="0" dirty="0">
                <a:solidFill>
                  <a:srgbClr val="000000"/>
                </a:solidFill>
                <a:effectLst/>
              </a:rPr>
              <a:t>Theme</a:t>
            </a:r>
            <a:r>
              <a:rPr lang="en-US" dirty="0">
                <a:solidFill>
                  <a:srgbClr val="000000"/>
                </a:solidFill>
              </a:rPr>
              <a:t> </a:t>
            </a:r>
            <a:r>
              <a:rPr lang="en-US" b="0" i="0" dirty="0">
                <a:solidFill>
                  <a:srgbClr val="000000"/>
                </a:solidFill>
                <a:effectLst/>
              </a:rPr>
              <a:t>files are JavaScript files that can contain all of the approved corporate branding colors and standards as well as default font sizes and other settings for visuals, report pages, etc. Themes can save a lot of time and effort when it comes to formatting the final report</a:t>
            </a:r>
            <a:endParaRPr lang="en-US" dirty="0"/>
          </a:p>
        </p:txBody>
      </p:sp>
      <p:pic>
        <p:nvPicPr>
          <p:cNvPr id="1026" name="Picture 2" descr="A screenshot of a computer&#10;&#10;Description automatically generated, Picture">
            <a:extLst>
              <a:ext uri="{FF2B5EF4-FFF2-40B4-BE49-F238E27FC236}">
                <a16:creationId xmlns:a16="http://schemas.microsoft.com/office/drawing/2014/main" id="{6696072A-D594-DF32-DA52-7E7EAED352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1226" y="498207"/>
            <a:ext cx="3579676" cy="6040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44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BD65B-EB20-137E-2004-B9FA9EC51951}"/>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AF6C4924-01F1-E058-D0AF-887B0EF566B9}"/>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4" name="TextBox 3">
            <a:extLst>
              <a:ext uri="{FF2B5EF4-FFF2-40B4-BE49-F238E27FC236}">
                <a16:creationId xmlns:a16="http://schemas.microsoft.com/office/drawing/2014/main" id="{9D8039FB-8424-DDFC-CB16-AD6DE425C08E}"/>
              </a:ext>
            </a:extLst>
          </p:cNvPr>
          <p:cNvSpPr txBox="1"/>
          <p:nvPr/>
        </p:nvSpPr>
        <p:spPr>
          <a:xfrm>
            <a:off x="1322318" y="934135"/>
            <a:ext cx="8086519" cy="923330"/>
          </a:xfrm>
          <a:prstGeom prst="rect">
            <a:avLst/>
          </a:prstGeom>
          <a:noFill/>
        </p:spPr>
        <p:txBody>
          <a:bodyPr wrap="square">
            <a:spAutoFit/>
          </a:bodyPr>
          <a:lstStyle/>
          <a:p>
            <a:pPr algn="l" rtl="0" fontAlgn="base">
              <a:spcBef>
                <a:spcPts val="600"/>
              </a:spcBef>
              <a:spcAft>
                <a:spcPts val="600"/>
              </a:spcAft>
              <a:buNone/>
            </a:pPr>
            <a:r>
              <a:rPr lang="en-US" sz="1800" b="0" i="0" dirty="0">
                <a:solidFill>
                  <a:srgbClr val="000000"/>
                </a:solidFill>
                <a:effectLst/>
              </a:rPr>
              <a:t>Think of the value of a template page this way: instead of setting up the layout and format for each page of a report individually, we do these operations only once instead.</a:t>
            </a:r>
            <a:endParaRPr lang="en-US" b="0" i="0" dirty="0">
              <a:solidFill>
                <a:srgbClr val="000000"/>
              </a:solidFill>
              <a:effectLst/>
            </a:endParaRPr>
          </a:p>
        </p:txBody>
      </p:sp>
      <p:sp>
        <p:nvSpPr>
          <p:cNvPr id="5" name="Title 1">
            <a:extLst>
              <a:ext uri="{FF2B5EF4-FFF2-40B4-BE49-F238E27FC236}">
                <a16:creationId xmlns:a16="http://schemas.microsoft.com/office/drawing/2014/main" id="{BA4EDC14-2D51-156A-8705-60D9BB699822}"/>
              </a:ext>
            </a:extLst>
          </p:cNvPr>
          <p:cNvSpPr>
            <a:spLocks noGrp="1"/>
          </p:cNvSpPr>
          <p:nvPr>
            <p:ph type="title"/>
          </p:nvPr>
        </p:nvSpPr>
        <p:spPr>
          <a:xfrm>
            <a:off x="1322318" y="268360"/>
            <a:ext cx="7288282" cy="665775"/>
          </a:xfrm>
        </p:spPr>
        <p:txBody>
          <a:bodyPr/>
          <a:lstStyle/>
          <a:p>
            <a:r>
              <a:rPr lang="en-US" dirty="0"/>
              <a:t>Page Templates</a:t>
            </a:r>
          </a:p>
        </p:txBody>
      </p:sp>
      <p:pic>
        <p:nvPicPr>
          <p:cNvPr id="2050" name="Picture 2" descr="A white rectangular object with a blue background&#10;&#10;Description automatically generated, Picture">
            <a:extLst>
              <a:ext uri="{FF2B5EF4-FFF2-40B4-BE49-F238E27FC236}">
                <a16:creationId xmlns:a16="http://schemas.microsoft.com/office/drawing/2014/main" id="{37D6340D-E93A-19C6-A252-616E24348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2153642"/>
            <a:ext cx="7072861" cy="3987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639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14FA4-3F6C-A7D4-9C74-01707E65ECB3}"/>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7B82A8A5-527A-D332-0BB0-39AC1C4FF10D}"/>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sp>
        <p:nvSpPr>
          <p:cNvPr id="5" name="Title 1">
            <a:extLst>
              <a:ext uri="{FF2B5EF4-FFF2-40B4-BE49-F238E27FC236}">
                <a16:creationId xmlns:a16="http://schemas.microsoft.com/office/drawing/2014/main" id="{99C329D1-F404-56E8-CE82-36514C996886}"/>
              </a:ext>
            </a:extLst>
          </p:cNvPr>
          <p:cNvSpPr>
            <a:spLocks noGrp="1"/>
          </p:cNvSpPr>
          <p:nvPr>
            <p:ph type="title"/>
          </p:nvPr>
        </p:nvSpPr>
        <p:spPr>
          <a:xfrm>
            <a:off x="1322317" y="268360"/>
            <a:ext cx="10203069" cy="665775"/>
          </a:xfrm>
        </p:spPr>
        <p:txBody>
          <a:bodyPr>
            <a:normAutofit fontScale="90000"/>
          </a:bodyPr>
          <a:lstStyle/>
          <a:p>
            <a:r>
              <a:rPr lang="en-US" dirty="0"/>
              <a:t>Sync Slicers, Calendar Adjustments, and report filters</a:t>
            </a:r>
          </a:p>
        </p:txBody>
      </p:sp>
      <p:sp>
        <p:nvSpPr>
          <p:cNvPr id="3" name="TextBox 2">
            <a:extLst>
              <a:ext uri="{FF2B5EF4-FFF2-40B4-BE49-F238E27FC236}">
                <a16:creationId xmlns:a16="http://schemas.microsoft.com/office/drawing/2014/main" id="{3E6F5662-E144-2587-DBB5-2F95A9BE7851}"/>
              </a:ext>
            </a:extLst>
          </p:cNvPr>
          <p:cNvSpPr txBox="1"/>
          <p:nvPr/>
        </p:nvSpPr>
        <p:spPr>
          <a:xfrm>
            <a:off x="1322317" y="2979675"/>
            <a:ext cx="6101482" cy="1331134"/>
          </a:xfrm>
          <a:prstGeom prst="rect">
            <a:avLst/>
          </a:prstGeom>
          <a:noFill/>
        </p:spPr>
        <p:txBody>
          <a:bodyPr wrap="square">
            <a:spAutoFit/>
          </a:bodyPr>
          <a:lstStyle/>
          <a:p>
            <a:pPr algn="l" rtl="0" fontAlgn="base">
              <a:lnSpc>
                <a:spcPts val="1575"/>
              </a:lnSpc>
              <a:spcBef>
                <a:spcPts val="1600"/>
              </a:spcBef>
              <a:spcAft>
                <a:spcPts val="300"/>
              </a:spcAft>
              <a:buNone/>
            </a:pPr>
            <a:r>
              <a:rPr lang="en-US" sz="2400" b="1" i="0" dirty="0">
                <a:solidFill>
                  <a:srgbClr val="000000"/>
                </a:solidFill>
                <a:effectLst/>
              </a:rPr>
              <a:t>Adjusting the calendar </a:t>
            </a:r>
            <a:endParaRPr lang="en-US" b="1" i="0" dirty="0">
              <a:solidFill>
                <a:srgbClr val="000000"/>
              </a:solidFill>
              <a:effectLst/>
            </a:endParaRPr>
          </a:p>
          <a:p>
            <a:pPr algn="l" rtl="0" fontAlgn="base">
              <a:spcBef>
                <a:spcPts val="600"/>
              </a:spcBef>
              <a:spcAft>
                <a:spcPts val="600"/>
              </a:spcAft>
              <a:buNone/>
            </a:pPr>
            <a:r>
              <a:rPr lang="en-US" sz="1800" b="1" i="0" dirty="0">
                <a:solidFill>
                  <a:srgbClr val="008000"/>
                </a:solidFill>
                <a:effectLst/>
              </a:rPr>
              <a:t>Calendar</a:t>
            </a:r>
            <a:r>
              <a:rPr lang="en-US" sz="1800" b="0" i="0" dirty="0">
                <a:solidFill>
                  <a:srgbClr val="000000"/>
                </a:solidFill>
                <a:effectLst/>
              </a:rPr>
              <a:t> tables can be adjusted to only include relevant dates based upon fact tables </a:t>
            </a:r>
            <a:endParaRPr lang="en-US" b="0" i="0" dirty="0">
              <a:solidFill>
                <a:srgbClr val="000000"/>
              </a:solidFill>
              <a:effectLst/>
            </a:endParaRPr>
          </a:p>
          <a:p>
            <a:pPr algn="l" rtl="0" fontAlgn="base">
              <a:spcBef>
                <a:spcPts val="800"/>
              </a:spcBef>
            </a:pPr>
            <a:r>
              <a:rPr lang="en-US" sz="1200" b="0" i="0" dirty="0">
                <a:solidFill>
                  <a:srgbClr val="000000"/>
                </a:solidFill>
                <a:effectLst/>
              </a:rPr>
              <a:t>Calendar = </a:t>
            </a:r>
            <a:r>
              <a:rPr lang="en-US" sz="1200" b="0" i="0" dirty="0">
                <a:solidFill>
                  <a:srgbClr val="3165BB"/>
                </a:solidFill>
                <a:effectLst/>
              </a:rPr>
              <a:t>CALENDAR</a:t>
            </a:r>
            <a:r>
              <a:rPr lang="en-US" sz="1200" b="0" i="0" dirty="0">
                <a:solidFill>
                  <a:srgbClr val="000000"/>
                </a:solidFill>
                <a:effectLst/>
              </a:rPr>
              <a:t>( </a:t>
            </a:r>
            <a:r>
              <a:rPr lang="en-US" sz="1200" b="0" i="0" dirty="0">
                <a:solidFill>
                  <a:srgbClr val="3165BB"/>
                </a:solidFill>
                <a:effectLst/>
              </a:rPr>
              <a:t>MIN</a:t>
            </a:r>
            <a:r>
              <a:rPr lang="en-US" sz="1200" b="0" i="0" dirty="0">
                <a:solidFill>
                  <a:srgbClr val="000000"/>
                </a:solidFill>
                <a:effectLst/>
              </a:rPr>
              <a:t>( </a:t>
            </a:r>
            <a:r>
              <a:rPr lang="en-US" sz="1200" b="0" i="0" dirty="0">
                <a:solidFill>
                  <a:srgbClr val="001080"/>
                </a:solidFill>
                <a:effectLst/>
              </a:rPr>
              <a:t>'Hours'[Date]</a:t>
            </a:r>
            <a:r>
              <a:rPr lang="en-US" sz="1200" b="0" i="0" dirty="0">
                <a:solidFill>
                  <a:srgbClr val="000000"/>
                </a:solidFill>
                <a:effectLst/>
              </a:rPr>
              <a:t> ), </a:t>
            </a:r>
            <a:r>
              <a:rPr lang="en-US" sz="1200" b="0" i="0" dirty="0">
                <a:solidFill>
                  <a:srgbClr val="3165BB"/>
                </a:solidFill>
                <a:effectLst/>
              </a:rPr>
              <a:t>MAX</a:t>
            </a:r>
            <a:r>
              <a:rPr lang="en-US" sz="1200" b="0" i="0" dirty="0">
                <a:solidFill>
                  <a:srgbClr val="000000"/>
                </a:solidFill>
                <a:effectLst/>
              </a:rPr>
              <a:t>( </a:t>
            </a:r>
            <a:r>
              <a:rPr lang="en-US" sz="1200" b="0" i="0" dirty="0">
                <a:solidFill>
                  <a:srgbClr val="001080"/>
                </a:solidFill>
                <a:effectLst/>
              </a:rPr>
              <a:t>'Hours'[Date]</a:t>
            </a:r>
            <a:r>
              <a:rPr lang="en-US" sz="1200" b="0" i="0" dirty="0">
                <a:solidFill>
                  <a:srgbClr val="000000"/>
                </a:solidFill>
                <a:effectLst/>
              </a:rPr>
              <a:t> ) ) </a:t>
            </a:r>
            <a:endParaRPr lang="en-US" b="0" i="0" dirty="0">
              <a:solidFill>
                <a:srgbClr val="000000"/>
              </a:solidFill>
              <a:effectLst/>
            </a:endParaRPr>
          </a:p>
        </p:txBody>
      </p:sp>
      <p:sp>
        <p:nvSpPr>
          <p:cNvPr id="7" name="TextBox 6">
            <a:extLst>
              <a:ext uri="{FF2B5EF4-FFF2-40B4-BE49-F238E27FC236}">
                <a16:creationId xmlns:a16="http://schemas.microsoft.com/office/drawing/2014/main" id="{0A3ED6D7-12B9-0504-5F02-1FB32BCA98C8}"/>
              </a:ext>
            </a:extLst>
          </p:cNvPr>
          <p:cNvSpPr txBox="1"/>
          <p:nvPr/>
        </p:nvSpPr>
        <p:spPr>
          <a:xfrm>
            <a:off x="1322317" y="4694020"/>
            <a:ext cx="6101482" cy="1131079"/>
          </a:xfrm>
          <a:prstGeom prst="rect">
            <a:avLst/>
          </a:prstGeom>
          <a:noFill/>
        </p:spPr>
        <p:txBody>
          <a:bodyPr wrap="square">
            <a:spAutoFit/>
          </a:bodyPr>
          <a:lstStyle/>
          <a:p>
            <a:pPr algn="l" rtl="0" fontAlgn="base">
              <a:spcBef>
                <a:spcPts val="1600"/>
              </a:spcBef>
              <a:spcAft>
                <a:spcPts val="300"/>
              </a:spcAft>
              <a:buNone/>
            </a:pPr>
            <a:r>
              <a:rPr lang="en-US" sz="2400" b="1" i="0" dirty="0">
                <a:solidFill>
                  <a:srgbClr val="000000"/>
                </a:solidFill>
                <a:effectLst/>
              </a:rPr>
              <a:t>Adding report filters </a:t>
            </a:r>
            <a:endParaRPr lang="en-US" b="1" i="0" dirty="0">
              <a:solidFill>
                <a:srgbClr val="000000"/>
              </a:solidFill>
              <a:effectLst/>
            </a:endParaRPr>
          </a:p>
          <a:p>
            <a:pPr algn="l" rtl="0" fontAlgn="base">
              <a:spcBef>
                <a:spcPts val="600"/>
              </a:spcBef>
              <a:spcAft>
                <a:spcPts val="600"/>
              </a:spcAft>
            </a:pPr>
            <a:r>
              <a:rPr lang="en-US" sz="1800" b="0" i="0" dirty="0">
                <a:solidFill>
                  <a:srgbClr val="000000"/>
                </a:solidFill>
                <a:effectLst/>
              </a:rPr>
              <a:t>Adjust </a:t>
            </a:r>
            <a:r>
              <a:rPr lang="en-US" sz="1800" b="1" i="0" dirty="0">
                <a:solidFill>
                  <a:srgbClr val="008000"/>
                </a:solidFill>
                <a:effectLst/>
              </a:rPr>
              <a:t>Report-level filters</a:t>
            </a:r>
            <a:r>
              <a:rPr lang="en-US" sz="1800" b="0" i="0" dirty="0">
                <a:solidFill>
                  <a:srgbClr val="000000"/>
                </a:solidFill>
                <a:effectLst/>
              </a:rPr>
              <a:t> appropriately to ensur</a:t>
            </a:r>
            <a:r>
              <a:rPr lang="en-US" dirty="0">
                <a:solidFill>
                  <a:srgbClr val="000000"/>
                </a:solidFill>
              </a:rPr>
              <a:t>e that only relevant information is displayed.</a:t>
            </a:r>
            <a:r>
              <a:rPr lang="en-US" sz="1800" b="0" i="0" dirty="0">
                <a:solidFill>
                  <a:srgbClr val="000000"/>
                </a:solidFill>
                <a:effectLst/>
              </a:rPr>
              <a:t> </a:t>
            </a:r>
            <a:endParaRPr lang="en-US" b="0" i="0" dirty="0">
              <a:solidFill>
                <a:srgbClr val="000000"/>
              </a:solidFill>
              <a:effectLst/>
            </a:endParaRPr>
          </a:p>
        </p:txBody>
      </p:sp>
      <p:sp>
        <p:nvSpPr>
          <p:cNvPr id="9" name="TextBox 8">
            <a:extLst>
              <a:ext uri="{FF2B5EF4-FFF2-40B4-BE49-F238E27FC236}">
                <a16:creationId xmlns:a16="http://schemas.microsoft.com/office/drawing/2014/main" id="{329CFAE8-FB06-9659-A24B-D42C5077E27D}"/>
              </a:ext>
            </a:extLst>
          </p:cNvPr>
          <p:cNvSpPr txBox="1"/>
          <p:nvPr/>
        </p:nvSpPr>
        <p:spPr>
          <a:xfrm>
            <a:off x="1322317" y="1428706"/>
            <a:ext cx="6101482" cy="1131079"/>
          </a:xfrm>
          <a:prstGeom prst="rect">
            <a:avLst/>
          </a:prstGeom>
          <a:noFill/>
        </p:spPr>
        <p:txBody>
          <a:bodyPr wrap="square">
            <a:spAutoFit/>
          </a:bodyPr>
          <a:lstStyle/>
          <a:p>
            <a:pPr algn="l" rtl="0" fontAlgn="base">
              <a:spcBef>
                <a:spcPts val="1600"/>
              </a:spcBef>
              <a:spcAft>
                <a:spcPts val="300"/>
              </a:spcAft>
              <a:buNone/>
            </a:pPr>
            <a:r>
              <a:rPr lang="en-US" sz="2400" b="1" i="0" dirty="0">
                <a:solidFill>
                  <a:srgbClr val="000000"/>
                </a:solidFill>
                <a:effectLst/>
              </a:rPr>
              <a:t>Using Sync slicers </a:t>
            </a:r>
            <a:endParaRPr lang="en-US" b="1" i="0" dirty="0">
              <a:solidFill>
                <a:srgbClr val="000000"/>
              </a:solidFill>
              <a:effectLst/>
            </a:endParaRPr>
          </a:p>
          <a:p>
            <a:pPr algn="l" rtl="0" fontAlgn="base">
              <a:spcBef>
                <a:spcPts val="600"/>
              </a:spcBef>
              <a:spcAft>
                <a:spcPts val="600"/>
              </a:spcAft>
            </a:pPr>
            <a:r>
              <a:rPr lang="en-US" b="1" dirty="0">
                <a:solidFill>
                  <a:srgbClr val="008000"/>
                </a:solidFill>
              </a:rPr>
              <a:t>Sync slicers </a:t>
            </a:r>
            <a:r>
              <a:rPr lang="en-US" sz="1800" b="0" i="0" dirty="0">
                <a:solidFill>
                  <a:srgbClr val="000000"/>
                </a:solidFill>
                <a:effectLst/>
              </a:rPr>
              <a:t>allow slicers to be synchronized across pages of a report.</a:t>
            </a:r>
            <a:endParaRPr lang="en-US" b="0" i="0" dirty="0">
              <a:solidFill>
                <a:srgbClr val="000000"/>
              </a:solidFill>
              <a:effectLst/>
            </a:endParaRPr>
          </a:p>
        </p:txBody>
      </p:sp>
    </p:spTree>
    <p:extLst>
      <p:ext uri="{BB962C8B-B14F-4D97-AF65-F5344CB8AC3E}">
        <p14:creationId xmlns:p14="http://schemas.microsoft.com/office/powerpoint/2010/main" val="1261473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FCAC6-4055-CD81-EA58-50F0F1C623F3}"/>
              </a:ext>
            </a:extLst>
          </p:cNvPr>
          <p:cNvSpPr>
            <a:spLocks noGrp="1"/>
          </p:cNvSpPr>
          <p:nvPr>
            <p:ph type="ctrTitle"/>
          </p:nvPr>
        </p:nvSpPr>
        <p:spPr/>
        <p:txBody>
          <a:bodyPr/>
          <a:lstStyle/>
          <a:p>
            <a:r>
              <a:rPr lang="en-US" dirty="0"/>
              <a:t>Creating the final report pages</a:t>
            </a:r>
          </a:p>
        </p:txBody>
      </p:sp>
    </p:spTree>
    <p:extLst>
      <p:ext uri="{BB962C8B-B14F-4D97-AF65-F5344CB8AC3E}">
        <p14:creationId xmlns:p14="http://schemas.microsoft.com/office/powerpoint/2010/main" val="148977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9</a:t>
            </a:fld>
            <a:endParaRPr lang="en-US" dirty="0"/>
          </a:p>
        </p:txBody>
      </p:sp>
      <p:sp>
        <p:nvSpPr>
          <p:cNvPr id="4" name="Title 1">
            <a:extLst>
              <a:ext uri="{FF2B5EF4-FFF2-40B4-BE49-F238E27FC236}">
                <a16:creationId xmlns:a16="http://schemas.microsoft.com/office/drawing/2014/main" id="{6BC6F72E-A9A0-80D5-1253-15A01B3F3062}"/>
              </a:ext>
            </a:extLst>
          </p:cNvPr>
          <p:cNvSpPr>
            <a:spLocks noGrp="1"/>
          </p:cNvSpPr>
          <p:nvPr>
            <p:ph type="title"/>
          </p:nvPr>
        </p:nvSpPr>
        <p:spPr>
          <a:xfrm>
            <a:off x="1322318" y="268361"/>
            <a:ext cx="7288282" cy="705246"/>
          </a:xfrm>
        </p:spPr>
        <p:txBody>
          <a:bodyPr/>
          <a:lstStyle/>
          <a:p>
            <a:r>
              <a:rPr lang="en-US" dirty="0"/>
              <a:t>Executive summary page</a:t>
            </a:r>
          </a:p>
        </p:txBody>
      </p:sp>
      <p:pic>
        <p:nvPicPr>
          <p:cNvPr id="3074" name="Picture 2" descr="A close-up of a graph&#10;&#10;Description automatically generated, Picture">
            <a:extLst>
              <a:ext uri="{FF2B5EF4-FFF2-40B4-BE49-F238E27FC236}">
                <a16:creationId xmlns:a16="http://schemas.microsoft.com/office/drawing/2014/main" id="{02D3E88F-F13F-7AB5-0C19-8F838A171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318" y="1151477"/>
            <a:ext cx="9679045" cy="5438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967927"/>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{6EA9C428-B11C-4151-80F0-6C77F10FC0DA}tf67328976_win32</Template>
  <TotalTime>631</TotalTime>
  <Words>805</Words>
  <Application>Microsoft Office PowerPoint</Application>
  <PresentationFormat>Widescreen</PresentationFormat>
  <Paragraphs>94</Paragraphs>
  <Slides>20</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Aptos</vt:lpstr>
      <vt:lpstr>Aptos Display</vt:lpstr>
      <vt:lpstr>Arial</vt:lpstr>
      <vt:lpstr>Calibri</vt:lpstr>
      <vt:lpstr>Tenorite</vt:lpstr>
      <vt:lpstr>Trebuchet MS</vt:lpstr>
      <vt:lpstr>Custom</vt:lpstr>
      <vt:lpstr>Custom Design</vt:lpstr>
      <vt:lpstr>Learn Power BI: Chapter 7  Creating the Final Report</vt:lpstr>
      <vt:lpstr>Lesson Plan</vt:lpstr>
      <vt:lpstr>Preparing the final report</vt:lpstr>
      <vt:lpstr>Planning and Cleanup</vt:lpstr>
      <vt:lpstr>Using a theme</vt:lpstr>
      <vt:lpstr>Page Templates</vt:lpstr>
      <vt:lpstr>Sync Slicers, Calendar Adjustments, and report filters</vt:lpstr>
      <vt:lpstr>Creating the final report pages</vt:lpstr>
      <vt:lpstr>Executive summary page</vt:lpstr>
      <vt:lpstr>Division Management page</vt:lpstr>
      <vt:lpstr>Branch Management page</vt:lpstr>
      <vt:lpstr>Hours Detail page</vt:lpstr>
      <vt:lpstr>Employee Details page</vt:lpstr>
      <vt:lpstr>Introduction page</vt:lpstr>
      <vt:lpstr>Finishing up</vt:lpstr>
      <vt:lpstr>Creating Mobile Views</vt:lpstr>
      <vt:lpstr>Testing and Cleaning up</vt:lpstr>
      <vt:lpstr>Summary</vt:lpstr>
      <vt:lpstr>Review Questions</vt:lpstr>
      <vt:lpstr>Follow-up and Next lesson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Gregory Deckler</dc:creator>
  <cp:lastModifiedBy>Greg Deckler</cp:lastModifiedBy>
  <cp:revision>5</cp:revision>
  <dcterms:created xsi:type="dcterms:W3CDTF">2024-10-03T14:53:25Z</dcterms:created>
  <dcterms:modified xsi:type="dcterms:W3CDTF">2025-05-15T18:13:19Z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