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 id="2147483675" r:id="rId5"/>
  </p:sldMasterIdLst>
  <p:notesMasterIdLst>
    <p:notesMasterId r:id="rId20"/>
  </p:notesMasterIdLst>
  <p:handoutMasterIdLst>
    <p:handoutMasterId r:id="rId21"/>
  </p:handoutMasterIdLst>
  <p:sldIdLst>
    <p:sldId id="256" r:id="rId6"/>
    <p:sldId id="257" r:id="rId7"/>
    <p:sldId id="295" r:id="rId8"/>
    <p:sldId id="258" r:id="rId9"/>
    <p:sldId id="302" r:id="rId10"/>
    <p:sldId id="287" r:id="rId11"/>
    <p:sldId id="327" r:id="rId12"/>
    <p:sldId id="303" r:id="rId13"/>
    <p:sldId id="321" r:id="rId14"/>
    <p:sldId id="320" r:id="rId15"/>
    <p:sldId id="328" r:id="rId16"/>
    <p:sldId id="297" r:id="rId17"/>
    <p:sldId id="291" r:id="rId18"/>
    <p:sldId id="29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86246E-1A4E-4CB2-8DB8-EC7C1168CFB1}" v="24" dt="2025-05-14T20:29:51.787"/>
    <p1510:client id="{23C7599C-FC6A-4526-99A4-08BF1888DB08}" v="73" dt="2025-05-15T15:14:38.012"/>
    <p1510:client id="{7CD87FFC-5CEC-4BC0-B24A-F7BE543AFA93}" v="66" dt="2025-05-15T18:51:38.784"/>
    <p1510:client id="{915F71AC-D29A-43C7-8A10-3186F6CCB57E}" v="55" dt="2025-05-15T18:12:56.96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90655" autoAdjust="0"/>
  </p:normalViewPr>
  <p:slideViewPr>
    <p:cSldViewPr snapToGrid="0">
      <p:cViewPr varScale="1">
        <p:scale>
          <a:sx n="97" d="100"/>
          <a:sy n="97" d="100"/>
        </p:scale>
        <p:origin x="228" y="284"/>
      </p:cViewPr>
      <p:guideLst/>
    </p:cSldViewPr>
  </p:slideViewPr>
  <p:outlineViewPr>
    <p:cViewPr>
      <p:scale>
        <a:sx n="33" d="100"/>
        <a:sy n="33" d="100"/>
      </p:scale>
      <p:origin x="0" y="-2880"/>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3403" y="29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reg Deckler" userId="38fedbb726841d9a" providerId="LiveId" clId="{915F71AC-D29A-43C7-8A10-3186F6CCB57E}"/>
    <pc:docChg chg="custSel addSld delSld modSld">
      <pc:chgData name="Greg Deckler" userId="38fedbb726841d9a" providerId="LiveId" clId="{915F71AC-D29A-43C7-8A10-3186F6CCB57E}" dt="2025-05-15T18:13:18.678" v="1717" actId="20577"/>
      <pc:docMkLst>
        <pc:docMk/>
      </pc:docMkLst>
      <pc:sldChg chg="modSp mod">
        <pc:chgData name="Greg Deckler" userId="38fedbb726841d9a" providerId="LiveId" clId="{915F71AC-D29A-43C7-8A10-3186F6CCB57E}" dt="2025-05-15T17:43:20.196" v="2"/>
        <pc:sldMkLst>
          <pc:docMk/>
          <pc:sldMk cId="2586058810" sldId="256"/>
        </pc:sldMkLst>
        <pc:spChg chg="mod">
          <ac:chgData name="Greg Deckler" userId="38fedbb726841d9a" providerId="LiveId" clId="{915F71AC-D29A-43C7-8A10-3186F6CCB57E}" dt="2025-05-15T17:43:20.196" v="2"/>
          <ac:spMkLst>
            <pc:docMk/>
            <pc:sldMk cId="2586058810" sldId="256"/>
            <ac:spMk id="2" creationId="{CFE75451-6A4B-484B-9ED1-353CCE25B0F4}"/>
          </ac:spMkLst>
        </pc:spChg>
      </pc:sldChg>
      <pc:sldChg chg="modSp mod">
        <pc:chgData name="Greg Deckler" userId="38fedbb726841d9a" providerId="LiveId" clId="{915F71AC-D29A-43C7-8A10-3186F6CCB57E}" dt="2025-05-15T17:43:53.496" v="76" actId="20577"/>
        <pc:sldMkLst>
          <pc:docMk/>
          <pc:sldMk cId="1713219598" sldId="257"/>
        </pc:sldMkLst>
        <pc:spChg chg="mod">
          <ac:chgData name="Greg Deckler" userId="38fedbb726841d9a" providerId="LiveId" clId="{915F71AC-D29A-43C7-8A10-3186F6CCB57E}" dt="2025-05-15T17:43:53.496" v="76" actId="20577"/>
          <ac:spMkLst>
            <pc:docMk/>
            <pc:sldMk cId="1713219598" sldId="257"/>
            <ac:spMk id="3" creationId="{5671D7E5-EF66-4BCD-8DAA-E9061157F0BE}"/>
          </ac:spMkLst>
        </pc:spChg>
      </pc:sldChg>
      <pc:sldChg chg="addSp delSp modSp mod">
        <pc:chgData name="Greg Deckler" userId="38fedbb726841d9a" providerId="LiveId" clId="{915F71AC-D29A-43C7-8A10-3186F6CCB57E}" dt="2025-05-15T17:51:37.022" v="532" actId="2711"/>
        <pc:sldMkLst>
          <pc:docMk/>
          <pc:sldMk cId="3571516367" sldId="258"/>
        </pc:sldMkLst>
        <pc:spChg chg="mod">
          <ac:chgData name="Greg Deckler" userId="38fedbb726841d9a" providerId="LiveId" clId="{915F71AC-D29A-43C7-8A10-3186F6CCB57E}" dt="2025-05-15T17:45:48.352" v="101" actId="20577"/>
          <ac:spMkLst>
            <pc:docMk/>
            <pc:sldMk cId="3571516367" sldId="258"/>
            <ac:spMk id="2" creationId="{0A32731C-311B-46F7-A865-6C3AF6B09A47}"/>
          </ac:spMkLst>
        </pc:spChg>
        <pc:spChg chg="add mod">
          <ac:chgData name="Greg Deckler" userId="38fedbb726841d9a" providerId="LiveId" clId="{915F71AC-D29A-43C7-8A10-3186F6CCB57E}" dt="2025-05-15T17:51:37.022" v="532" actId="2711"/>
          <ac:spMkLst>
            <pc:docMk/>
            <pc:sldMk cId="3571516367" sldId="258"/>
            <ac:spMk id="4" creationId="{3E860147-800E-3E0A-B51D-3562FC27712F}"/>
          </ac:spMkLst>
        </pc:spChg>
        <pc:spChg chg="add mod">
          <ac:chgData name="Greg Deckler" userId="38fedbb726841d9a" providerId="LiveId" clId="{915F71AC-D29A-43C7-8A10-3186F6CCB57E}" dt="2025-05-15T17:51:34.176" v="531" actId="2711"/>
          <ac:spMkLst>
            <pc:docMk/>
            <pc:sldMk cId="3571516367" sldId="258"/>
            <ac:spMk id="6" creationId="{D69A183D-9A02-05E8-63D6-A9578CBB2C14}"/>
          </ac:spMkLst>
        </pc:spChg>
        <pc:spChg chg="del">
          <ac:chgData name="Greg Deckler" userId="38fedbb726841d9a" providerId="LiveId" clId="{915F71AC-D29A-43C7-8A10-3186F6CCB57E}" dt="2025-05-15T17:45:41.844" v="81" actId="478"/>
          <ac:spMkLst>
            <pc:docMk/>
            <pc:sldMk cId="3571516367" sldId="258"/>
            <ac:spMk id="7" creationId="{0C9FBD22-973E-C7EB-84B4-73F45312FF73}"/>
          </ac:spMkLst>
        </pc:spChg>
        <pc:picChg chg="del">
          <ac:chgData name="Greg Deckler" userId="38fedbb726841d9a" providerId="LiveId" clId="{915F71AC-D29A-43C7-8A10-3186F6CCB57E}" dt="2025-05-15T17:45:37.393" v="80" actId="478"/>
          <ac:picMkLst>
            <pc:docMk/>
            <pc:sldMk cId="3571516367" sldId="258"/>
            <ac:picMk id="1026" creationId="{57621696-7F87-A146-D5AB-A95F593F96AA}"/>
          </ac:picMkLst>
        </pc:picChg>
      </pc:sldChg>
      <pc:sldChg chg="addSp delSp modSp mod">
        <pc:chgData name="Greg Deckler" userId="38fedbb726841d9a" providerId="LiveId" clId="{915F71AC-D29A-43C7-8A10-3186F6CCB57E}" dt="2025-05-15T18:01:56.795" v="966" actId="1076"/>
        <pc:sldMkLst>
          <pc:docMk/>
          <pc:sldMk cId="2202967927" sldId="287"/>
        </pc:sldMkLst>
        <pc:spChg chg="mod">
          <ac:chgData name="Greg Deckler" userId="38fedbb726841d9a" providerId="LiveId" clId="{915F71AC-D29A-43C7-8A10-3186F6CCB57E}" dt="2025-05-15T18:01:47.945" v="962" actId="14100"/>
          <ac:spMkLst>
            <pc:docMk/>
            <pc:sldMk cId="2202967927" sldId="287"/>
            <ac:spMk id="4" creationId="{6BC6F72E-A9A0-80D5-1253-15A01B3F3062}"/>
          </ac:spMkLst>
        </pc:spChg>
        <pc:spChg chg="del">
          <ac:chgData name="Greg Deckler" userId="38fedbb726841d9a" providerId="LiveId" clId="{915F71AC-D29A-43C7-8A10-3186F6CCB57E}" dt="2025-05-15T18:01:49.748" v="963" actId="478"/>
          <ac:spMkLst>
            <pc:docMk/>
            <pc:sldMk cId="2202967927" sldId="287"/>
            <ac:spMk id="5" creationId="{6BC20049-4F4E-5CEC-63AB-DA54B223BCE8}"/>
          </ac:spMkLst>
        </pc:spChg>
        <pc:picChg chg="add mod">
          <ac:chgData name="Greg Deckler" userId="38fedbb726841d9a" providerId="LiveId" clId="{915F71AC-D29A-43C7-8A10-3186F6CCB57E}" dt="2025-05-15T18:01:56.795" v="966" actId="1076"/>
          <ac:picMkLst>
            <pc:docMk/>
            <pc:sldMk cId="2202967927" sldId="287"/>
            <ac:picMk id="3074" creationId="{02D3E88F-F13F-7AB5-0C19-8F838A17111C}"/>
          </ac:picMkLst>
        </pc:picChg>
      </pc:sldChg>
      <pc:sldChg chg="del">
        <pc:chgData name="Greg Deckler" userId="38fedbb726841d9a" providerId="LiveId" clId="{915F71AC-D29A-43C7-8A10-3186F6CCB57E}" dt="2025-05-15T18:05:09.878" v="1055" actId="2696"/>
        <pc:sldMkLst>
          <pc:docMk/>
          <pc:sldMk cId="821448023" sldId="288"/>
        </pc:sldMkLst>
      </pc:sldChg>
      <pc:sldChg chg="modSp mod">
        <pc:chgData name="Greg Deckler" userId="38fedbb726841d9a" providerId="LiveId" clId="{915F71AC-D29A-43C7-8A10-3186F6CCB57E}" dt="2025-05-15T18:11:38.530" v="1662" actId="20577"/>
        <pc:sldMkLst>
          <pc:docMk/>
          <pc:sldMk cId="3799680084" sldId="291"/>
        </pc:sldMkLst>
        <pc:spChg chg="mod">
          <ac:chgData name="Greg Deckler" userId="38fedbb726841d9a" providerId="LiveId" clId="{915F71AC-D29A-43C7-8A10-3186F6CCB57E}" dt="2025-05-15T18:11:38.530" v="1662" actId="20577"/>
          <ac:spMkLst>
            <pc:docMk/>
            <pc:sldMk cId="3799680084" sldId="291"/>
            <ac:spMk id="3" creationId="{AF64C29E-DF30-4DC6-AB95-2016F9A703B6}"/>
          </ac:spMkLst>
        </pc:spChg>
      </pc:sldChg>
      <pc:sldChg chg="modSp mod">
        <pc:chgData name="Greg Deckler" userId="38fedbb726841d9a" providerId="LiveId" clId="{915F71AC-D29A-43C7-8A10-3186F6CCB57E}" dt="2025-05-15T18:13:18.678" v="1717" actId="20577"/>
        <pc:sldMkLst>
          <pc:docMk/>
          <pc:sldMk cId="2391922671" sldId="292"/>
        </pc:sldMkLst>
        <pc:spChg chg="mod">
          <ac:chgData name="Greg Deckler" userId="38fedbb726841d9a" providerId="LiveId" clId="{915F71AC-D29A-43C7-8A10-3186F6CCB57E}" dt="2025-05-15T18:12:56.962" v="1691" actId="20577"/>
          <ac:spMkLst>
            <pc:docMk/>
            <pc:sldMk cId="2391922671" sldId="292"/>
            <ac:spMk id="3" creationId="{7A7D68E0-9565-516F-2D21-88C01DED5EBD}"/>
          </ac:spMkLst>
        </pc:spChg>
        <pc:spChg chg="mod">
          <ac:chgData name="Greg Deckler" userId="38fedbb726841d9a" providerId="LiveId" clId="{915F71AC-D29A-43C7-8A10-3186F6CCB57E}" dt="2025-05-15T18:13:18.678" v="1717" actId="20577"/>
          <ac:spMkLst>
            <pc:docMk/>
            <pc:sldMk cId="2391922671" sldId="292"/>
            <ac:spMk id="4" creationId="{D6BD4F4D-C9F3-03C8-9C7E-66F8B0109ED0}"/>
          </ac:spMkLst>
        </pc:spChg>
      </pc:sldChg>
      <pc:sldChg chg="modSp mod">
        <pc:chgData name="Greg Deckler" userId="38fedbb726841d9a" providerId="LiveId" clId="{915F71AC-D29A-43C7-8A10-3186F6CCB57E}" dt="2025-05-15T17:44:02.616" v="77"/>
        <pc:sldMkLst>
          <pc:docMk/>
          <pc:sldMk cId="1022823623" sldId="295"/>
        </pc:sldMkLst>
        <pc:spChg chg="mod">
          <ac:chgData name="Greg Deckler" userId="38fedbb726841d9a" providerId="LiveId" clId="{915F71AC-D29A-43C7-8A10-3186F6CCB57E}" dt="2025-05-15T17:44:02.616" v="77"/>
          <ac:spMkLst>
            <pc:docMk/>
            <pc:sldMk cId="1022823623" sldId="295"/>
            <ac:spMk id="2" creationId="{D8DFCAC6-4055-CD81-EA58-50F0F1C623F3}"/>
          </ac:spMkLst>
        </pc:spChg>
      </pc:sldChg>
      <pc:sldChg chg="addSp delSp modSp mod">
        <pc:chgData name="Greg Deckler" userId="38fedbb726841d9a" providerId="LiveId" clId="{915F71AC-D29A-43C7-8A10-3186F6CCB57E}" dt="2025-05-15T17:51:44.806" v="533" actId="2711"/>
        <pc:sldMkLst>
          <pc:docMk/>
          <pc:sldMk cId="2446449620" sldId="301"/>
        </pc:sldMkLst>
        <pc:spChg chg="mod">
          <ac:chgData name="Greg Deckler" userId="38fedbb726841d9a" providerId="LiveId" clId="{915F71AC-D29A-43C7-8A10-3186F6CCB57E}" dt="2025-05-15T17:47:37.015" v="389" actId="20577"/>
          <ac:spMkLst>
            <pc:docMk/>
            <pc:sldMk cId="2446449620" sldId="301"/>
            <ac:spMk id="2" creationId="{DD7E983A-8EE5-F3E0-C18A-255B5B9C4C49}"/>
          </ac:spMkLst>
        </pc:spChg>
        <pc:spChg chg="del">
          <ac:chgData name="Greg Deckler" userId="38fedbb726841d9a" providerId="LiveId" clId="{915F71AC-D29A-43C7-8A10-3186F6CCB57E}" dt="2025-05-15T17:48:22.730" v="391" actId="478"/>
          <ac:spMkLst>
            <pc:docMk/>
            <pc:sldMk cId="2446449620" sldId="301"/>
            <ac:spMk id="4" creationId="{6645B054-39AB-2377-852D-E9C330F43DCE}"/>
          </ac:spMkLst>
        </pc:spChg>
        <pc:spChg chg="del">
          <ac:chgData name="Greg Deckler" userId="38fedbb726841d9a" providerId="LiveId" clId="{915F71AC-D29A-43C7-8A10-3186F6CCB57E}" dt="2025-05-15T17:48:25.307" v="392" actId="478"/>
          <ac:spMkLst>
            <pc:docMk/>
            <pc:sldMk cId="2446449620" sldId="301"/>
            <ac:spMk id="5" creationId="{86B09E76-414C-5370-9249-26010AC5B01A}"/>
          </ac:spMkLst>
        </pc:spChg>
        <pc:spChg chg="add mod">
          <ac:chgData name="Greg Deckler" userId="38fedbb726841d9a" providerId="LiveId" clId="{915F71AC-D29A-43C7-8A10-3186F6CCB57E}" dt="2025-05-15T17:51:44.806" v="533" actId="2711"/>
          <ac:spMkLst>
            <pc:docMk/>
            <pc:sldMk cId="2446449620" sldId="301"/>
            <ac:spMk id="6" creationId="{40406BC5-60E5-933A-C39B-884E272B5165}"/>
          </ac:spMkLst>
        </pc:spChg>
        <pc:spChg chg="add del mod">
          <ac:chgData name="Greg Deckler" userId="38fedbb726841d9a" providerId="LiveId" clId="{915F71AC-D29A-43C7-8A10-3186F6CCB57E}" dt="2025-05-15T17:50:10.583" v="508" actId="478"/>
          <ac:spMkLst>
            <pc:docMk/>
            <pc:sldMk cId="2446449620" sldId="301"/>
            <ac:spMk id="8" creationId="{CC31B82F-3AFF-5CCA-5C49-5C5D787D4377}"/>
          </ac:spMkLst>
        </pc:spChg>
        <pc:picChg chg="add mod">
          <ac:chgData name="Greg Deckler" userId="38fedbb726841d9a" providerId="LiveId" clId="{915F71AC-D29A-43C7-8A10-3186F6CCB57E}" dt="2025-05-15T17:50:29.029" v="513" actId="1076"/>
          <ac:picMkLst>
            <pc:docMk/>
            <pc:sldMk cId="2446449620" sldId="301"/>
            <ac:picMk id="1026" creationId="{6696072A-D594-DF32-DA52-7E7EAED352C2}"/>
          </ac:picMkLst>
        </pc:picChg>
        <pc:picChg chg="del">
          <ac:chgData name="Greg Deckler" userId="38fedbb726841d9a" providerId="LiveId" clId="{915F71AC-D29A-43C7-8A10-3186F6CCB57E}" dt="2025-05-15T17:48:19.212" v="390" actId="478"/>
          <ac:picMkLst>
            <pc:docMk/>
            <pc:sldMk cId="2446449620" sldId="301"/>
            <ac:picMk id="2050" creationId="{E2EABF7A-5EBD-D513-4317-29619BE73C20}"/>
          </ac:picMkLst>
        </pc:picChg>
      </pc:sldChg>
      <pc:sldChg chg="modSp mod">
        <pc:chgData name="Greg Deckler" userId="38fedbb726841d9a" providerId="LiveId" clId="{915F71AC-D29A-43C7-8A10-3186F6CCB57E}" dt="2025-05-15T17:44:10.934" v="78"/>
        <pc:sldMkLst>
          <pc:docMk/>
          <pc:sldMk cId="1489774725" sldId="302"/>
        </pc:sldMkLst>
        <pc:spChg chg="mod">
          <ac:chgData name="Greg Deckler" userId="38fedbb726841d9a" providerId="LiveId" clId="{915F71AC-D29A-43C7-8A10-3186F6CCB57E}" dt="2025-05-15T17:44:10.934" v="78"/>
          <ac:spMkLst>
            <pc:docMk/>
            <pc:sldMk cId="1489774725" sldId="302"/>
            <ac:spMk id="2" creationId="{D8DFCAC6-4055-CD81-EA58-50F0F1C623F3}"/>
          </ac:spMkLst>
        </pc:spChg>
      </pc:sldChg>
      <pc:sldChg chg="modSp mod">
        <pc:chgData name="Greg Deckler" userId="38fedbb726841d9a" providerId="LiveId" clId="{915F71AC-D29A-43C7-8A10-3186F6CCB57E}" dt="2025-05-15T17:44:25.105" v="79"/>
        <pc:sldMkLst>
          <pc:docMk/>
          <pc:sldMk cId="1784309828" sldId="303"/>
        </pc:sldMkLst>
        <pc:spChg chg="mod">
          <ac:chgData name="Greg Deckler" userId="38fedbb726841d9a" providerId="LiveId" clId="{915F71AC-D29A-43C7-8A10-3186F6CCB57E}" dt="2025-05-15T17:44:25.105" v="79"/>
          <ac:spMkLst>
            <pc:docMk/>
            <pc:sldMk cId="1784309828" sldId="303"/>
            <ac:spMk id="2" creationId="{D8DFCAC6-4055-CD81-EA58-50F0F1C623F3}"/>
          </ac:spMkLst>
        </pc:spChg>
      </pc:sldChg>
      <pc:sldChg chg="del">
        <pc:chgData name="Greg Deckler" userId="38fedbb726841d9a" providerId="LiveId" clId="{915F71AC-D29A-43C7-8A10-3186F6CCB57E}" dt="2025-05-15T18:05:44.450" v="1056" actId="47"/>
        <pc:sldMkLst>
          <pc:docMk/>
          <pc:sldMk cId="1374069880" sldId="304"/>
        </pc:sldMkLst>
      </pc:sldChg>
      <pc:sldChg chg="addSp delSp modSp mod">
        <pc:chgData name="Greg Deckler" userId="38fedbb726841d9a" providerId="LiveId" clId="{915F71AC-D29A-43C7-8A10-3186F6CCB57E}" dt="2025-05-15T17:52:16.284" v="539" actId="1076"/>
        <pc:sldMkLst>
          <pc:docMk/>
          <pc:sldMk cId="1965639277" sldId="314"/>
        </pc:sldMkLst>
        <pc:spChg chg="mod">
          <ac:chgData name="Greg Deckler" userId="38fedbb726841d9a" providerId="LiveId" clId="{915F71AC-D29A-43C7-8A10-3186F6CCB57E}" dt="2025-05-15T17:51:56.868" v="534" actId="2710"/>
          <ac:spMkLst>
            <pc:docMk/>
            <pc:sldMk cId="1965639277" sldId="314"/>
            <ac:spMk id="4" creationId="{9D8039FB-8424-DDFC-CB16-AD6DE425C08E}"/>
          </ac:spMkLst>
        </pc:spChg>
        <pc:spChg chg="mod">
          <ac:chgData name="Greg Deckler" userId="38fedbb726841d9a" providerId="LiveId" clId="{915F71AC-D29A-43C7-8A10-3186F6CCB57E}" dt="2025-05-15T17:50:54.825" v="529" actId="20577"/>
          <ac:spMkLst>
            <pc:docMk/>
            <pc:sldMk cId="1965639277" sldId="314"/>
            <ac:spMk id="5" creationId="{BA4EDC14-2D51-156A-8705-60D9BB699822}"/>
          </ac:spMkLst>
        </pc:spChg>
        <pc:picChg chg="add mod">
          <ac:chgData name="Greg Deckler" userId="38fedbb726841d9a" providerId="LiveId" clId="{915F71AC-D29A-43C7-8A10-3186F6CCB57E}" dt="2025-05-15T17:52:16.284" v="539" actId="1076"/>
          <ac:picMkLst>
            <pc:docMk/>
            <pc:sldMk cId="1965639277" sldId="314"/>
            <ac:picMk id="2050" creationId="{37D6340D-E93A-19C6-A252-616E24348BE0}"/>
          </ac:picMkLst>
        </pc:picChg>
        <pc:picChg chg="del">
          <ac:chgData name="Greg Deckler" userId="38fedbb726841d9a" providerId="LiveId" clId="{915F71AC-D29A-43C7-8A10-3186F6CCB57E}" dt="2025-05-15T17:51:58.732" v="535" actId="478"/>
          <ac:picMkLst>
            <pc:docMk/>
            <pc:sldMk cId="1965639277" sldId="314"/>
            <ac:picMk id="3074" creationId="{6C4B2947-CF72-80F7-AF1E-346C6AC64C1F}"/>
          </ac:picMkLst>
        </pc:picChg>
        <pc:picChg chg="del">
          <ac:chgData name="Greg Deckler" userId="38fedbb726841d9a" providerId="LiveId" clId="{915F71AC-D29A-43C7-8A10-3186F6CCB57E}" dt="2025-05-15T17:52:00.482" v="536" actId="478"/>
          <ac:picMkLst>
            <pc:docMk/>
            <pc:sldMk cId="1965639277" sldId="314"/>
            <ac:picMk id="3076" creationId="{FF51C33C-0475-E426-427C-FD303834C050}"/>
          </ac:picMkLst>
        </pc:picChg>
      </pc:sldChg>
      <pc:sldChg chg="del">
        <pc:chgData name="Greg Deckler" userId="38fedbb726841d9a" providerId="LiveId" clId="{915F71AC-D29A-43C7-8A10-3186F6CCB57E}" dt="2025-05-15T18:05:09.878" v="1055" actId="2696"/>
        <pc:sldMkLst>
          <pc:docMk/>
          <pc:sldMk cId="77906579" sldId="315"/>
        </pc:sldMkLst>
      </pc:sldChg>
      <pc:sldChg chg="del">
        <pc:chgData name="Greg Deckler" userId="38fedbb726841d9a" providerId="LiveId" clId="{915F71AC-D29A-43C7-8A10-3186F6CCB57E}" dt="2025-05-15T18:05:09.878" v="1055" actId="2696"/>
        <pc:sldMkLst>
          <pc:docMk/>
          <pc:sldMk cId="2380479274" sldId="316"/>
        </pc:sldMkLst>
      </pc:sldChg>
      <pc:sldChg chg="del">
        <pc:chgData name="Greg Deckler" userId="38fedbb726841d9a" providerId="LiveId" clId="{915F71AC-D29A-43C7-8A10-3186F6CCB57E}" dt="2025-05-15T18:05:44.450" v="1056" actId="47"/>
        <pc:sldMkLst>
          <pc:docMk/>
          <pc:sldMk cId="3049251102" sldId="317"/>
        </pc:sldMkLst>
      </pc:sldChg>
      <pc:sldChg chg="del">
        <pc:chgData name="Greg Deckler" userId="38fedbb726841d9a" providerId="LiveId" clId="{915F71AC-D29A-43C7-8A10-3186F6CCB57E}" dt="2025-05-15T18:11:08.562" v="1645" actId="2696"/>
        <pc:sldMkLst>
          <pc:docMk/>
          <pc:sldMk cId="1108777281" sldId="318"/>
        </pc:sldMkLst>
      </pc:sldChg>
      <pc:sldChg chg="del">
        <pc:chgData name="Greg Deckler" userId="38fedbb726841d9a" providerId="LiveId" clId="{915F71AC-D29A-43C7-8A10-3186F6CCB57E}" dt="2025-05-15T18:11:08.562" v="1645" actId="2696"/>
        <pc:sldMkLst>
          <pc:docMk/>
          <pc:sldMk cId="2597729630" sldId="319"/>
        </pc:sldMkLst>
      </pc:sldChg>
      <pc:sldChg chg="addSp delSp modSp mod">
        <pc:chgData name="Greg Deckler" userId="38fedbb726841d9a" providerId="LiveId" clId="{915F71AC-D29A-43C7-8A10-3186F6CCB57E}" dt="2025-05-15T18:10:58.758" v="1644" actId="2710"/>
        <pc:sldMkLst>
          <pc:docMk/>
          <pc:sldMk cId="100975824" sldId="320"/>
        </pc:sldMkLst>
        <pc:spChg chg="mod">
          <ac:chgData name="Greg Deckler" userId="38fedbb726841d9a" providerId="LiveId" clId="{915F71AC-D29A-43C7-8A10-3186F6CCB57E}" dt="2025-05-15T18:08:13.245" v="1141" actId="20577"/>
          <ac:spMkLst>
            <pc:docMk/>
            <pc:sldMk cId="100975824" sldId="320"/>
            <ac:spMk id="2" creationId="{4022056A-7547-ABF7-3748-71DA9A965B86}"/>
          </ac:spMkLst>
        </pc:spChg>
        <pc:spChg chg="del mod">
          <ac:chgData name="Greg Deckler" userId="38fedbb726841d9a" providerId="LiveId" clId="{915F71AC-D29A-43C7-8A10-3186F6CCB57E}" dt="2025-05-15T18:08:36.860" v="1162" actId="478"/>
          <ac:spMkLst>
            <pc:docMk/>
            <pc:sldMk cId="100975824" sldId="320"/>
            <ac:spMk id="4" creationId="{91CD86C1-0609-F5CE-6149-1E67662AC183}"/>
          </ac:spMkLst>
        </pc:spChg>
        <pc:spChg chg="add mod">
          <ac:chgData name="Greg Deckler" userId="38fedbb726841d9a" providerId="LiveId" clId="{915F71AC-D29A-43C7-8A10-3186F6CCB57E}" dt="2025-05-15T18:10:47.118" v="1642" actId="20577"/>
          <ac:spMkLst>
            <pc:docMk/>
            <pc:sldMk cId="100975824" sldId="320"/>
            <ac:spMk id="5" creationId="{2A102C4C-C11A-BD9A-0BA8-A60D2A2624DB}"/>
          </ac:spMkLst>
        </pc:spChg>
        <pc:spChg chg="add mod">
          <ac:chgData name="Greg Deckler" userId="38fedbb726841d9a" providerId="LiveId" clId="{915F71AC-D29A-43C7-8A10-3186F6CCB57E}" dt="2025-05-15T18:10:58.758" v="1644" actId="2710"/>
          <ac:spMkLst>
            <pc:docMk/>
            <pc:sldMk cId="100975824" sldId="320"/>
            <ac:spMk id="7" creationId="{D7366471-5350-D224-06FA-D52DFF00C87F}"/>
          </ac:spMkLst>
        </pc:spChg>
      </pc:sldChg>
      <pc:sldChg chg="addSp delSp modSp mod">
        <pc:chgData name="Greg Deckler" userId="38fedbb726841d9a" providerId="LiveId" clId="{915F71AC-D29A-43C7-8A10-3186F6CCB57E}" dt="2025-05-15T18:07:30.609" v="1101" actId="1076"/>
        <pc:sldMkLst>
          <pc:docMk/>
          <pc:sldMk cId="3893802485" sldId="321"/>
        </pc:sldMkLst>
        <pc:spChg chg="mod">
          <ac:chgData name="Greg Deckler" userId="38fedbb726841d9a" providerId="LiveId" clId="{915F71AC-D29A-43C7-8A10-3186F6CCB57E}" dt="2025-05-15T18:06:26.819" v="1085" actId="20577"/>
          <ac:spMkLst>
            <pc:docMk/>
            <pc:sldMk cId="3893802485" sldId="321"/>
            <ac:spMk id="2" creationId="{1A925842-1526-40B2-E3DD-E70CC9DA3D1F}"/>
          </ac:spMkLst>
        </pc:spChg>
        <pc:spChg chg="del">
          <ac:chgData name="Greg Deckler" userId="38fedbb726841d9a" providerId="LiveId" clId="{915F71AC-D29A-43C7-8A10-3186F6CCB57E}" dt="2025-05-15T18:06:35.683" v="1087" actId="478"/>
          <ac:spMkLst>
            <pc:docMk/>
            <pc:sldMk cId="3893802485" sldId="321"/>
            <ac:spMk id="4" creationId="{8D6E7319-514D-4FD8-6CBE-E288DC9CCC7E}"/>
          </ac:spMkLst>
        </pc:spChg>
        <pc:spChg chg="add mod">
          <ac:chgData name="Greg Deckler" userId="38fedbb726841d9a" providerId="LiveId" clId="{915F71AC-D29A-43C7-8A10-3186F6CCB57E}" dt="2025-05-15T18:06:47.196" v="1091" actId="2710"/>
          <ac:spMkLst>
            <pc:docMk/>
            <pc:sldMk cId="3893802485" sldId="321"/>
            <ac:spMk id="5" creationId="{DB173CAC-113D-0427-2E4C-F3C7E5DBAC4D}"/>
          </ac:spMkLst>
        </pc:spChg>
        <pc:picChg chg="add mod">
          <ac:chgData name="Greg Deckler" userId="38fedbb726841d9a" providerId="LiveId" clId="{915F71AC-D29A-43C7-8A10-3186F6CCB57E}" dt="2025-05-15T18:07:22.025" v="1098" actId="1076"/>
          <ac:picMkLst>
            <pc:docMk/>
            <pc:sldMk cId="3893802485" sldId="321"/>
            <ac:picMk id="1026" creationId="{60000D0D-5C26-2132-8E86-DB25620A5462}"/>
          </ac:picMkLst>
        </pc:picChg>
        <pc:picChg chg="add mod">
          <ac:chgData name="Greg Deckler" userId="38fedbb726841d9a" providerId="LiveId" clId="{915F71AC-D29A-43C7-8A10-3186F6CCB57E}" dt="2025-05-15T18:07:30.609" v="1101" actId="1076"/>
          <ac:picMkLst>
            <pc:docMk/>
            <pc:sldMk cId="3893802485" sldId="321"/>
            <ac:picMk id="1028" creationId="{0209B210-265B-8F76-FF60-B3216EEC5E11}"/>
          </ac:picMkLst>
        </pc:picChg>
        <pc:picChg chg="del">
          <ac:chgData name="Greg Deckler" userId="38fedbb726841d9a" providerId="LiveId" clId="{915F71AC-D29A-43C7-8A10-3186F6CCB57E}" dt="2025-05-15T18:06:31.706" v="1086" actId="478"/>
          <ac:picMkLst>
            <pc:docMk/>
            <pc:sldMk cId="3893802485" sldId="321"/>
            <ac:picMk id="7170" creationId="{D565A1F6-5016-82F7-8496-615E92739290}"/>
          </ac:picMkLst>
        </pc:picChg>
      </pc:sldChg>
      <pc:sldChg chg="del">
        <pc:chgData name="Greg Deckler" userId="38fedbb726841d9a" providerId="LiveId" clId="{915F71AC-D29A-43C7-8A10-3186F6CCB57E}" dt="2025-05-15T18:11:08.562" v="1645" actId="2696"/>
        <pc:sldMkLst>
          <pc:docMk/>
          <pc:sldMk cId="3767763278" sldId="322"/>
        </pc:sldMkLst>
      </pc:sldChg>
      <pc:sldChg chg="del">
        <pc:chgData name="Greg Deckler" userId="38fedbb726841d9a" providerId="LiveId" clId="{915F71AC-D29A-43C7-8A10-3186F6CCB57E}" dt="2025-05-15T18:11:08.562" v="1645" actId="2696"/>
        <pc:sldMkLst>
          <pc:docMk/>
          <pc:sldMk cId="4135928791" sldId="323"/>
        </pc:sldMkLst>
      </pc:sldChg>
      <pc:sldChg chg="del">
        <pc:chgData name="Greg Deckler" userId="38fedbb726841d9a" providerId="LiveId" clId="{915F71AC-D29A-43C7-8A10-3186F6CCB57E}" dt="2025-05-15T18:11:08.562" v="1645" actId="2696"/>
        <pc:sldMkLst>
          <pc:docMk/>
          <pc:sldMk cId="3598327615" sldId="324"/>
        </pc:sldMkLst>
      </pc:sldChg>
      <pc:sldChg chg="del">
        <pc:chgData name="Greg Deckler" userId="38fedbb726841d9a" providerId="LiveId" clId="{915F71AC-D29A-43C7-8A10-3186F6CCB57E}" dt="2025-05-15T18:11:08.562" v="1645" actId="2696"/>
        <pc:sldMkLst>
          <pc:docMk/>
          <pc:sldMk cId="1123572064" sldId="325"/>
        </pc:sldMkLst>
      </pc:sldChg>
      <pc:sldChg chg="addSp delSp modSp add mod">
        <pc:chgData name="Greg Deckler" userId="38fedbb726841d9a" providerId="LiveId" clId="{915F71AC-D29A-43C7-8A10-3186F6CCB57E}" dt="2025-05-15T17:59:56.260" v="919" actId="108"/>
        <pc:sldMkLst>
          <pc:docMk/>
          <pc:sldMk cId="1261473347" sldId="326"/>
        </pc:sldMkLst>
        <pc:spChg chg="add mod">
          <ac:chgData name="Greg Deckler" userId="38fedbb726841d9a" providerId="LiveId" clId="{915F71AC-D29A-43C7-8A10-3186F6CCB57E}" dt="2025-05-15T17:59:41.260" v="917" actId="1076"/>
          <ac:spMkLst>
            <pc:docMk/>
            <pc:sldMk cId="1261473347" sldId="326"/>
            <ac:spMk id="3" creationId="{3E6F5662-E144-2587-DBB5-2F95A9BE7851}"/>
          </ac:spMkLst>
        </pc:spChg>
        <pc:spChg chg="del">
          <ac:chgData name="Greg Deckler" userId="38fedbb726841d9a" providerId="LiveId" clId="{915F71AC-D29A-43C7-8A10-3186F6CCB57E}" dt="2025-05-15T17:54:26.747" v="602" actId="478"/>
          <ac:spMkLst>
            <pc:docMk/>
            <pc:sldMk cId="1261473347" sldId="326"/>
            <ac:spMk id="4" creationId="{9036C104-249C-0591-56C7-4F6656F3EAAA}"/>
          </ac:spMkLst>
        </pc:spChg>
        <pc:spChg chg="mod">
          <ac:chgData name="Greg Deckler" userId="38fedbb726841d9a" providerId="LiveId" clId="{915F71AC-D29A-43C7-8A10-3186F6CCB57E}" dt="2025-05-15T17:53:48.797" v="600" actId="14100"/>
          <ac:spMkLst>
            <pc:docMk/>
            <pc:sldMk cId="1261473347" sldId="326"/>
            <ac:spMk id="5" creationId="{99C329D1-F404-56E8-CE82-36514C996886}"/>
          </ac:spMkLst>
        </pc:spChg>
        <pc:spChg chg="add mod">
          <ac:chgData name="Greg Deckler" userId="38fedbb726841d9a" providerId="LiveId" clId="{915F71AC-D29A-43C7-8A10-3186F6CCB57E}" dt="2025-05-15T17:59:38.155" v="916" actId="1076"/>
          <ac:spMkLst>
            <pc:docMk/>
            <pc:sldMk cId="1261473347" sldId="326"/>
            <ac:spMk id="7" creationId="{0A3ED6D7-12B9-0504-5F02-1FB32BCA98C8}"/>
          </ac:spMkLst>
        </pc:spChg>
        <pc:spChg chg="add mod">
          <ac:chgData name="Greg Deckler" userId="38fedbb726841d9a" providerId="LiveId" clId="{915F71AC-D29A-43C7-8A10-3186F6CCB57E}" dt="2025-05-15T17:59:56.260" v="919" actId="108"/>
          <ac:spMkLst>
            <pc:docMk/>
            <pc:sldMk cId="1261473347" sldId="326"/>
            <ac:spMk id="9" creationId="{329CFAE8-FB06-9659-A24B-D42C5077E27D}"/>
          </ac:spMkLst>
        </pc:spChg>
        <pc:picChg chg="del">
          <ac:chgData name="Greg Deckler" userId="38fedbb726841d9a" providerId="LiveId" clId="{915F71AC-D29A-43C7-8A10-3186F6CCB57E}" dt="2025-05-15T17:54:03.507" v="601" actId="478"/>
          <ac:picMkLst>
            <pc:docMk/>
            <pc:sldMk cId="1261473347" sldId="326"/>
            <ac:picMk id="2050" creationId="{D9C6AECD-35D1-7F71-A0ED-C162BF4F3F98}"/>
          </ac:picMkLst>
        </pc:picChg>
      </pc:sldChg>
      <pc:sldChg chg="addSp delSp modSp add mod">
        <pc:chgData name="Greg Deckler" userId="38fedbb726841d9a" providerId="LiveId" clId="{915F71AC-D29A-43C7-8A10-3186F6CCB57E}" dt="2025-05-15T18:02:24.702" v="991" actId="1076"/>
        <pc:sldMkLst>
          <pc:docMk/>
          <pc:sldMk cId="2555104768" sldId="327"/>
        </pc:sldMkLst>
        <pc:spChg chg="mod">
          <ac:chgData name="Greg Deckler" userId="38fedbb726841d9a" providerId="LiveId" clId="{915F71AC-D29A-43C7-8A10-3186F6CCB57E}" dt="2025-05-15T18:02:17.522" v="987" actId="20577"/>
          <ac:spMkLst>
            <pc:docMk/>
            <pc:sldMk cId="2555104768" sldId="327"/>
            <ac:spMk id="4" creationId="{37D0A25A-B0EC-0366-9C51-490955DF1842}"/>
          </ac:spMkLst>
        </pc:spChg>
        <pc:picChg chg="del">
          <ac:chgData name="Greg Deckler" userId="38fedbb726841d9a" providerId="LiveId" clId="{915F71AC-D29A-43C7-8A10-3186F6CCB57E}" dt="2025-05-15T18:02:19.569" v="988" actId="478"/>
          <ac:picMkLst>
            <pc:docMk/>
            <pc:sldMk cId="2555104768" sldId="327"/>
            <ac:picMk id="3074" creationId="{6B822DB3-0B7A-06AE-CE1C-5488BA2446C8}"/>
          </ac:picMkLst>
        </pc:picChg>
        <pc:picChg chg="add mod">
          <ac:chgData name="Greg Deckler" userId="38fedbb726841d9a" providerId="LiveId" clId="{915F71AC-D29A-43C7-8A10-3186F6CCB57E}" dt="2025-05-15T18:02:24.702" v="991" actId="1076"/>
          <ac:picMkLst>
            <pc:docMk/>
            <pc:sldMk cId="2555104768" sldId="327"/>
            <ac:picMk id="4098" creationId="{485EEDE6-939A-4C6C-235B-F27B4B1F67C0}"/>
          </ac:picMkLst>
        </pc:picChg>
      </pc:sldChg>
      <pc:sldChg chg="addSp delSp modSp add mod">
        <pc:chgData name="Greg Deckler" userId="38fedbb726841d9a" providerId="LiveId" clId="{915F71AC-D29A-43C7-8A10-3186F6CCB57E}" dt="2025-05-15T18:02:57.934" v="1002" actId="1076"/>
        <pc:sldMkLst>
          <pc:docMk/>
          <pc:sldMk cId="369010322" sldId="328"/>
        </pc:sldMkLst>
        <pc:spChg chg="mod">
          <ac:chgData name="Greg Deckler" userId="38fedbb726841d9a" providerId="LiveId" clId="{915F71AC-D29A-43C7-8A10-3186F6CCB57E}" dt="2025-05-15T18:02:38.889" v="998" actId="20577"/>
          <ac:spMkLst>
            <pc:docMk/>
            <pc:sldMk cId="369010322" sldId="328"/>
            <ac:spMk id="4" creationId="{A0A25827-9BBB-673A-451E-67DBD0997181}"/>
          </ac:spMkLst>
        </pc:spChg>
        <pc:picChg chg="del">
          <ac:chgData name="Greg Deckler" userId="38fedbb726841d9a" providerId="LiveId" clId="{915F71AC-D29A-43C7-8A10-3186F6CCB57E}" dt="2025-05-15T18:02:50.046" v="999" actId="478"/>
          <ac:picMkLst>
            <pc:docMk/>
            <pc:sldMk cId="369010322" sldId="328"/>
            <ac:picMk id="4098" creationId="{31481B18-78F0-1295-2F44-0770CB54E24A}"/>
          </ac:picMkLst>
        </pc:picChg>
        <pc:picChg chg="add mod">
          <ac:chgData name="Greg Deckler" userId="38fedbb726841d9a" providerId="LiveId" clId="{915F71AC-D29A-43C7-8A10-3186F6CCB57E}" dt="2025-05-15T18:02:57.934" v="1002" actId="1076"/>
          <ac:picMkLst>
            <pc:docMk/>
            <pc:sldMk cId="369010322" sldId="328"/>
            <ac:picMk id="5122" creationId="{CBACBD76-B16D-645C-6C8C-CB11AB571B75}"/>
          </ac:picMkLst>
        </pc:picChg>
      </pc:sldChg>
      <pc:sldChg chg="addSp delSp modSp add mod">
        <pc:chgData name="Greg Deckler" userId="38fedbb726841d9a" providerId="LiveId" clId="{915F71AC-D29A-43C7-8A10-3186F6CCB57E}" dt="2025-05-15T18:03:27.695" v="1020" actId="1076"/>
        <pc:sldMkLst>
          <pc:docMk/>
          <pc:sldMk cId="3372973088" sldId="329"/>
        </pc:sldMkLst>
        <pc:spChg chg="mod">
          <ac:chgData name="Greg Deckler" userId="38fedbb726841d9a" providerId="LiveId" clId="{915F71AC-D29A-43C7-8A10-3186F6CCB57E}" dt="2025-05-15T18:03:19.984" v="1016" actId="20577"/>
          <ac:spMkLst>
            <pc:docMk/>
            <pc:sldMk cId="3372973088" sldId="329"/>
            <ac:spMk id="4" creationId="{CF0A75B1-5892-C93B-EB29-C42BADCB1990}"/>
          </ac:spMkLst>
        </pc:spChg>
        <pc:picChg chg="del">
          <ac:chgData name="Greg Deckler" userId="38fedbb726841d9a" providerId="LiveId" clId="{915F71AC-D29A-43C7-8A10-3186F6CCB57E}" dt="2025-05-15T18:03:22.122" v="1017" actId="478"/>
          <ac:picMkLst>
            <pc:docMk/>
            <pc:sldMk cId="3372973088" sldId="329"/>
            <ac:picMk id="5122" creationId="{E9B9CBE4-80E5-16A6-1B3C-D9D37D3C66B4}"/>
          </ac:picMkLst>
        </pc:picChg>
        <pc:picChg chg="add mod">
          <ac:chgData name="Greg Deckler" userId="38fedbb726841d9a" providerId="LiveId" clId="{915F71AC-D29A-43C7-8A10-3186F6CCB57E}" dt="2025-05-15T18:03:27.695" v="1020" actId="1076"/>
          <ac:picMkLst>
            <pc:docMk/>
            <pc:sldMk cId="3372973088" sldId="329"/>
            <ac:picMk id="6146" creationId="{11462C68-B817-8B33-C2A2-8EFCDC8930B5}"/>
          </ac:picMkLst>
        </pc:picChg>
      </pc:sldChg>
      <pc:sldChg chg="addSp delSp modSp add mod">
        <pc:chgData name="Greg Deckler" userId="38fedbb726841d9a" providerId="LiveId" clId="{915F71AC-D29A-43C7-8A10-3186F6CCB57E}" dt="2025-05-15T18:04:03.695" v="1036" actId="1076"/>
        <pc:sldMkLst>
          <pc:docMk/>
          <pc:sldMk cId="990171983" sldId="330"/>
        </pc:sldMkLst>
        <pc:spChg chg="mod">
          <ac:chgData name="Greg Deckler" userId="38fedbb726841d9a" providerId="LiveId" clId="{915F71AC-D29A-43C7-8A10-3186F6CCB57E}" dt="2025-05-15T18:03:55.590" v="1032" actId="20577"/>
          <ac:spMkLst>
            <pc:docMk/>
            <pc:sldMk cId="990171983" sldId="330"/>
            <ac:spMk id="4" creationId="{75D0E1E7-B95B-7F5B-CA39-CC83F76BAE36}"/>
          </ac:spMkLst>
        </pc:spChg>
        <pc:picChg chg="del">
          <ac:chgData name="Greg Deckler" userId="38fedbb726841d9a" providerId="LiveId" clId="{915F71AC-D29A-43C7-8A10-3186F6CCB57E}" dt="2025-05-15T18:03:58.781" v="1033" actId="478"/>
          <ac:picMkLst>
            <pc:docMk/>
            <pc:sldMk cId="990171983" sldId="330"/>
            <ac:picMk id="6146" creationId="{6DF9E416-D93C-43D2-ED53-EE9063495274}"/>
          </ac:picMkLst>
        </pc:picChg>
        <pc:picChg chg="add mod">
          <ac:chgData name="Greg Deckler" userId="38fedbb726841d9a" providerId="LiveId" clId="{915F71AC-D29A-43C7-8A10-3186F6CCB57E}" dt="2025-05-15T18:04:03.695" v="1036" actId="1076"/>
          <ac:picMkLst>
            <pc:docMk/>
            <pc:sldMk cId="990171983" sldId="330"/>
            <ac:picMk id="7170" creationId="{06B08F4D-7CEE-9683-0EA6-CDBEDA760099}"/>
          </ac:picMkLst>
        </pc:picChg>
      </pc:sldChg>
      <pc:sldChg chg="addSp delSp modSp add mod">
        <pc:chgData name="Greg Deckler" userId="38fedbb726841d9a" providerId="LiveId" clId="{915F71AC-D29A-43C7-8A10-3186F6CCB57E}" dt="2025-05-15T18:05:04.860" v="1054" actId="1076"/>
        <pc:sldMkLst>
          <pc:docMk/>
          <pc:sldMk cId="3444419234" sldId="331"/>
        </pc:sldMkLst>
        <pc:spChg chg="mod">
          <ac:chgData name="Greg Deckler" userId="38fedbb726841d9a" providerId="LiveId" clId="{915F71AC-D29A-43C7-8A10-3186F6CCB57E}" dt="2025-05-15T18:04:39.545" v="1050" actId="20577"/>
          <ac:spMkLst>
            <pc:docMk/>
            <pc:sldMk cId="3444419234" sldId="331"/>
            <ac:spMk id="4" creationId="{9A3F6E4E-5EA5-C3F0-E2B0-7D5B0103A945}"/>
          </ac:spMkLst>
        </pc:spChg>
        <pc:picChg chg="del">
          <ac:chgData name="Greg Deckler" userId="38fedbb726841d9a" providerId="LiveId" clId="{915F71AC-D29A-43C7-8A10-3186F6CCB57E}" dt="2025-05-15T18:04:54.216" v="1051" actId="478"/>
          <ac:picMkLst>
            <pc:docMk/>
            <pc:sldMk cId="3444419234" sldId="331"/>
            <ac:picMk id="7170" creationId="{185836F1-0645-93AD-B210-02C947CFB1A1}"/>
          </ac:picMkLst>
        </pc:picChg>
        <pc:picChg chg="add mod">
          <ac:chgData name="Greg Deckler" userId="38fedbb726841d9a" providerId="LiveId" clId="{915F71AC-D29A-43C7-8A10-3186F6CCB57E}" dt="2025-05-15T18:05:04.860" v="1054" actId="1076"/>
          <ac:picMkLst>
            <pc:docMk/>
            <pc:sldMk cId="3444419234" sldId="331"/>
            <ac:picMk id="8194" creationId="{1A2ACFDC-62C4-125D-CD86-0B8BB5533BC4}"/>
          </ac:picMkLst>
        </pc:picChg>
      </pc:sldChg>
    </pc:docChg>
  </pc:docChgLst>
  <pc:docChgLst>
    <pc:chgData name="Greg Deckler" userId="38fedbb726841d9a" providerId="LiveId" clId="{23C7599C-FC6A-4526-99A4-08BF1888DB08}"/>
    <pc:docChg chg="undo custSel addSld delSld modSld sldOrd">
      <pc:chgData name="Greg Deckler" userId="38fedbb726841d9a" providerId="LiveId" clId="{23C7599C-FC6A-4526-99A4-08BF1888DB08}" dt="2025-05-15T15:14:38.012" v="2281" actId="1076"/>
      <pc:docMkLst>
        <pc:docMk/>
      </pc:docMkLst>
      <pc:sldChg chg="modSp mod">
        <pc:chgData name="Greg Deckler" userId="38fedbb726841d9a" providerId="LiveId" clId="{23C7599C-FC6A-4526-99A4-08BF1888DB08}" dt="2025-05-15T14:29:36.306" v="19" actId="20577"/>
        <pc:sldMkLst>
          <pc:docMk/>
          <pc:sldMk cId="2586058810" sldId="256"/>
        </pc:sldMkLst>
        <pc:spChg chg="mod">
          <ac:chgData name="Greg Deckler" userId="38fedbb726841d9a" providerId="LiveId" clId="{23C7599C-FC6A-4526-99A4-08BF1888DB08}" dt="2025-05-15T14:29:36.306" v="19" actId="20577"/>
          <ac:spMkLst>
            <pc:docMk/>
            <pc:sldMk cId="2586058810" sldId="256"/>
            <ac:spMk id="2" creationId="{CFE75451-6A4B-484B-9ED1-353CCE25B0F4}"/>
          </ac:spMkLst>
        </pc:spChg>
      </pc:sldChg>
      <pc:sldChg chg="modSp mod">
        <pc:chgData name="Greg Deckler" userId="38fedbb726841d9a" providerId="LiveId" clId="{23C7599C-FC6A-4526-99A4-08BF1888DB08}" dt="2025-05-15T14:30:03.058" v="112" actId="20577"/>
        <pc:sldMkLst>
          <pc:docMk/>
          <pc:sldMk cId="1713219598" sldId="257"/>
        </pc:sldMkLst>
        <pc:spChg chg="mod">
          <ac:chgData name="Greg Deckler" userId="38fedbb726841d9a" providerId="LiveId" clId="{23C7599C-FC6A-4526-99A4-08BF1888DB08}" dt="2025-05-15T14:30:03.058" v="112" actId="20577"/>
          <ac:spMkLst>
            <pc:docMk/>
            <pc:sldMk cId="1713219598" sldId="257"/>
            <ac:spMk id="3" creationId="{5671D7E5-EF66-4BCD-8DAA-E9061157F0BE}"/>
          </ac:spMkLst>
        </pc:spChg>
      </pc:sldChg>
      <pc:sldChg chg="addSp delSp modSp mod">
        <pc:chgData name="Greg Deckler" userId="38fedbb726841d9a" providerId="LiveId" clId="{23C7599C-FC6A-4526-99A4-08BF1888DB08}" dt="2025-05-15T14:55:53.174" v="1633" actId="2711"/>
        <pc:sldMkLst>
          <pc:docMk/>
          <pc:sldMk cId="3571516367" sldId="258"/>
        </pc:sldMkLst>
        <pc:spChg chg="mod">
          <ac:chgData name="Greg Deckler" userId="38fedbb726841d9a" providerId="LiveId" clId="{23C7599C-FC6A-4526-99A4-08BF1888DB08}" dt="2025-05-15T14:35:43.230" v="229" actId="14100"/>
          <ac:spMkLst>
            <pc:docMk/>
            <pc:sldMk cId="3571516367" sldId="258"/>
            <ac:spMk id="2" creationId="{0A32731C-311B-46F7-A865-6C3AF6B09A47}"/>
          </ac:spMkLst>
        </pc:spChg>
        <pc:spChg chg="del">
          <ac:chgData name="Greg Deckler" userId="38fedbb726841d9a" providerId="LiveId" clId="{23C7599C-FC6A-4526-99A4-08BF1888DB08}" dt="2025-05-15T14:35:45.499" v="230" actId="478"/>
          <ac:spMkLst>
            <pc:docMk/>
            <pc:sldMk cId="3571516367" sldId="258"/>
            <ac:spMk id="3" creationId="{9D5232F9-FD00-464A-9F17-619C91AEF8F3}"/>
          </ac:spMkLst>
        </pc:spChg>
        <pc:spChg chg="add del mod">
          <ac:chgData name="Greg Deckler" userId="38fedbb726841d9a" providerId="LiveId" clId="{23C7599C-FC6A-4526-99A4-08BF1888DB08}" dt="2025-05-15T14:35:47.613" v="231" actId="478"/>
          <ac:spMkLst>
            <pc:docMk/>
            <pc:sldMk cId="3571516367" sldId="258"/>
            <ac:spMk id="5" creationId="{53D75839-C7D2-4CFF-E02C-EBD6FCBDE3D7}"/>
          </ac:spMkLst>
        </pc:spChg>
        <pc:spChg chg="add mod">
          <ac:chgData name="Greg Deckler" userId="38fedbb726841d9a" providerId="LiveId" clId="{23C7599C-FC6A-4526-99A4-08BF1888DB08}" dt="2025-05-15T14:55:53.174" v="1633" actId="2711"/>
          <ac:spMkLst>
            <pc:docMk/>
            <pc:sldMk cId="3571516367" sldId="258"/>
            <ac:spMk id="7" creationId="{0C9FBD22-973E-C7EB-84B4-73F45312FF73}"/>
          </ac:spMkLst>
        </pc:spChg>
        <pc:picChg chg="add mod">
          <ac:chgData name="Greg Deckler" userId="38fedbb726841d9a" providerId="LiveId" clId="{23C7599C-FC6A-4526-99A4-08BF1888DB08}" dt="2025-05-15T14:36:31.395" v="281" actId="1076"/>
          <ac:picMkLst>
            <pc:docMk/>
            <pc:sldMk cId="3571516367" sldId="258"/>
            <ac:picMk id="1026" creationId="{57621696-7F87-A146-D5AB-A95F593F96AA}"/>
          </ac:picMkLst>
        </pc:picChg>
      </pc:sldChg>
      <pc:sldChg chg="del">
        <pc:chgData name="Greg Deckler" userId="38fedbb726841d9a" providerId="LiveId" clId="{23C7599C-FC6A-4526-99A4-08BF1888DB08}" dt="2025-05-15T14:44:14.135" v="947" actId="2696"/>
        <pc:sldMkLst>
          <pc:docMk/>
          <pc:sldMk cId="4082904472" sldId="286"/>
        </pc:sldMkLst>
      </pc:sldChg>
      <pc:sldChg chg="addSp delSp modSp mod">
        <pc:chgData name="Greg Deckler" userId="38fedbb726841d9a" providerId="LiveId" clId="{23C7599C-FC6A-4526-99A4-08BF1888DB08}" dt="2025-05-15T14:55:03.003" v="1628" actId="2711"/>
        <pc:sldMkLst>
          <pc:docMk/>
          <pc:sldMk cId="2202967927" sldId="287"/>
        </pc:sldMkLst>
        <pc:spChg chg="del">
          <ac:chgData name="Greg Deckler" userId="38fedbb726841d9a" providerId="LiveId" clId="{23C7599C-FC6A-4526-99A4-08BF1888DB08}" dt="2025-05-15T14:49:29.958" v="1306" actId="478"/>
          <ac:spMkLst>
            <pc:docMk/>
            <pc:sldMk cId="2202967927" sldId="287"/>
            <ac:spMk id="3" creationId="{334B9B56-4C02-BB99-9234-A6421B77CDE9}"/>
          </ac:spMkLst>
        </pc:spChg>
        <pc:spChg chg="mod">
          <ac:chgData name="Greg Deckler" userId="38fedbb726841d9a" providerId="LiveId" clId="{23C7599C-FC6A-4526-99A4-08BF1888DB08}" dt="2025-05-15T14:49:21.677" v="1304" actId="20577"/>
          <ac:spMkLst>
            <pc:docMk/>
            <pc:sldMk cId="2202967927" sldId="287"/>
            <ac:spMk id="4" creationId="{6BC6F72E-A9A0-80D5-1253-15A01B3F3062}"/>
          </ac:spMkLst>
        </pc:spChg>
        <pc:spChg chg="add mod">
          <ac:chgData name="Greg Deckler" userId="38fedbb726841d9a" providerId="LiveId" clId="{23C7599C-FC6A-4526-99A4-08BF1888DB08}" dt="2025-05-15T14:55:03.003" v="1628" actId="2711"/>
          <ac:spMkLst>
            <pc:docMk/>
            <pc:sldMk cId="2202967927" sldId="287"/>
            <ac:spMk id="5" creationId="{6BC20049-4F4E-5CEC-63AB-DA54B223BCE8}"/>
          </ac:spMkLst>
        </pc:spChg>
        <pc:spChg chg="del">
          <ac:chgData name="Greg Deckler" userId="38fedbb726841d9a" providerId="LiveId" clId="{23C7599C-FC6A-4526-99A4-08BF1888DB08}" dt="2025-05-15T14:49:24.621" v="1305" actId="478"/>
          <ac:spMkLst>
            <pc:docMk/>
            <pc:sldMk cId="2202967927" sldId="287"/>
            <ac:spMk id="6" creationId="{26ED7617-1038-3FFE-3CBA-2409F4D33EED}"/>
          </ac:spMkLst>
        </pc:spChg>
      </pc:sldChg>
      <pc:sldChg chg="addSp delSp modSp mod">
        <pc:chgData name="Greg Deckler" userId="38fedbb726841d9a" providerId="LiveId" clId="{23C7599C-FC6A-4526-99A4-08BF1888DB08}" dt="2025-05-15T14:57:19.604" v="1641" actId="1076"/>
        <pc:sldMkLst>
          <pc:docMk/>
          <pc:sldMk cId="821448023" sldId="288"/>
        </pc:sldMkLst>
        <pc:spChg chg="mod">
          <ac:chgData name="Greg Deckler" userId="38fedbb726841d9a" providerId="LiveId" clId="{23C7599C-FC6A-4526-99A4-08BF1888DB08}" dt="2025-05-15T14:54:14.020" v="1620" actId="20577"/>
          <ac:spMkLst>
            <pc:docMk/>
            <pc:sldMk cId="821448023" sldId="288"/>
            <ac:spMk id="2" creationId="{0A32731C-311B-46F7-A865-6C3AF6B09A47}"/>
          </ac:spMkLst>
        </pc:spChg>
        <pc:spChg chg="add mod">
          <ac:chgData name="Greg Deckler" userId="38fedbb726841d9a" providerId="LiveId" clId="{23C7599C-FC6A-4526-99A4-08BF1888DB08}" dt="2025-05-15T14:56:41.698" v="1637" actId="1076"/>
          <ac:spMkLst>
            <pc:docMk/>
            <pc:sldMk cId="821448023" sldId="288"/>
            <ac:spMk id="4" creationId="{B7897FF8-5F1E-CE94-400F-174C6398BD06}"/>
          </ac:spMkLst>
        </pc:spChg>
        <pc:spChg chg="del">
          <ac:chgData name="Greg Deckler" userId="38fedbb726841d9a" providerId="LiveId" clId="{23C7599C-FC6A-4526-99A4-08BF1888DB08}" dt="2025-05-15T14:54:16.675" v="1621" actId="478"/>
          <ac:spMkLst>
            <pc:docMk/>
            <pc:sldMk cId="821448023" sldId="288"/>
            <ac:spMk id="7" creationId="{7FB66F3B-5BB8-24F2-27BA-D60BAF6C9D5B}"/>
          </ac:spMkLst>
        </pc:spChg>
        <pc:picChg chg="add mod">
          <ac:chgData name="Greg Deckler" userId="38fedbb726841d9a" providerId="LiveId" clId="{23C7599C-FC6A-4526-99A4-08BF1888DB08}" dt="2025-05-15T14:56:45.814" v="1638" actId="1076"/>
          <ac:picMkLst>
            <pc:docMk/>
            <pc:sldMk cId="821448023" sldId="288"/>
            <ac:picMk id="5122" creationId="{214749C3-8F99-A2EC-253C-E71CE7B455F2}"/>
          </ac:picMkLst>
        </pc:picChg>
        <pc:picChg chg="add mod">
          <ac:chgData name="Greg Deckler" userId="38fedbb726841d9a" providerId="LiveId" clId="{23C7599C-FC6A-4526-99A4-08BF1888DB08}" dt="2025-05-15T14:57:19.604" v="1641" actId="1076"/>
          <ac:picMkLst>
            <pc:docMk/>
            <pc:sldMk cId="821448023" sldId="288"/>
            <ac:picMk id="5124" creationId="{2415053C-7D93-4708-40EF-0D23B8B5B7D1}"/>
          </ac:picMkLst>
        </pc:picChg>
      </pc:sldChg>
      <pc:sldChg chg="modSp mod">
        <pc:chgData name="Greg Deckler" userId="38fedbb726841d9a" providerId="LiveId" clId="{23C7599C-FC6A-4526-99A4-08BF1888DB08}" dt="2025-05-15T14:32:17.805" v="138" actId="404"/>
        <pc:sldMkLst>
          <pc:docMk/>
          <pc:sldMk cId="3799680084" sldId="291"/>
        </pc:sldMkLst>
        <pc:spChg chg="mod">
          <ac:chgData name="Greg Deckler" userId="38fedbb726841d9a" providerId="LiveId" clId="{23C7599C-FC6A-4526-99A4-08BF1888DB08}" dt="2025-05-15T14:32:17.805" v="138" actId="404"/>
          <ac:spMkLst>
            <pc:docMk/>
            <pc:sldMk cId="3799680084" sldId="291"/>
            <ac:spMk id="3" creationId="{AF64C29E-DF30-4DC6-AB95-2016F9A703B6}"/>
          </ac:spMkLst>
        </pc:spChg>
      </pc:sldChg>
      <pc:sldChg chg="modSp mod">
        <pc:chgData name="Greg Deckler" userId="38fedbb726841d9a" providerId="LiveId" clId="{23C7599C-FC6A-4526-99A4-08BF1888DB08}" dt="2025-05-15T14:33:48.540" v="218" actId="20577"/>
        <pc:sldMkLst>
          <pc:docMk/>
          <pc:sldMk cId="2391922671" sldId="292"/>
        </pc:sldMkLst>
        <pc:spChg chg="mod">
          <ac:chgData name="Greg Deckler" userId="38fedbb726841d9a" providerId="LiveId" clId="{23C7599C-FC6A-4526-99A4-08BF1888DB08}" dt="2025-05-15T14:33:33.011" v="191" actId="20577"/>
          <ac:spMkLst>
            <pc:docMk/>
            <pc:sldMk cId="2391922671" sldId="292"/>
            <ac:spMk id="3" creationId="{7A7D68E0-9565-516F-2D21-88C01DED5EBD}"/>
          </ac:spMkLst>
        </pc:spChg>
        <pc:spChg chg="mod">
          <ac:chgData name="Greg Deckler" userId="38fedbb726841d9a" providerId="LiveId" clId="{23C7599C-FC6A-4526-99A4-08BF1888DB08}" dt="2025-05-15T14:33:48.540" v="218" actId="20577"/>
          <ac:spMkLst>
            <pc:docMk/>
            <pc:sldMk cId="2391922671" sldId="292"/>
            <ac:spMk id="4" creationId="{D6BD4F4D-C9F3-03C8-9C7E-66F8B0109ED0}"/>
          </ac:spMkLst>
        </pc:spChg>
      </pc:sldChg>
      <pc:sldChg chg="modSp mod">
        <pc:chgData name="Greg Deckler" userId="38fedbb726841d9a" providerId="LiveId" clId="{23C7599C-FC6A-4526-99A4-08BF1888DB08}" dt="2025-05-15T14:30:15.477" v="113"/>
        <pc:sldMkLst>
          <pc:docMk/>
          <pc:sldMk cId="1022823623" sldId="295"/>
        </pc:sldMkLst>
        <pc:spChg chg="mod">
          <ac:chgData name="Greg Deckler" userId="38fedbb726841d9a" providerId="LiveId" clId="{23C7599C-FC6A-4526-99A4-08BF1888DB08}" dt="2025-05-15T14:30:15.477" v="113"/>
          <ac:spMkLst>
            <pc:docMk/>
            <pc:sldMk cId="1022823623" sldId="295"/>
            <ac:spMk id="2" creationId="{D8DFCAC6-4055-CD81-EA58-50F0F1C623F3}"/>
          </ac:spMkLst>
        </pc:spChg>
      </pc:sldChg>
      <pc:sldChg chg="del">
        <pc:chgData name="Greg Deckler" userId="38fedbb726841d9a" providerId="LiveId" clId="{23C7599C-FC6A-4526-99A4-08BF1888DB08}" dt="2025-05-15T14:37:47.445" v="282" actId="2696"/>
        <pc:sldMkLst>
          <pc:docMk/>
          <pc:sldMk cId="1856277022" sldId="300"/>
        </pc:sldMkLst>
      </pc:sldChg>
      <pc:sldChg chg="addSp delSp modSp mod">
        <pc:chgData name="Greg Deckler" userId="38fedbb726841d9a" providerId="LiveId" clId="{23C7599C-FC6A-4526-99A4-08BF1888DB08}" dt="2025-05-15T14:55:44.646" v="1632" actId="2711"/>
        <pc:sldMkLst>
          <pc:docMk/>
          <pc:sldMk cId="2446449620" sldId="301"/>
        </pc:sldMkLst>
        <pc:spChg chg="mod">
          <ac:chgData name="Greg Deckler" userId="38fedbb726841d9a" providerId="LiveId" clId="{23C7599C-FC6A-4526-99A4-08BF1888DB08}" dt="2025-05-15T14:37:54.909" v="293" actId="20577"/>
          <ac:spMkLst>
            <pc:docMk/>
            <pc:sldMk cId="2446449620" sldId="301"/>
            <ac:spMk id="2" creationId="{DD7E983A-8EE5-F3E0-C18A-255B5B9C4C49}"/>
          </ac:spMkLst>
        </pc:spChg>
        <pc:spChg chg="add del mod">
          <ac:chgData name="Greg Deckler" userId="38fedbb726841d9a" providerId="LiveId" clId="{23C7599C-FC6A-4526-99A4-08BF1888DB08}" dt="2025-05-15T14:39:20.447" v="454" actId="478"/>
          <ac:spMkLst>
            <pc:docMk/>
            <pc:sldMk cId="2446449620" sldId="301"/>
            <ac:spMk id="3" creationId="{FB25A95A-613C-F0B4-845C-A06F38593869}"/>
          </ac:spMkLst>
        </pc:spChg>
        <pc:spChg chg="mod">
          <ac:chgData name="Greg Deckler" userId="38fedbb726841d9a" providerId="LiveId" clId="{23C7599C-FC6A-4526-99A4-08BF1888DB08}" dt="2025-05-15T14:55:33.083" v="1631" actId="2711"/>
          <ac:spMkLst>
            <pc:docMk/>
            <pc:sldMk cId="2446449620" sldId="301"/>
            <ac:spMk id="4" creationId="{6645B054-39AB-2377-852D-E9C330F43DCE}"/>
          </ac:spMkLst>
        </pc:spChg>
        <pc:spChg chg="add mod">
          <ac:chgData name="Greg Deckler" userId="38fedbb726841d9a" providerId="LiveId" clId="{23C7599C-FC6A-4526-99A4-08BF1888DB08}" dt="2025-05-15T14:55:44.646" v="1632" actId="2711"/>
          <ac:spMkLst>
            <pc:docMk/>
            <pc:sldMk cId="2446449620" sldId="301"/>
            <ac:spMk id="5" creationId="{86B09E76-414C-5370-9249-26010AC5B01A}"/>
          </ac:spMkLst>
        </pc:spChg>
        <pc:picChg chg="add mod">
          <ac:chgData name="Greg Deckler" userId="38fedbb726841d9a" providerId="LiveId" clId="{23C7599C-FC6A-4526-99A4-08BF1888DB08}" dt="2025-05-15T14:42:05.783" v="648" actId="1076"/>
          <ac:picMkLst>
            <pc:docMk/>
            <pc:sldMk cId="2446449620" sldId="301"/>
            <ac:picMk id="2050" creationId="{E2EABF7A-5EBD-D513-4317-29619BE73C20}"/>
          </ac:picMkLst>
        </pc:picChg>
      </pc:sldChg>
      <pc:sldChg chg="modSp mod">
        <pc:chgData name="Greg Deckler" userId="38fedbb726841d9a" providerId="LiveId" clId="{23C7599C-FC6A-4526-99A4-08BF1888DB08}" dt="2025-05-15T14:30:28.275" v="114"/>
        <pc:sldMkLst>
          <pc:docMk/>
          <pc:sldMk cId="1489774725" sldId="302"/>
        </pc:sldMkLst>
        <pc:spChg chg="mod">
          <ac:chgData name="Greg Deckler" userId="38fedbb726841d9a" providerId="LiveId" clId="{23C7599C-FC6A-4526-99A4-08BF1888DB08}" dt="2025-05-15T14:30:28.275" v="114"/>
          <ac:spMkLst>
            <pc:docMk/>
            <pc:sldMk cId="1489774725" sldId="302"/>
            <ac:spMk id="2" creationId="{D8DFCAC6-4055-CD81-EA58-50F0F1C623F3}"/>
          </ac:spMkLst>
        </pc:spChg>
      </pc:sldChg>
      <pc:sldChg chg="modSp mod">
        <pc:chgData name="Greg Deckler" userId="38fedbb726841d9a" providerId="LiveId" clId="{23C7599C-FC6A-4526-99A4-08BF1888DB08}" dt="2025-05-15T14:30:41.266" v="115"/>
        <pc:sldMkLst>
          <pc:docMk/>
          <pc:sldMk cId="1784309828" sldId="303"/>
        </pc:sldMkLst>
        <pc:spChg chg="mod">
          <ac:chgData name="Greg Deckler" userId="38fedbb726841d9a" providerId="LiveId" clId="{23C7599C-FC6A-4526-99A4-08BF1888DB08}" dt="2025-05-15T14:30:41.266" v="115"/>
          <ac:spMkLst>
            <pc:docMk/>
            <pc:sldMk cId="1784309828" sldId="303"/>
            <ac:spMk id="2" creationId="{D8DFCAC6-4055-CD81-EA58-50F0F1C623F3}"/>
          </ac:spMkLst>
        </pc:spChg>
      </pc:sldChg>
      <pc:sldChg chg="addSp delSp modSp mod">
        <pc:chgData name="Greg Deckler" userId="38fedbb726841d9a" providerId="LiveId" clId="{23C7599C-FC6A-4526-99A4-08BF1888DB08}" dt="2025-05-15T15:02:34.092" v="1703" actId="20577"/>
        <pc:sldMkLst>
          <pc:docMk/>
          <pc:sldMk cId="1374069880" sldId="304"/>
        </pc:sldMkLst>
        <pc:spChg chg="add mod">
          <ac:chgData name="Greg Deckler" userId="38fedbb726841d9a" providerId="LiveId" clId="{23C7599C-FC6A-4526-99A4-08BF1888DB08}" dt="2025-05-15T15:02:34.092" v="1703" actId="20577"/>
          <ac:spMkLst>
            <pc:docMk/>
            <pc:sldMk cId="1374069880" sldId="304"/>
            <ac:spMk id="2" creationId="{8A894F74-B72B-E266-52BD-CF6E58594CF2}"/>
          </ac:spMkLst>
        </pc:spChg>
        <pc:spChg chg="del">
          <ac:chgData name="Greg Deckler" userId="38fedbb726841d9a" providerId="LiveId" clId="{23C7599C-FC6A-4526-99A4-08BF1888DB08}" dt="2025-05-15T15:02:23.838" v="1678" actId="478"/>
          <ac:spMkLst>
            <pc:docMk/>
            <pc:sldMk cId="1374069880" sldId="304"/>
            <ac:spMk id="6" creationId="{AECF6978-9972-F3BA-F6B0-832C3CCC53A2}"/>
          </ac:spMkLst>
        </pc:spChg>
        <pc:spChg chg="del">
          <ac:chgData name="Greg Deckler" userId="38fedbb726841d9a" providerId="LiveId" clId="{23C7599C-FC6A-4526-99A4-08BF1888DB08}" dt="2025-05-15T15:02:25.772" v="1679" actId="478"/>
          <ac:spMkLst>
            <pc:docMk/>
            <pc:sldMk cId="1374069880" sldId="304"/>
            <ac:spMk id="8" creationId="{509941D9-17F7-4DA3-40C1-C572122E1669}"/>
          </ac:spMkLst>
        </pc:spChg>
        <pc:spChg chg="del">
          <ac:chgData name="Greg Deckler" userId="38fedbb726841d9a" providerId="LiveId" clId="{23C7599C-FC6A-4526-99A4-08BF1888DB08}" dt="2025-05-15T15:02:27.311" v="1680" actId="478"/>
          <ac:spMkLst>
            <pc:docMk/>
            <pc:sldMk cId="1374069880" sldId="304"/>
            <ac:spMk id="10" creationId="{D7B94358-5F46-2BF7-58A4-D61A784EE4DD}"/>
          </ac:spMkLst>
        </pc:spChg>
      </pc:sldChg>
      <pc:sldChg chg="addSp modSp mod">
        <pc:chgData name="Greg Deckler" userId="38fedbb726841d9a" providerId="LiveId" clId="{23C7599C-FC6A-4526-99A4-08BF1888DB08}" dt="2025-05-15T14:55:21.944" v="1630" actId="1076"/>
        <pc:sldMkLst>
          <pc:docMk/>
          <pc:sldMk cId="1965639277" sldId="314"/>
        </pc:sldMkLst>
        <pc:spChg chg="mod">
          <ac:chgData name="Greg Deckler" userId="38fedbb726841d9a" providerId="LiveId" clId="{23C7599C-FC6A-4526-99A4-08BF1888DB08}" dt="2025-05-15T14:55:10.981" v="1629" actId="2711"/>
          <ac:spMkLst>
            <pc:docMk/>
            <pc:sldMk cId="1965639277" sldId="314"/>
            <ac:spMk id="4" creationId="{9D8039FB-8424-DDFC-CB16-AD6DE425C08E}"/>
          </ac:spMkLst>
        </pc:spChg>
        <pc:spChg chg="mod">
          <ac:chgData name="Greg Deckler" userId="38fedbb726841d9a" providerId="LiveId" clId="{23C7599C-FC6A-4526-99A4-08BF1888DB08}" dt="2025-05-15T14:44:23.475" v="967" actId="20577"/>
          <ac:spMkLst>
            <pc:docMk/>
            <pc:sldMk cId="1965639277" sldId="314"/>
            <ac:spMk id="5" creationId="{BA4EDC14-2D51-156A-8705-60D9BB699822}"/>
          </ac:spMkLst>
        </pc:spChg>
        <pc:picChg chg="add mod">
          <ac:chgData name="Greg Deckler" userId="38fedbb726841d9a" providerId="LiveId" clId="{23C7599C-FC6A-4526-99A4-08BF1888DB08}" dt="2025-05-15T14:55:21.944" v="1630" actId="1076"/>
          <ac:picMkLst>
            <pc:docMk/>
            <pc:sldMk cId="1965639277" sldId="314"/>
            <ac:picMk id="3074" creationId="{6C4B2947-CF72-80F7-AF1E-346C6AC64C1F}"/>
          </ac:picMkLst>
        </pc:picChg>
        <pc:picChg chg="add mod">
          <ac:chgData name="Greg Deckler" userId="38fedbb726841d9a" providerId="LiveId" clId="{23C7599C-FC6A-4526-99A4-08BF1888DB08}" dt="2025-05-15T14:48:29.192" v="1291" actId="14100"/>
          <ac:picMkLst>
            <pc:docMk/>
            <pc:sldMk cId="1965639277" sldId="314"/>
            <ac:picMk id="3076" creationId="{FF51C33C-0475-E426-427C-FD303834C050}"/>
          </ac:picMkLst>
        </pc:picChg>
      </pc:sldChg>
      <pc:sldChg chg="addSp modSp add mod">
        <pc:chgData name="Greg Deckler" userId="38fedbb726841d9a" providerId="LiveId" clId="{23C7599C-FC6A-4526-99A4-08BF1888DB08}" dt="2025-05-15T14:54:55.341" v="1627" actId="2711"/>
        <pc:sldMkLst>
          <pc:docMk/>
          <pc:sldMk cId="77906579" sldId="315"/>
        </pc:sldMkLst>
        <pc:spChg chg="mod">
          <ac:chgData name="Greg Deckler" userId="38fedbb726841d9a" providerId="LiveId" clId="{23C7599C-FC6A-4526-99A4-08BF1888DB08}" dt="2025-05-15T14:50:59.938" v="1316" actId="20577"/>
          <ac:spMkLst>
            <pc:docMk/>
            <pc:sldMk cId="77906579" sldId="315"/>
            <ac:spMk id="4" creationId="{4E66B758-2F22-14C1-25B0-8E22AF3A3218}"/>
          </ac:spMkLst>
        </pc:spChg>
        <pc:spChg chg="mod">
          <ac:chgData name="Greg Deckler" userId="38fedbb726841d9a" providerId="LiveId" clId="{23C7599C-FC6A-4526-99A4-08BF1888DB08}" dt="2025-05-15T14:54:55.341" v="1627" actId="2711"/>
          <ac:spMkLst>
            <pc:docMk/>
            <pc:sldMk cId="77906579" sldId="315"/>
            <ac:spMk id="5" creationId="{96A9E10C-7BCD-E106-5666-72666CE471CC}"/>
          </ac:spMkLst>
        </pc:spChg>
        <pc:picChg chg="add mod">
          <ac:chgData name="Greg Deckler" userId="38fedbb726841d9a" providerId="LiveId" clId="{23C7599C-FC6A-4526-99A4-08BF1888DB08}" dt="2025-05-15T14:51:43.164" v="1319" actId="1076"/>
          <ac:picMkLst>
            <pc:docMk/>
            <pc:sldMk cId="77906579" sldId="315"/>
            <ac:picMk id="4098" creationId="{5348605B-DEEE-AC88-50E7-B9EBA1C0BE79}"/>
          </ac:picMkLst>
        </pc:picChg>
        <pc:picChg chg="add mod">
          <ac:chgData name="Greg Deckler" userId="38fedbb726841d9a" providerId="LiveId" clId="{23C7599C-FC6A-4526-99A4-08BF1888DB08}" dt="2025-05-15T14:51:47.617" v="1321" actId="1076"/>
          <ac:picMkLst>
            <pc:docMk/>
            <pc:sldMk cId="77906579" sldId="315"/>
            <ac:picMk id="4100" creationId="{5B56C5CD-69B7-CB42-480D-F12DB3553BE3}"/>
          </ac:picMkLst>
        </pc:picChg>
      </pc:sldChg>
      <pc:sldChg chg="addSp delSp modSp add mod">
        <pc:chgData name="Greg Deckler" userId="38fedbb726841d9a" providerId="LiveId" clId="{23C7599C-FC6A-4526-99A4-08BF1888DB08}" dt="2025-05-15T15:00:21.630" v="1676" actId="1076"/>
        <pc:sldMkLst>
          <pc:docMk/>
          <pc:sldMk cId="2380479274" sldId="316"/>
        </pc:sldMkLst>
        <pc:spChg chg="mod">
          <ac:chgData name="Greg Deckler" userId="38fedbb726841d9a" providerId="LiveId" clId="{23C7599C-FC6A-4526-99A4-08BF1888DB08}" dt="2025-05-15T14:59:03.639" v="1660" actId="14100"/>
          <ac:spMkLst>
            <pc:docMk/>
            <pc:sldMk cId="2380479274" sldId="316"/>
            <ac:spMk id="2" creationId="{896326FC-931F-9E13-EE24-90C04BD1B1F3}"/>
          </ac:spMkLst>
        </pc:spChg>
        <pc:spChg chg="add mod">
          <ac:chgData name="Greg Deckler" userId="38fedbb726841d9a" providerId="LiveId" clId="{23C7599C-FC6A-4526-99A4-08BF1888DB08}" dt="2025-05-15T15:00:01.580" v="1673" actId="20577"/>
          <ac:spMkLst>
            <pc:docMk/>
            <pc:sldMk cId="2380479274" sldId="316"/>
            <ac:spMk id="3" creationId="{4DDCCFB9-5678-6CA8-5068-4AFB1F3B341E}"/>
          </ac:spMkLst>
        </pc:spChg>
        <pc:spChg chg="mod">
          <ac:chgData name="Greg Deckler" userId="38fedbb726841d9a" providerId="LiveId" clId="{23C7599C-FC6A-4526-99A4-08BF1888DB08}" dt="2025-05-15T14:59:29.904" v="1666" actId="1076"/>
          <ac:spMkLst>
            <pc:docMk/>
            <pc:sldMk cId="2380479274" sldId="316"/>
            <ac:spMk id="4" creationId="{ACE8C567-1C56-9BC8-1934-E86C482B9D9A}"/>
          </ac:spMkLst>
        </pc:spChg>
        <pc:picChg chg="del">
          <ac:chgData name="Greg Deckler" userId="38fedbb726841d9a" providerId="LiveId" clId="{23C7599C-FC6A-4526-99A4-08BF1888DB08}" dt="2025-05-15T14:57:45.495" v="1650" actId="478"/>
          <ac:picMkLst>
            <pc:docMk/>
            <pc:sldMk cId="2380479274" sldId="316"/>
            <ac:picMk id="5122" creationId="{89D355CD-DF68-A224-B65D-648DB26AAD59}"/>
          </ac:picMkLst>
        </pc:picChg>
        <pc:picChg chg="del">
          <ac:chgData name="Greg Deckler" userId="38fedbb726841d9a" providerId="LiveId" clId="{23C7599C-FC6A-4526-99A4-08BF1888DB08}" dt="2025-05-15T14:57:46.072" v="1651" actId="478"/>
          <ac:picMkLst>
            <pc:docMk/>
            <pc:sldMk cId="2380479274" sldId="316"/>
            <ac:picMk id="5124" creationId="{E96BF84C-DFC1-940A-51F7-2CE97A2ABDB4}"/>
          </ac:picMkLst>
        </pc:picChg>
        <pc:picChg chg="add mod">
          <ac:chgData name="Greg Deckler" userId="38fedbb726841d9a" providerId="LiveId" clId="{23C7599C-FC6A-4526-99A4-08BF1888DB08}" dt="2025-05-15T14:59:36.285" v="1667" actId="1076"/>
          <ac:picMkLst>
            <pc:docMk/>
            <pc:sldMk cId="2380479274" sldId="316"/>
            <ac:picMk id="6146" creationId="{C3EE6E89-5659-02E3-6639-7AE6E5F808FE}"/>
          </ac:picMkLst>
        </pc:picChg>
        <pc:picChg chg="add mod">
          <ac:chgData name="Greg Deckler" userId="38fedbb726841d9a" providerId="LiveId" clId="{23C7599C-FC6A-4526-99A4-08BF1888DB08}" dt="2025-05-15T15:00:21.630" v="1676" actId="1076"/>
          <ac:picMkLst>
            <pc:docMk/>
            <pc:sldMk cId="2380479274" sldId="316"/>
            <ac:picMk id="6148" creationId="{71A31208-2B82-8A25-CB19-F076FD1D7227}"/>
          </ac:picMkLst>
        </pc:picChg>
      </pc:sldChg>
      <pc:sldChg chg="add">
        <pc:chgData name="Greg Deckler" userId="38fedbb726841d9a" providerId="LiveId" clId="{23C7599C-FC6A-4526-99A4-08BF1888DB08}" dt="2025-05-15T15:02:37.049" v="1704" actId="2890"/>
        <pc:sldMkLst>
          <pc:docMk/>
          <pc:sldMk cId="3049251102" sldId="317"/>
        </pc:sldMkLst>
      </pc:sldChg>
      <pc:sldChg chg="addSp modSp add mod">
        <pc:chgData name="Greg Deckler" userId="38fedbb726841d9a" providerId="LiveId" clId="{23C7599C-FC6A-4526-99A4-08BF1888DB08}" dt="2025-05-15T15:06:59.943" v="1896" actId="1076"/>
        <pc:sldMkLst>
          <pc:docMk/>
          <pc:sldMk cId="1108777281" sldId="318"/>
        </pc:sldMkLst>
        <pc:spChg chg="mod">
          <ac:chgData name="Greg Deckler" userId="38fedbb726841d9a" providerId="LiveId" clId="{23C7599C-FC6A-4526-99A4-08BF1888DB08}" dt="2025-05-15T15:06:17.037" v="1890" actId="20577"/>
          <ac:spMkLst>
            <pc:docMk/>
            <pc:sldMk cId="1108777281" sldId="318"/>
            <ac:spMk id="2" creationId="{D0C15334-8601-6BD9-0FD1-6641C221C981}"/>
          </ac:spMkLst>
        </pc:spChg>
        <pc:spChg chg="add mod">
          <ac:chgData name="Greg Deckler" userId="38fedbb726841d9a" providerId="LiveId" clId="{23C7599C-FC6A-4526-99A4-08BF1888DB08}" dt="2025-05-15T15:06:53.855" v="1894" actId="1076"/>
          <ac:spMkLst>
            <pc:docMk/>
            <pc:sldMk cId="1108777281" sldId="318"/>
            <ac:spMk id="4" creationId="{98B14E66-EF79-1C9E-FC44-532C5AA71176}"/>
          </ac:spMkLst>
        </pc:spChg>
        <pc:picChg chg="add mod">
          <ac:chgData name="Greg Deckler" userId="38fedbb726841d9a" providerId="LiveId" clId="{23C7599C-FC6A-4526-99A4-08BF1888DB08}" dt="2025-05-15T15:06:59.943" v="1896" actId="1076"/>
          <ac:picMkLst>
            <pc:docMk/>
            <pc:sldMk cId="1108777281" sldId="318"/>
            <ac:picMk id="10242" creationId="{46AC12C3-0455-B853-B424-ADFEAB01C4FF}"/>
          </ac:picMkLst>
        </pc:picChg>
      </pc:sldChg>
      <pc:sldChg chg="addSp modSp add mod">
        <pc:chgData name="Greg Deckler" userId="38fedbb726841d9a" providerId="LiveId" clId="{23C7599C-FC6A-4526-99A4-08BF1888DB08}" dt="2025-05-15T15:05:57.488" v="1871" actId="1076"/>
        <pc:sldMkLst>
          <pc:docMk/>
          <pc:sldMk cId="2597729630" sldId="319"/>
        </pc:sldMkLst>
        <pc:spChg chg="mod">
          <ac:chgData name="Greg Deckler" userId="38fedbb726841d9a" providerId="LiveId" clId="{23C7599C-FC6A-4526-99A4-08BF1888DB08}" dt="2025-05-15T15:04:36.626" v="1814" actId="20577"/>
          <ac:spMkLst>
            <pc:docMk/>
            <pc:sldMk cId="2597729630" sldId="319"/>
            <ac:spMk id="2" creationId="{BDEAE550-64F2-7F53-C18C-E81855ACF33B}"/>
          </ac:spMkLst>
        </pc:spChg>
        <pc:spChg chg="add mod">
          <ac:chgData name="Greg Deckler" userId="38fedbb726841d9a" providerId="LiveId" clId="{23C7599C-FC6A-4526-99A4-08BF1888DB08}" dt="2025-05-15T15:05:48.694" v="1868" actId="1076"/>
          <ac:spMkLst>
            <pc:docMk/>
            <pc:sldMk cId="2597729630" sldId="319"/>
            <ac:spMk id="4" creationId="{5E5AA4C0-1C1F-C257-9321-EA48ED2042E9}"/>
          </ac:spMkLst>
        </pc:spChg>
        <pc:picChg chg="add mod">
          <ac:chgData name="Greg Deckler" userId="38fedbb726841d9a" providerId="LiveId" clId="{23C7599C-FC6A-4526-99A4-08BF1888DB08}" dt="2025-05-15T15:05:57.488" v="1871" actId="1076"/>
          <ac:picMkLst>
            <pc:docMk/>
            <pc:sldMk cId="2597729630" sldId="319"/>
            <ac:picMk id="9218" creationId="{287E58F3-FA48-9AAC-9749-5BBDFEE46053}"/>
          </ac:picMkLst>
        </pc:picChg>
      </pc:sldChg>
      <pc:sldChg chg="addSp modSp add mod">
        <pc:chgData name="Greg Deckler" userId="38fedbb726841d9a" providerId="LiveId" clId="{23C7599C-FC6A-4526-99A4-08BF1888DB08}" dt="2025-05-15T15:05:10.490" v="1866" actId="108"/>
        <pc:sldMkLst>
          <pc:docMk/>
          <pc:sldMk cId="100975824" sldId="320"/>
        </pc:sldMkLst>
        <pc:spChg chg="mod">
          <ac:chgData name="Greg Deckler" userId="38fedbb726841d9a" providerId="LiveId" clId="{23C7599C-FC6A-4526-99A4-08BF1888DB08}" dt="2025-05-15T15:04:03.673" v="1797" actId="20577"/>
          <ac:spMkLst>
            <pc:docMk/>
            <pc:sldMk cId="100975824" sldId="320"/>
            <ac:spMk id="2" creationId="{4022056A-7547-ABF7-3748-71DA9A965B86}"/>
          </ac:spMkLst>
        </pc:spChg>
        <pc:spChg chg="add mod">
          <ac:chgData name="Greg Deckler" userId="38fedbb726841d9a" providerId="LiveId" clId="{23C7599C-FC6A-4526-99A4-08BF1888DB08}" dt="2025-05-15T15:05:10.490" v="1866" actId="108"/>
          <ac:spMkLst>
            <pc:docMk/>
            <pc:sldMk cId="100975824" sldId="320"/>
            <ac:spMk id="4" creationId="{91CD86C1-0609-F5CE-6149-1E67662AC183}"/>
          </ac:spMkLst>
        </pc:spChg>
      </pc:sldChg>
      <pc:sldChg chg="addSp modSp add mod">
        <pc:chgData name="Greg Deckler" userId="38fedbb726841d9a" providerId="LiveId" clId="{23C7599C-FC6A-4526-99A4-08BF1888DB08}" dt="2025-05-15T15:03:30.977" v="1782" actId="20577"/>
        <pc:sldMkLst>
          <pc:docMk/>
          <pc:sldMk cId="3893802485" sldId="321"/>
        </pc:sldMkLst>
        <pc:spChg chg="add mod">
          <ac:chgData name="Greg Deckler" userId="38fedbb726841d9a" providerId="LiveId" clId="{23C7599C-FC6A-4526-99A4-08BF1888DB08}" dt="2025-05-15T15:03:30.977" v="1782" actId="20577"/>
          <ac:spMkLst>
            <pc:docMk/>
            <pc:sldMk cId="3893802485" sldId="321"/>
            <ac:spMk id="4" creationId="{8D6E7319-514D-4FD8-6CBE-E288DC9CCC7E}"/>
          </ac:spMkLst>
        </pc:spChg>
        <pc:picChg chg="add mod">
          <ac:chgData name="Greg Deckler" userId="38fedbb726841d9a" providerId="LiveId" clId="{23C7599C-FC6A-4526-99A4-08BF1888DB08}" dt="2025-05-15T15:02:57.649" v="1711" actId="1076"/>
          <ac:picMkLst>
            <pc:docMk/>
            <pc:sldMk cId="3893802485" sldId="321"/>
            <ac:picMk id="7170" creationId="{D565A1F6-5016-82F7-8496-615E92739290}"/>
          </ac:picMkLst>
        </pc:picChg>
      </pc:sldChg>
      <pc:sldChg chg="addSp modSp add mod">
        <pc:chgData name="Greg Deckler" userId="38fedbb726841d9a" providerId="LiveId" clId="{23C7599C-FC6A-4526-99A4-08BF1888DB08}" dt="2025-05-15T15:11:52.838" v="2086" actId="1076"/>
        <pc:sldMkLst>
          <pc:docMk/>
          <pc:sldMk cId="3767763278" sldId="322"/>
        </pc:sldMkLst>
        <pc:spChg chg="mod">
          <ac:chgData name="Greg Deckler" userId="38fedbb726841d9a" providerId="LiveId" clId="{23C7599C-FC6A-4526-99A4-08BF1888DB08}" dt="2025-05-15T15:09:51.378" v="1969" actId="20577"/>
          <ac:spMkLst>
            <pc:docMk/>
            <pc:sldMk cId="3767763278" sldId="322"/>
            <ac:spMk id="2" creationId="{95FA9202-F4F2-51F5-F755-524347B725AC}"/>
          </ac:spMkLst>
        </pc:spChg>
        <pc:spChg chg="add mod">
          <ac:chgData name="Greg Deckler" userId="38fedbb726841d9a" providerId="LiveId" clId="{23C7599C-FC6A-4526-99A4-08BF1888DB08}" dt="2025-05-15T15:11:45.275" v="2084" actId="108"/>
          <ac:spMkLst>
            <pc:docMk/>
            <pc:sldMk cId="3767763278" sldId="322"/>
            <ac:spMk id="4" creationId="{A20BCC5A-9675-7514-2AAC-B694B9E548A1}"/>
          </ac:spMkLst>
        </pc:spChg>
        <pc:picChg chg="add mod">
          <ac:chgData name="Greg Deckler" userId="38fedbb726841d9a" providerId="LiveId" clId="{23C7599C-FC6A-4526-99A4-08BF1888DB08}" dt="2025-05-15T15:11:52.838" v="2086" actId="1076"/>
          <ac:picMkLst>
            <pc:docMk/>
            <pc:sldMk cId="3767763278" sldId="322"/>
            <ac:picMk id="12290" creationId="{032B0DD2-9CFB-B980-1950-ED5CFF6B8D38}"/>
          </ac:picMkLst>
        </pc:picChg>
      </pc:sldChg>
      <pc:sldChg chg="addSp modSp add mod">
        <pc:chgData name="Greg Deckler" userId="38fedbb726841d9a" providerId="LiveId" clId="{23C7599C-FC6A-4526-99A4-08BF1888DB08}" dt="2025-05-15T15:13:52.361" v="2225" actId="1076"/>
        <pc:sldMkLst>
          <pc:docMk/>
          <pc:sldMk cId="4135928791" sldId="323"/>
        </pc:sldMkLst>
        <pc:spChg chg="mod">
          <ac:chgData name="Greg Deckler" userId="38fedbb726841d9a" providerId="LiveId" clId="{23C7599C-FC6A-4526-99A4-08BF1888DB08}" dt="2025-05-15T15:10:32.760" v="1990" actId="20577"/>
          <ac:spMkLst>
            <pc:docMk/>
            <pc:sldMk cId="4135928791" sldId="323"/>
            <ac:spMk id="2" creationId="{6A479057-3955-13C2-8921-E731AC839163}"/>
          </ac:spMkLst>
        </pc:spChg>
        <pc:spChg chg="add mod">
          <ac:chgData name="Greg Deckler" userId="38fedbb726841d9a" providerId="LiveId" clId="{23C7599C-FC6A-4526-99A4-08BF1888DB08}" dt="2025-05-15T15:13:40.835" v="2223" actId="20577"/>
          <ac:spMkLst>
            <pc:docMk/>
            <pc:sldMk cId="4135928791" sldId="323"/>
            <ac:spMk id="4" creationId="{96336188-D1C6-13CF-D788-2835AFC60661}"/>
          </ac:spMkLst>
        </pc:spChg>
        <pc:picChg chg="add mod">
          <ac:chgData name="Greg Deckler" userId="38fedbb726841d9a" providerId="LiveId" clId="{23C7599C-FC6A-4526-99A4-08BF1888DB08}" dt="2025-05-15T15:13:52.361" v="2225" actId="1076"/>
          <ac:picMkLst>
            <pc:docMk/>
            <pc:sldMk cId="4135928791" sldId="323"/>
            <ac:picMk id="13314" creationId="{48B66F8B-6883-BF09-2F4B-437DE5C7CAD9}"/>
          </ac:picMkLst>
        </pc:picChg>
      </pc:sldChg>
      <pc:sldChg chg="addSp modSp add mod ord">
        <pc:chgData name="Greg Deckler" userId="38fedbb726841d9a" providerId="LiveId" clId="{23C7599C-FC6A-4526-99A4-08BF1888DB08}" dt="2025-05-15T15:09:45.045" v="1955"/>
        <pc:sldMkLst>
          <pc:docMk/>
          <pc:sldMk cId="3598327615" sldId="324"/>
        </pc:sldMkLst>
        <pc:spChg chg="mod">
          <ac:chgData name="Greg Deckler" userId="38fedbb726841d9a" providerId="LiveId" clId="{23C7599C-FC6A-4526-99A4-08BF1888DB08}" dt="2025-05-15T15:07:23.535" v="1920" actId="20577"/>
          <ac:spMkLst>
            <pc:docMk/>
            <pc:sldMk cId="3598327615" sldId="324"/>
            <ac:spMk id="2" creationId="{A6A762EC-C427-2E27-2EBD-4D0F2B817CF4}"/>
          </ac:spMkLst>
        </pc:spChg>
        <pc:spChg chg="add mod">
          <ac:chgData name="Greg Deckler" userId="38fedbb726841d9a" providerId="LiveId" clId="{23C7599C-FC6A-4526-99A4-08BF1888DB08}" dt="2025-05-15T15:08:52.541" v="1949" actId="20577"/>
          <ac:spMkLst>
            <pc:docMk/>
            <pc:sldMk cId="3598327615" sldId="324"/>
            <ac:spMk id="4" creationId="{DEAB7016-415A-4764-F59E-F76DDA93F1FC}"/>
          </ac:spMkLst>
        </pc:spChg>
        <pc:picChg chg="add">
          <ac:chgData name="Greg Deckler" userId="38fedbb726841d9a" providerId="LiveId" clId="{23C7599C-FC6A-4526-99A4-08BF1888DB08}" dt="2025-05-15T15:09:24.769" v="1950"/>
          <ac:picMkLst>
            <pc:docMk/>
            <pc:sldMk cId="3598327615" sldId="324"/>
            <ac:picMk id="11266" creationId="{E10873D8-75C4-46C0-6A52-BB81519318E7}"/>
          </ac:picMkLst>
        </pc:picChg>
        <pc:picChg chg="add mod">
          <ac:chgData name="Greg Deckler" userId="38fedbb726841d9a" providerId="LiveId" clId="{23C7599C-FC6A-4526-99A4-08BF1888DB08}" dt="2025-05-15T15:09:34.541" v="1953" actId="1076"/>
          <ac:picMkLst>
            <pc:docMk/>
            <pc:sldMk cId="3598327615" sldId="324"/>
            <ac:picMk id="11268" creationId="{041F9AB0-A910-ED16-F5D7-31F1B936CF97}"/>
          </ac:picMkLst>
        </pc:picChg>
      </pc:sldChg>
      <pc:sldChg chg="addSp modSp add mod">
        <pc:chgData name="Greg Deckler" userId="38fedbb726841d9a" providerId="LiveId" clId="{23C7599C-FC6A-4526-99A4-08BF1888DB08}" dt="2025-05-15T15:14:38.012" v="2281" actId="1076"/>
        <pc:sldMkLst>
          <pc:docMk/>
          <pc:sldMk cId="1123572064" sldId="325"/>
        </pc:sldMkLst>
        <pc:spChg chg="mod">
          <ac:chgData name="Greg Deckler" userId="38fedbb726841d9a" providerId="LiveId" clId="{23C7599C-FC6A-4526-99A4-08BF1888DB08}" dt="2025-05-15T15:10:41.909" v="2015" actId="20577"/>
          <ac:spMkLst>
            <pc:docMk/>
            <pc:sldMk cId="1123572064" sldId="325"/>
            <ac:spMk id="2" creationId="{4FAD8B8A-4223-7474-9D0A-53F2A249D32B}"/>
          </ac:spMkLst>
        </pc:spChg>
        <pc:spChg chg="add mod">
          <ac:chgData name="Greg Deckler" userId="38fedbb726841d9a" providerId="LiveId" clId="{23C7599C-FC6A-4526-99A4-08BF1888DB08}" dt="2025-05-15T15:14:25.585" v="2278" actId="20577"/>
          <ac:spMkLst>
            <pc:docMk/>
            <pc:sldMk cId="1123572064" sldId="325"/>
            <ac:spMk id="4" creationId="{222C3129-2CA1-202D-73C3-FF18C2B3453D}"/>
          </ac:spMkLst>
        </pc:spChg>
        <pc:picChg chg="add mod">
          <ac:chgData name="Greg Deckler" userId="38fedbb726841d9a" providerId="LiveId" clId="{23C7599C-FC6A-4526-99A4-08BF1888DB08}" dt="2025-05-15T15:14:38.012" v="2281" actId="1076"/>
          <ac:picMkLst>
            <pc:docMk/>
            <pc:sldMk cId="1123572064" sldId="325"/>
            <ac:picMk id="14338" creationId="{0ED0E653-9354-11DC-32FE-EB6ABD1A8D3F}"/>
          </ac:picMkLst>
        </pc:picChg>
      </pc:sldChg>
    </pc:docChg>
  </pc:docChgLst>
  <pc:docChgLst>
    <pc:chgData name="Greg Deckler" userId="38fedbb726841d9a" providerId="LiveId" clId="{1A86246E-1A4E-4CB2-8DB8-EC7C1168CFB1}"/>
    <pc:docChg chg="undo custSel delSld modSld">
      <pc:chgData name="Greg Deckler" userId="38fedbb726841d9a" providerId="LiveId" clId="{1A86246E-1A4E-4CB2-8DB8-EC7C1168CFB1}" dt="2025-05-14T20:31:29.285" v="765" actId="2696"/>
      <pc:docMkLst>
        <pc:docMk/>
      </pc:docMkLst>
      <pc:sldChg chg="modSp mod">
        <pc:chgData name="Greg Deckler" userId="38fedbb726841d9a" providerId="LiveId" clId="{1A86246E-1A4E-4CB2-8DB8-EC7C1168CFB1}" dt="2025-05-14T18:59:02.024" v="2"/>
        <pc:sldMkLst>
          <pc:docMk/>
          <pc:sldMk cId="2586058810" sldId="256"/>
        </pc:sldMkLst>
        <pc:spChg chg="mod">
          <ac:chgData name="Greg Deckler" userId="38fedbb726841d9a" providerId="LiveId" clId="{1A86246E-1A4E-4CB2-8DB8-EC7C1168CFB1}" dt="2025-05-14T18:59:02.024" v="2"/>
          <ac:spMkLst>
            <pc:docMk/>
            <pc:sldMk cId="2586058810" sldId="256"/>
            <ac:spMk id="2" creationId="{CFE75451-6A4B-484B-9ED1-353CCE25B0F4}"/>
          </ac:spMkLst>
        </pc:spChg>
      </pc:sldChg>
      <pc:sldChg chg="modSp mod">
        <pc:chgData name="Greg Deckler" userId="38fedbb726841d9a" providerId="LiveId" clId="{1A86246E-1A4E-4CB2-8DB8-EC7C1168CFB1}" dt="2025-05-14T20:11:20.964" v="179" actId="20577"/>
        <pc:sldMkLst>
          <pc:docMk/>
          <pc:sldMk cId="1713219598" sldId="257"/>
        </pc:sldMkLst>
        <pc:spChg chg="mod">
          <ac:chgData name="Greg Deckler" userId="38fedbb726841d9a" providerId="LiveId" clId="{1A86246E-1A4E-4CB2-8DB8-EC7C1168CFB1}" dt="2025-05-14T20:11:20.964" v="179" actId="20577"/>
          <ac:spMkLst>
            <pc:docMk/>
            <pc:sldMk cId="1713219598" sldId="257"/>
            <ac:spMk id="3" creationId="{5671D7E5-EF66-4BCD-8DAA-E9061157F0BE}"/>
          </ac:spMkLst>
        </pc:spChg>
      </pc:sldChg>
      <pc:sldChg chg="addSp delSp modSp mod">
        <pc:chgData name="Greg Deckler" userId="38fedbb726841d9a" providerId="LiveId" clId="{1A86246E-1A4E-4CB2-8DB8-EC7C1168CFB1}" dt="2025-05-14T20:21:32.291" v="503" actId="14100"/>
        <pc:sldMkLst>
          <pc:docMk/>
          <pc:sldMk cId="4082904472" sldId="286"/>
        </pc:sldMkLst>
        <pc:spChg chg="mod">
          <ac:chgData name="Greg Deckler" userId="38fedbb726841d9a" providerId="LiveId" clId="{1A86246E-1A4E-4CB2-8DB8-EC7C1168CFB1}" dt="2025-05-14T20:21:28.338" v="502" actId="14100"/>
          <ac:spMkLst>
            <pc:docMk/>
            <pc:sldMk cId="4082904472" sldId="286"/>
            <ac:spMk id="8" creationId="{476F4B93-6DB2-ABC6-1D1F-AE775782F519}"/>
          </ac:spMkLst>
        </pc:spChg>
        <pc:picChg chg="add mod">
          <ac:chgData name="Greg Deckler" userId="38fedbb726841d9a" providerId="LiveId" clId="{1A86246E-1A4E-4CB2-8DB8-EC7C1168CFB1}" dt="2025-05-14T20:20:34.792" v="364" actId="1076"/>
          <ac:picMkLst>
            <pc:docMk/>
            <pc:sldMk cId="4082904472" sldId="286"/>
            <ac:picMk id="2" creationId="{6A49505C-9910-9814-F462-FD757700FB71}"/>
          </ac:picMkLst>
        </pc:picChg>
        <pc:picChg chg="del">
          <ac:chgData name="Greg Deckler" userId="38fedbb726841d9a" providerId="LiveId" clId="{1A86246E-1A4E-4CB2-8DB8-EC7C1168CFB1}" dt="2025-05-14T20:20:27.566" v="361" actId="478"/>
          <ac:picMkLst>
            <pc:docMk/>
            <pc:sldMk cId="4082904472" sldId="286"/>
            <ac:picMk id="2050" creationId="{93A71779-BC39-DB6A-275F-E683D6CB3CA4}"/>
          </ac:picMkLst>
        </pc:picChg>
        <pc:picChg chg="add mod">
          <ac:chgData name="Greg Deckler" userId="38fedbb726841d9a" providerId="LiveId" clId="{1A86246E-1A4E-4CB2-8DB8-EC7C1168CFB1}" dt="2025-05-14T20:21:32.291" v="503" actId="14100"/>
          <ac:picMkLst>
            <pc:docMk/>
            <pc:sldMk cId="4082904472" sldId="286"/>
            <ac:picMk id="2052" creationId="{A27C9BC0-1155-3E3A-83C0-3C0C4E8648CB}"/>
          </ac:picMkLst>
        </pc:picChg>
      </pc:sldChg>
      <pc:sldChg chg="addSp delSp modSp mod">
        <pc:chgData name="Greg Deckler" userId="38fedbb726841d9a" providerId="LiveId" clId="{1A86246E-1A4E-4CB2-8DB8-EC7C1168CFB1}" dt="2025-05-14T20:28:03.648" v="624" actId="14100"/>
        <pc:sldMkLst>
          <pc:docMk/>
          <pc:sldMk cId="2202967927" sldId="287"/>
        </pc:sldMkLst>
        <pc:spChg chg="add mod">
          <ac:chgData name="Greg Deckler" userId="38fedbb726841d9a" providerId="LiveId" clId="{1A86246E-1A4E-4CB2-8DB8-EC7C1168CFB1}" dt="2025-05-14T20:27:30.513" v="620" actId="14100"/>
          <ac:spMkLst>
            <pc:docMk/>
            <pc:sldMk cId="2202967927" sldId="287"/>
            <ac:spMk id="3" creationId="{334B9B56-4C02-BB99-9234-A6421B77CDE9}"/>
          </ac:spMkLst>
        </pc:spChg>
        <pc:spChg chg="add mod">
          <ac:chgData name="Greg Deckler" userId="38fedbb726841d9a" providerId="LiveId" clId="{1A86246E-1A4E-4CB2-8DB8-EC7C1168CFB1}" dt="2025-05-14T20:26:38.971" v="617" actId="20577"/>
          <ac:spMkLst>
            <pc:docMk/>
            <pc:sldMk cId="2202967927" sldId="287"/>
            <ac:spMk id="4" creationId="{6BC6F72E-A9A0-80D5-1253-15A01B3F3062}"/>
          </ac:spMkLst>
        </pc:spChg>
        <pc:spChg chg="add mod">
          <ac:chgData name="Greg Deckler" userId="38fedbb726841d9a" providerId="LiveId" clId="{1A86246E-1A4E-4CB2-8DB8-EC7C1168CFB1}" dt="2025-05-14T20:28:03.648" v="624" actId="14100"/>
          <ac:spMkLst>
            <pc:docMk/>
            <pc:sldMk cId="2202967927" sldId="287"/>
            <ac:spMk id="6" creationId="{26ED7617-1038-3FFE-3CBA-2409F4D33EED}"/>
          </ac:spMkLst>
        </pc:spChg>
        <pc:picChg chg="del">
          <ac:chgData name="Greg Deckler" userId="38fedbb726841d9a" providerId="LiveId" clId="{1A86246E-1A4E-4CB2-8DB8-EC7C1168CFB1}" dt="2025-05-14T20:25:44.508" v="546" actId="478"/>
          <ac:picMkLst>
            <pc:docMk/>
            <pc:sldMk cId="2202967927" sldId="287"/>
            <ac:picMk id="4098" creationId="{19E8F359-6EEA-25F8-80AA-254BD495A14D}"/>
          </ac:picMkLst>
        </pc:picChg>
      </pc:sldChg>
      <pc:sldChg chg="addSp delSp modSp mod">
        <pc:chgData name="Greg Deckler" userId="38fedbb726841d9a" providerId="LiveId" clId="{1A86246E-1A4E-4CB2-8DB8-EC7C1168CFB1}" dt="2025-05-14T20:29:11.991" v="648" actId="1076"/>
        <pc:sldMkLst>
          <pc:docMk/>
          <pc:sldMk cId="821448023" sldId="288"/>
        </pc:sldMkLst>
        <pc:spChg chg="mod">
          <ac:chgData name="Greg Deckler" userId="38fedbb726841d9a" providerId="LiveId" clId="{1A86246E-1A4E-4CB2-8DB8-EC7C1168CFB1}" dt="2025-05-14T20:29:02.104" v="644" actId="20577"/>
          <ac:spMkLst>
            <pc:docMk/>
            <pc:sldMk cId="821448023" sldId="288"/>
            <ac:spMk id="2" creationId="{0A32731C-311B-46F7-A865-6C3AF6B09A47}"/>
          </ac:spMkLst>
        </pc:spChg>
        <pc:spChg chg="del">
          <ac:chgData name="Greg Deckler" userId="38fedbb726841d9a" providerId="LiveId" clId="{1A86246E-1A4E-4CB2-8DB8-EC7C1168CFB1}" dt="2025-05-14T20:29:05.783" v="645" actId="478"/>
          <ac:spMkLst>
            <pc:docMk/>
            <pc:sldMk cId="821448023" sldId="288"/>
            <ac:spMk id="3" creationId="{9D5232F9-FD00-464A-9F17-619C91AEF8F3}"/>
          </ac:spMkLst>
        </pc:spChg>
        <pc:spChg chg="add del mod">
          <ac:chgData name="Greg Deckler" userId="38fedbb726841d9a" providerId="LiveId" clId="{1A86246E-1A4E-4CB2-8DB8-EC7C1168CFB1}" dt="2025-05-14T20:29:08.202" v="646" actId="478"/>
          <ac:spMkLst>
            <pc:docMk/>
            <pc:sldMk cId="821448023" sldId="288"/>
            <ac:spMk id="5" creationId="{DD871F45-656D-85F7-D722-08A3855D4B95}"/>
          </ac:spMkLst>
        </pc:spChg>
        <pc:spChg chg="add mod">
          <ac:chgData name="Greg Deckler" userId="38fedbb726841d9a" providerId="LiveId" clId="{1A86246E-1A4E-4CB2-8DB8-EC7C1168CFB1}" dt="2025-05-14T20:29:11.991" v="648" actId="1076"/>
          <ac:spMkLst>
            <pc:docMk/>
            <pc:sldMk cId="821448023" sldId="288"/>
            <ac:spMk id="7" creationId="{7FB66F3B-5BB8-24F2-27BA-D60BAF6C9D5B}"/>
          </ac:spMkLst>
        </pc:spChg>
      </pc:sldChg>
      <pc:sldChg chg="del">
        <pc:chgData name="Greg Deckler" userId="38fedbb726841d9a" providerId="LiveId" clId="{1A86246E-1A4E-4CB2-8DB8-EC7C1168CFB1}" dt="2025-05-14T20:31:24.442" v="764" actId="2696"/>
        <pc:sldMkLst>
          <pc:docMk/>
          <pc:sldMk cId="1999163885" sldId="289"/>
        </pc:sldMkLst>
      </pc:sldChg>
      <pc:sldChg chg="modSp mod">
        <pc:chgData name="Greg Deckler" userId="38fedbb726841d9a" providerId="LiveId" clId="{1A86246E-1A4E-4CB2-8DB8-EC7C1168CFB1}" dt="2025-05-14T19:32:20.876" v="111" actId="2710"/>
        <pc:sldMkLst>
          <pc:docMk/>
          <pc:sldMk cId="3799680084" sldId="291"/>
        </pc:sldMkLst>
        <pc:spChg chg="mod">
          <ac:chgData name="Greg Deckler" userId="38fedbb726841d9a" providerId="LiveId" clId="{1A86246E-1A4E-4CB2-8DB8-EC7C1168CFB1}" dt="2025-05-14T19:32:20.876" v="111" actId="2710"/>
          <ac:spMkLst>
            <pc:docMk/>
            <pc:sldMk cId="3799680084" sldId="291"/>
            <ac:spMk id="3" creationId="{AF64C29E-DF30-4DC6-AB95-2016F9A703B6}"/>
          </ac:spMkLst>
        </pc:spChg>
      </pc:sldChg>
      <pc:sldChg chg="modSp mod">
        <pc:chgData name="Greg Deckler" userId="38fedbb726841d9a" providerId="LiveId" clId="{1A86246E-1A4E-4CB2-8DB8-EC7C1168CFB1}" dt="2025-05-14T19:33:09.866" v="153" actId="20577"/>
        <pc:sldMkLst>
          <pc:docMk/>
          <pc:sldMk cId="2391922671" sldId="292"/>
        </pc:sldMkLst>
        <pc:spChg chg="mod">
          <ac:chgData name="Greg Deckler" userId="38fedbb726841d9a" providerId="LiveId" clId="{1A86246E-1A4E-4CB2-8DB8-EC7C1168CFB1}" dt="2025-05-14T19:32:51.356" v="133" actId="20577"/>
          <ac:spMkLst>
            <pc:docMk/>
            <pc:sldMk cId="2391922671" sldId="292"/>
            <ac:spMk id="3" creationId="{7A7D68E0-9565-516F-2D21-88C01DED5EBD}"/>
          </ac:spMkLst>
        </pc:spChg>
        <pc:spChg chg="mod">
          <ac:chgData name="Greg Deckler" userId="38fedbb726841d9a" providerId="LiveId" clId="{1A86246E-1A4E-4CB2-8DB8-EC7C1168CFB1}" dt="2025-05-14T19:33:09.866" v="153" actId="20577"/>
          <ac:spMkLst>
            <pc:docMk/>
            <pc:sldMk cId="2391922671" sldId="292"/>
            <ac:spMk id="4" creationId="{D6BD4F4D-C9F3-03C8-9C7E-66F8B0109ED0}"/>
          </ac:spMkLst>
        </pc:spChg>
      </pc:sldChg>
      <pc:sldChg chg="modSp mod">
        <pc:chgData name="Greg Deckler" userId="38fedbb726841d9a" providerId="LiveId" clId="{1A86246E-1A4E-4CB2-8DB8-EC7C1168CFB1}" dt="2025-05-14T19:00:08.958" v="94"/>
        <pc:sldMkLst>
          <pc:docMk/>
          <pc:sldMk cId="1022823623" sldId="295"/>
        </pc:sldMkLst>
        <pc:spChg chg="mod">
          <ac:chgData name="Greg Deckler" userId="38fedbb726841d9a" providerId="LiveId" clId="{1A86246E-1A4E-4CB2-8DB8-EC7C1168CFB1}" dt="2025-05-14T19:00:08.958" v="94"/>
          <ac:spMkLst>
            <pc:docMk/>
            <pc:sldMk cId="1022823623" sldId="295"/>
            <ac:spMk id="2" creationId="{D8DFCAC6-4055-CD81-EA58-50F0F1C623F3}"/>
          </ac:spMkLst>
        </pc:spChg>
      </pc:sldChg>
      <pc:sldChg chg="del">
        <pc:chgData name="Greg Deckler" userId="38fedbb726841d9a" providerId="LiveId" clId="{1A86246E-1A4E-4CB2-8DB8-EC7C1168CFB1}" dt="2025-05-14T19:01:00.480" v="97" actId="2696"/>
        <pc:sldMkLst>
          <pc:docMk/>
          <pc:sldMk cId="683174209" sldId="298"/>
        </pc:sldMkLst>
      </pc:sldChg>
      <pc:sldChg chg="addSp delSp modSp mod">
        <pc:chgData name="Greg Deckler" userId="38fedbb726841d9a" providerId="LiveId" clId="{1A86246E-1A4E-4CB2-8DB8-EC7C1168CFB1}" dt="2025-05-14T20:12:45.337" v="185" actId="14100"/>
        <pc:sldMkLst>
          <pc:docMk/>
          <pc:sldMk cId="1856277022" sldId="300"/>
        </pc:sldMkLst>
        <pc:spChg chg="del">
          <ac:chgData name="Greg Deckler" userId="38fedbb726841d9a" providerId="LiveId" clId="{1A86246E-1A4E-4CB2-8DB8-EC7C1168CFB1}" dt="2025-05-14T20:12:36.847" v="181" actId="478"/>
          <ac:spMkLst>
            <pc:docMk/>
            <pc:sldMk cId="1856277022" sldId="300"/>
            <ac:spMk id="9" creationId="{8CB4A780-6D0B-6562-8747-0F72B08EFA6A}"/>
          </ac:spMkLst>
        </pc:spChg>
        <pc:picChg chg="add mod">
          <ac:chgData name="Greg Deckler" userId="38fedbb726841d9a" providerId="LiveId" clId="{1A86246E-1A4E-4CB2-8DB8-EC7C1168CFB1}" dt="2025-05-14T20:12:45.337" v="185" actId="14100"/>
          <ac:picMkLst>
            <pc:docMk/>
            <pc:sldMk cId="1856277022" sldId="300"/>
            <ac:picMk id="2" creationId="{A8CE0DB3-3D72-B133-AA11-5A6DC6B4450C}"/>
          </ac:picMkLst>
        </pc:picChg>
        <pc:picChg chg="del">
          <ac:chgData name="Greg Deckler" userId="38fedbb726841d9a" providerId="LiveId" clId="{1A86246E-1A4E-4CB2-8DB8-EC7C1168CFB1}" dt="2025-05-14T20:12:33.773" v="180" actId="478"/>
          <ac:picMkLst>
            <pc:docMk/>
            <pc:sldMk cId="1856277022" sldId="300"/>
            <ac:picMk id="1026" creationId="{FF2B07BC-7862-1389-BFD7-5F19B7C8BAAF}"/>
          </ac:picMkLst>
        </pc:picChg>
      </pc:sldChg>
      <pc:sldChg chg="addSp delSp modSp mod">
        <pc:chgData name="Greg Deckler" userId="38fedbb726841d9a" providerId="LiveId" clId="{1A86246E-1A4E-4CB2-8DB8-EC7C1168CFB1}" dt="2025-05-14T20:19:13.985" v="360" actId="403"/>
        <pc:sldMkLst>
          <pc:docMk/>
          <pc:sldMk cId="2446449620" sldId="301"/>
        </pc:sldMkLst>
        <pc:spChg chg="add mod">
          <ac:chgData name="Greg Deckler" userId="38fedbb726841d9a" providerId="LiveId" clId="{1A86246E-1A4E-4CB2-8DB8-EC7C1168CFB1}" dt="2025-05-14T20:13:21.315" v="198" actId="14100"/>
          <ac:spMkLst>
            <pc:docMk/>
            <pc:sldMk cId="2446449620" sldId="301"/>
            <ac:spMk id="2" creationId="{DD7E983A-8EE5-F3E0-C18A-255B5B9C4C49}"/>
          </ac:spMkLst>
        </pc:spChg>
        <pc:spChg chg="add mod">
          <ac:chgData name="Greg Deckler" userId="38fedbb726841d9a" providerId="LiveId" clId="{1A86246E-1A4E-4CB2-8DB8-EC7C1168CFB1}" dt="2025-05-14T20:19:13.985" v="360" actId="403"/>
          <ac:spMkLst>
            <pc:docMk/>
            <pc:sldMk cId="2446449620" sldId="301"/>
            <ac:spMk id="4" creationId="{6645B054-39AB-2377-852D-E9C330F43DCE}"/>
          </ac:spMkLst>
        </pc:spChg>
        <pc:spChg chg="del">
          <ac:chgData name="Greg Deckler" userId="38fedbb726841d9a" providerId="LiveId" clId="{1A86246E-1A4E-4CB2-8DB8-EC7C1168CFB1}" dt="2025-05-14T20:13:01.575" v="186" actId="478"/>
          <ac:spMkLst>
            <pc:docMk/>
            <pc:sldMk cId="2446449620" sldId="301"/>
            <ac:spMk id="9" creationId="{CCAD4A93-3767-0B07-A211-734BF1BC6E23}"/>
          </ac:spMkLst>
        </pc:spChg>
      </pc:sldChg>
      <pc:sldChg chg="modSp mod">
        <pc:chgData name="Greg Deckler" userId="38fedbb726841d9a" providerId="LiveId" clId="{1A86246E-1A4E-4CB2-8DB8-EC7C1168CFB1}" dt="2025-05-14T19:00:19.653" v="95"/>
        <pc:sldMkLst>
          <pc:docMk/>
          <pc:sldMk cId="1489774725" sldId="302"/>
        </pc:sldMkLst>
        <pc:spChg chg="mod">
          <ac:chgData name="Greg Deckler" userId="38fedbb726841d9a" providerId="LiveId" clId="{1A86246E-1A4E-4CB2-8DB8-EC7C1168CFB1}" dt="2025-05-14T19:00:19.653" v="95"/>
          <ac:spMkLst>
            <pc:docMk/>
            <pc:sldMk cId="1489774725" sldId="302"/>
            <ac:spMk id="2" creationId="{D8DFCAC6-4055-CD81-EA58-50F0F1C623F3}"/>
          </ac:spMkLst>
        </pc:spChg>
      </pc:sldChg>
      <pc:sldChg chg="modSp mod">
        <pc:chgData name="Greg Deckler" userId="38fedbb726841d9a" providerId="LiveId" clId="{1A86246E-1A4E-4CB2-8DB8-EC7C1168CFB1}" dt="2025-05-14T19:00:50.268" v="96"/>
        <pc:sldMkLst>
          <pc:docMk/>
          <pc:sldMk cId="1784309828" sldId="303"/>
        </pc:sldMkLst>
        <pc:spChg chg="mod">
          <ac:chgData name="Greg Deckler" userId="38fedbb726841d9a" providerId="LiveId" clId="{1A86246E-1A4E-4CB2-8DB8-EC7C1168CFB1}" dt="2025-05-14T19:00:50.268" v="96"/>
          <ac:spMkLst>
            <pc:docMk/>
            <pc:sldMk cId="1784309828" sldId="303"/>
            <ac:spMk id="2" creationId="{D8DFCAC6-4055-CD81-EA58-50F0F1C623F3}"/>
          </ac:spMkLst>
        </pc:spChg>
      </pc:sldChg>
      <pc:sldChg chg="addSp delSp modSp mod">
        <pc:chgData name="Greg Deckler" userId="38fedbb726841d9a" providerId="LiveId" clId="{1A86246E-1A4E-4CB2-8DB8-EC7C1168CFB1}" dt="2025-05-14T20:31:10.306" v="763" actId="20577"/>
        <pc:sldMkLst>
          <pc:docMk/>
          <pc:sldMk cId="1374069880" sldId="304"/>
        </pc:sldMkLst>
        <pc:spChg chg="del">
          <ac:chgData name="Greg Deckler" userId="38fedbb726841d9a" providerId="LiveId" clId="{1A86246E-1A4E-4CB2-8DB8-EC7C1168CFB1}" dt="2025-05-14T20:29:56.891" v="650" actId="478"/>
          <ac:spMkLst>
            <pc:docMk/>
            <pc:sldMk cId="1374069880" sldId="304"/>
            <ac:spMk id="2" creationId="{0A32731C-311B-46F7-A865-6C3AF6B09A47}"/>
          </ac:spMkLst>
        </pc:spChg>
        <pc:spChg chg="add del mod">
          <ac:chgData name="Greg Deckler" userId="38fedbb726841d9a" providerId="LiveId" clId="{1A86246E-1A4E-4CB2-8DB8-EC7C1168CFB1}" dt="2025-05-14T20:29:59.341" v="651" actId="478"/>
          <ac:spMkLst>
            <pc:docMk/>
            <pc:sldMk cId="1374069880" sldId="304"/>
            <ac:spMk id="4" creationId="{2023FBB3-BC37-53FA-5B3A-7D86A4FEFD3A}"/>
          </ac:spMkLst>
        </pc:spChg>
        <pc:spChg chg="add mod">
          <ac:chgData name="Greg Deckler" userId="38fedbb726841d9a" providerId="LiveId" clId="{1A86246E-1A4E-4CB2-8DB8-EC7C1168CFB1}" dt="2025-05-14T20:30:03.823" v="653" actId="1076"/>
          <ac:spMkLst>
            <pc:docMk/>
            <pc:sldMk cId="1374069880" sldId="304"/>
            <ac:spMk id="6" creationId="{AECF6978-9972-F3BA-F6B0-832C3CCC53A2}"/>
          </ac:spMkLst>
        </pc:spChg>
        <pc:spChg chg="add mod">
          <ac:chgData name="Greg Deckler" userId="38fedbb726841d9a" providerId="LiveId" clId="{1A86246E-1A4E-4CB2-8DB8-EC7C1168CFB1}" dt="2025-05-14T20:30:19.453" v="655" actId="1076"/>
          <ac:spMkLst>
            <pc:docMk/>
            <pc:sldMk cId="1374069880" sldId="304"/>
            <ac:spMk id="8" creationId="{509941D9-17F7-4DA3-40C1-C572122E1669}"/>
          </ac:spMkLst>
        </pc:spChg>
        <pc:spChg chg="add mod">
          <ac:chgData name="Greg Deckler" userId="38fedbb726841d9a" providerId="LiveId" clId="{1A86246E-1A4E-4CB2-8DB8-EC7C1168CFB1}" dt="2025-05-14T20:31:10.306" v="763" actId="20577"/>
          <ac:spMkLst>
            <pc:docMk/>
            <pc:sldMk cId="1374069880" sldId="304"/>
            <ac:spMk id="10" creationId="{D7B94358-5F46-2BF7-58A4-D61A784EE4DD}"/>
          </ac:spMkLst>
        </pc:spChg>
        <pc:picChg chg="del">
          <ac:chgData name="Greg Deckler" userId="38fedbb726841d9a" providerId="LiveId" clId="{1A86246E-1A4E-4CB2-8DB8-EC7C1168CFB1}" dt="2025-05-14T20:29:51.787" v="649" actId="478"/>
          <ac:picMkLst>
            <pc:docMk/>
            <pc:sldMk cId="1374069880" sldId="304"/>
            <ac:picMk id="6146" creationId="{985448BE-5FBF-4346-A549-32ABAE5C0A60}"/>
          </ac:picMkLst>
        </pc:picChg>
      </pc:sldChg>
      <pc:sldChg chg="del">
        <pc:chgData name="Greg Deckler" userId="38fedbb726841d9a" providerId="LiveId" clId="{1A86246E-1A4E-4CB2-8DB8-EC7C1168CFB1}" dt="2025-05-14T20:31:29.285" v="765" actId="2696"/>
        <pc:sldMkLst>
          <pc:docMk/>
          <pc:sldMk cId="678976920" sldId="305"/>
        </pc:sldMkLst>
      </pc:sldChg>
      <pc:sldChg chg="del">
        <pc:chgData name="Greg Deckler" userId="38fedbb726841d9a" providerId="LiveId" clId="{1A86246E-1A4E-4CB2-8DB8-EC7C1168CFB1}" dt="2025-05-14T19:01:00.480" v="97" actId="2696"/>
        <pc:sldMkLst>
          <pc:docMk/>
          <pc:sldMk cId="3176064394" sldId="308"/>
        </pc:sldMkLst>
      </pc:sldChg>
      <pc:sldChg chg="del">
        <pc:chgData name="Greg Deckler" userId="38fedbb726841d9a" providerId="LiveId" clId="{1A86246E-1A4E-4CB2-8DB8-EC7C1168CFB1}" dt="2025-05-14T19:01:00.480" v="97" actId="2696"/>
        <pc:sldMkLst>
          <pc:docMk/>
          <pc:sldMk cId="2639682698" sldId="309"/>
        </pc:sldMkLst>
      </pc:sldChg>
      <pc:sldChg chg="del">
        <pc:chgData name="Greg Deckler" userId="38fedbb726841d9a" providerId="LiveId" clId="{1A86246E-1A4E-4CB2-8DB8-EC7C1168CFB1}" dt="2025-05-14T19:01:00.480" v="97" actId="2696"/>
        <pc:sldMkLst>
          <pc:docMk/>
          <pc:sldMk cId="2415261903" sldId="311"/>
        </pc:sldMkLst>
      </pc:sldChg>
      <pc:sldChg chg="addSp delSp modSp mod">
        <pc:chgData name="Greg Deckler" userId="38fedbb726841d9a" providerId="LiveId" clId="{1A86246E-1A4E-4CB2-8DB8-EC7C1168CFB1}" dt="2025-05-14T20:23:00.265" v="545" actId="20577"/>
        <pc:sldMkLst>
          <pc:docMk/>
          <pc:sldMk cId="1965639277" sldId="314"/>
        </pc:sldMkLst>
        <pc:spChg chg="del">
          <ac:chgData name="Greg Deckler" userId="38fedbb726841d9a" providerId="LiveId" clId="{1A86246E-1A4E-4CB2-8DB8-EC7C1168CFB1}" dt="2025-05-14T20:22:06.826" v="505" actId="478"/>
          <ac:spMkLst>
            <pc:docMk/>
            <pc:sldMk cId="1965639277" sldId="314"/>
            <ac:spMk id="3" creationId="{E667448F-97BB-FF69-31F7-069E1D74C5E6}"/>
          </ac:spMkLst>
        </pc:spChg>
        <pc:spChg chg="add mod">
          <ac:chgData name="Greg Deckler" userId="38fedbb726841d9a" providerId="LiveId" clId="{1A86246E-1A4E-4CB2-8DB8-EC7C1168CFB1}" dt="2025-05-14T20:22:55.978" v="529" actId="2710"/>
          <ac:spMkLst>
            <pc:docMk/>
            <pc:sldMk cId="1965639277" sldId="314"/>
            <ac:spMk id="4" creationId="{9D8039FB-8424-DDFC-CB16-AD6DE425C08E}"/>
          </ac:spMkLst>
        </pc:spChg>
        <pc:spChg chg="add mod">
          <ac:chgData name="Greg Deckler" userId="38fedbb726841d9a" providerId="LiveId" clId="{1A86246E-1A4E-4CB2-8DB8-EC7C1168CFB1}" dt="2025-05-14T20:23:00.265" v="545" actId="20577"/>
          <ac:spMkLst>
            <pc:docMk/>
            <pc:sldMk cId="1965639277" sldId="314"/>
            <ac:spMk id="5" creationId="{BA4EDC14-2D51-156A-8705-60D9BB699822}"/>
          </ac:spMkLst>
        </pc:spChg>
        <pc:picChg chg="del">
          <ac:chgData name="Greg Deckler" userId="38fedbb726841d9a" providerId="LiveId" clId="{1A86246E-1A4E-4CB2-8DB8-EC7C1168CFB1}" dt="2025-05-14T20:22:02.437" v="504" actId="478"/>
          <ac:picMkLst>
            <pc:docMk/>
            <pc:sldMk cId="1965639277" sldId="314"/>
            <ac:picMk id="3074" creationId="{0298DCAC-5815-4844-671D-326B17381226}"/>
          </ac:picMkLst>
        </pc:picChg>
      </pc:sldChg>
    </pc:docChg>
  </pc:docChgLst>
  <pc:docChgLst>
    <pc:chgData name="Greg Deckler" userId="38fedbb726841d9a" providerId="LiveId" clId="{7CD87FFC-5CEC-4BC0-B24A-F7BE543AFA93}"/>
    <pc:docChg chg="undo custSel addSld delSld modSld">
      <pc:chgData name="Greg Deckler" userId="38fedbb726841d9a" providerId="LiveId" clId="{7CD87FFC-5CEC-4BC0-B24A-F7BE543AFA93}" dt="2025-05-15T18:51:38.784" v="556" actId="14100"/>
      <pc:docMkLst>
        <pc:docMk/>
      </pc:docMkLst>
      <pc:sldChg chg="modSp mod">
        <pc:chgData name="Greg Deckler" userId="38fedbb726841d9a" providerId="LiveId" clId="{7CD87FFC-5CEC-4BC0-B24A-F7BE543AFA93}" dt="2025-05-15T18:29:15.364" v="29" actId="20577"/>
        <pc:sldMkLst>
          <pc:docMk/>
          <pc:sldMk cId="2586058810" sldId="256"/>
        </pc:sldMkLst>
        <pc:spChg chg="mod">
          <ac:chgData name="Greg Deckler" userId="38fedbb726841d9a" providerId="LiveId" clId="{7CD87FFC-5CEC-4BC0-B24A-F7BE543AFA93}" dt="2025-05-15T18:29:15.364" v="29" actId="20577"/>
          <ac:spMkLst>
            <pc:docMk/>
            <pc:sldMk cId="2586058810" sldId="256"/>
            <ac:spMk id="2" creationId="{CFE75451-6A4B-484B-9ED1-353CCE25B0F4}"/>
          </ac:spMkLst>
        </pc:spChg>
      </pc:sldChg>
      <pc:sldChg chg="modSp mod">
        <pc:chgData name="Greg Deckler" userId="38fedbb726841d9a" providerId="LiveId" clId="{7CD87FFC-5CEC-4BC0-B24A-F7BE543AFA93}" dt="2025-05-15T18:31:11.960" v="101" actId="20577"/>
        <pc:sldMkLst>
          <pc:docMk/>
          <pc:sldMk cId="1713219598" sldId="257"/>
        </pc:sldMkLst>
        <pc:spChg chg="mod">
          <ac:chgData name="Greg Deckler" userId="38fedbb726841d9a" providerId="LiveId" clId="{7CD87FFC-5CEC-4BC0-B24A-F7BE543AFA93}" dt="2025-05-15T18:31:11.960" v="101" actId="20577"/>
          <ac:spMkLst>
            <pc:docMk/>
            <pc:sldMk cId="1713219598" sldId="257"/>
            <ac:spMk id="3" creationId="{5671D7E5-EF66-4BCD-8DAA-E9061157F0BE}"/>
          </ac:spMkLst>
        </pc:spChg>
      </pc:sldChg>
      <pc:sldChg chg="addSp delSp modSp add del mod">
        <pc:chgData name="Greg Deckler" userId="38fedbb726841d9a" providerId="LiveId" clId="{7CD87FFC-5CEC-4BC0-B24A-F7BE543AFA93}" dt="2025-05-15T18:41:10.100" v="172" actId="2696"/>
        <pc:sldMkLst>
          <pc:docMk/>
          <pc:sldMk cId="3571516367" sldId="258"/>
        </pc:sldMkLst>
        <pc:spChg chg="mod">
          <ac:chgData name="Greg Deckler" userId="38fedbb726841d9a" providerId="LiveId" clId="{7CD87FFC-5CEC-4BC0-B24A-F7BE543AFA93}" dt="2025-05-15T18:40:04.078" v="164" actId="20577"/>
          <ac:spMkLst>
            <pc:docMk/>
            <pc:sldMk cId="3571516367" sldId="258"/>
            <ac:spMk id="2" creationId="{0A32731C-311B-46F7-A865-6C3AF6B09A47}"/>
          </ac:spMkLst>
        </pc:spChg>
        <pc:spChg chg="del">
          <ac:chgData name="Greg Deckler" userId="38fedbb726841d9a" providerId="LiveId" clId="{7CD87FFC-5CEC-4BC0-B24A-F7BE543AFA93}" dt="2025-05-15T18:40:15.375" v="165" actId="478"/>
          <ac:spMkLst>
            <pc:docMk/>
            <pc:sldMk cId="3571516367" sldId="258"/>
            <ac:spMk id="4" creationId="{3E860147-800E-3E0A-B51D-3562FC27712F}"/>
          </ac:spMkLst>
        </pc:spChg>
        <pc:spChg chg="add mod">
          <ac:chgData name="Greg Deckler" userId="38fedbb726841d9a" providerId="LiveId" clId="{7CD87FFC-5CEC-4BC0-B24A-F7BE543AFA93}" dt="2025-05-15T18:40:41.232" v="170" actId="2710"/>
          <ac:spMkLst>
            <pc:docMk/>
            <pc:sldMk cId="3571516367" sldId="258"/>
            <ac:spMk id="5" creationId="{22B93772-A2C9-2421-BC31-AC29BF73BD4C}"/>
          </ac:spMkLst>
        </pc:spChg>
        <pc:spChg chg="del">
          <ac:chgData name="Greg Deckler" userId="38fedbb726841d9a" providerId="LiveId" clId="{7CD87FFC-5CEC-4BC0-B24A-F7BE543AFA93}" dt="2025-05-15T18:40:17.250" v="166" actId="478"/>
          <ac:spMkLst>
            <pc:docMk/>
            <pc:sldMk cId="3571516367" sldId="258"/>
            <ac:spMk id="6" creationId="{D69A183D-9A02-05E8-63D6-A9578CBB2C14}"/>
          </ac:spMkLst>
        </pc:spChg>
      </pc:sldChg>
      <pc:sldChg chg="addSp delSp modSp mod">
        <pc:chgData name="Greg Deckler" userId="38fedbb726841d9a" providerId="LiveId" clId="{7CD87FFC-5CEC-4BC0-B24A-F7BE543AFA93}" dt="2025-05-15T18:41:37.635" v="177"/>
        <pc:sldMkLst>
          <pc:docMk/>
          <pc:sldMk cId="2202967927" sldId="287"/>
        </pc:sldMkLst>
        <pc:spChg chg="add del mod">
          <ac:chgData name="Greg Deckler" userId="38fedbb726841d9a" providerId="LiveId" clId="{7CD87FFC-5CEC-4BC0-B24A-F7BE543AFA93}" dt="2025-05-15T18:41:36.013" v="176" actId="478"/>
          <ac:spMkLst>
            <pc:docMk/>
            <pc:sldMk cId="2202967927" sldId="287"/>
            <ac:spMk id="3" creationId="{5C33C59D-FAF4-AF75-58B1-B7C6A032C268}"/>
          </ac:spMkLst>
        </pc:spChg>
        <pc:spChg chg="del">
          <ac:chgData name="Greg Deckler" userId="38fedbb726841d9a" providerId="LiveId" clId="{7CD87FFC-5CEC-4BC0-B24A-F7BE543AFA93}" dt="2025-05-15T18:41:32.833" v="175" actId="478"/>
          <ac:spMkLst>
            <pc:docMk/>
            <pc:sldMk cId="2202967927" sldId="287"/>
            <ac:spMk id="4" creationId="{6BC6F72E-A9A0-80D5-1253-15A01B3F3062}"/>
          </ac:spMkLst>
        </pc:spChg>
        <pc:picChg chg="add">
          <ac:chgData name="Greg Deckler" userId="38fedbb726841d9a" providerId="LiveId" clId="{7CD87FFC-5CEC-4BC0-B24A-F7BE543AFA93}" dt="2025-05-15T18:41:37.635" v="177"/>
          <ac:picMkLst>
            <pc:docMk/>
            <pc:sldMk cId="2202967927" sldId="287"/>
            <ac:picMk id="1026" creationId="{B9061326-3EFE-246C-36FA-F7D8DDF433E3}"/>
          </ac:picMkLst>
        </pc:picChg>
        <pc:picChg chg="del">
          <ac:chgData name="Greg Deckler" userId="38fedbb726841d9a" providerId="LiveId" clId="{7CD87FFC-5CEC-4BC0-B24A-F7BE543AFA93}" dt="2025-05-15T18:41:21.026" v="174" actId="478"/>
          <ac:picMkLst>
            <pc:docMk/>
            <pc:sldMk cId="2202967927" sldId="287"/>
            <ac:picMk id="3074" creationId="{02D3E88F-F13F-7AB5-0C19-8F838A17111C}"/>
          </ac:picMkLst>
        </pc:picChg>
      </pc:sldChg>
      <pc:sldChg chg="modSp mod">
        <pc:chgData name="Greg Deckler" userId="38fedbb726841d9a" providerId="LiveId" clId="{7CD87FFC-5CEC-4BC0-B24A-F7BE543AFA93}" dt="2025-05-15T18:38:54.263" v="128" actId="20577"/>
        <pc:sldMkLst>
          <pc:docMk/>
          <pc:sldMk cId="3799680084" sldId="291"/>
        </pc:sldMkLst>
        <pc:spChg chg="mod">
          <ac:chgData name="Greg Deckler" userId="38fedbb726841d9a" providerId="LiveId" clId="{7CD87FFC-5CEC-4BC0-B24A-F7BE543AFA93}" dt="2025-05-15T18:38:54.263" v="128" actId="20577"/>
          <ac:spMkLst>
            <pc:docMk/>
            <pc:sldMk cId="3799680084" sldId="291"/>
            <ac:spMk id="3" creationId="{AF64C29E-DF30-4DC6-AB95-2016F9A703B6}"/>
          </ac:spMkLst>
        </pc:spChg>
      </pc:sldChg>
      <pc:sldChg chg="addSp delSp modSp mod">
        <pc:chgData name="Greg Deckler" userId="38fedbb726841d9a" providerId="LiveId" clId="{7CD87FFC-5CEC-4BC0-B24A-F7BE543AFA93}" dt="2025-05-15T18:39:23.237" v="145" actId="20577"/>
        <pc:sldMkLst>
          <pc:docMk/>
          <pc:sldMk cId="2391922671" sldId="292"/>
        </pc:sldMkLst>
        <pc:spChg chg="mod">
          <ac:chgData name="Greg Deckler" userId="38fedbb726841d9a" providerId="LiveId" clId="{7CD87FFC-5CEC-4BC0-B24A-F7BE543AFA93}" dt="2025-05-15T18:39:23.237" v="145" actId="20577"/>
          <ac:spMkLst>
            <pc:docMk/>
            <pc:sldMk cId="2391922671" sldId="292"/>
            <ac:spMk id="3" creationId="{7A7D68E0-9565-516F-2D21-88C01DED5EBD}"/>
          </ac:spMkLst>
        </pc:spChg>
        <pc:spChg chg="mod">
          <ac:chgData name="Greg Deckler" userId="38fedbb726841d9a" providerId="LiveId" clId="{7CD87FFC-5CEC-4BC0-B24A-F7BE543AFA93}" dt="2025-05-15T18:38:15.205" v="113" actId="20577"/>
          <ac:spMkLst>
            <pc:docMk/>
            <pc:sldMk cId="2391922671" sldId="292"/>
            <ac:spMk id="4" creationId="{D6BD4F4D-C9F3-03C8-9C7E-66F8B0109ED0}"/>
          </ac:spMkLst>
        </pc:spChg>
        <pc:spChg chg="add del">
          <ac:chgData name="Greg Deckler" userId="38fedbb726841d9a" providerId="LiveId" clId="{7CD87FFC-5CEC-4BC0-B24A-F7BE543AFA93}" dt="2025-05-15T18:38:02.426" v="110" actId="22"/>
          <ac:spMkLst>
            <pc:docMk/>
            <pc:sldMk cId="2391922671" sldId="292"/>
            <ac:spMk id="7" creationId="{AD9ED981-25BF-9A60-EB21-F3712DA38A8B}"/>
          </ac:spMkLst>
        </pc:spChg>
      </pc:sldChg>
      <pc:sldChg chg="modSp mod">
        <pc:chgData name="Greg Deckler" userId="38fedbb726841d9a" providerId="LiveId" clId="{7CD87FFC-5CEC-4BC0-B24A-F7BE543AFA93}" dt="2025-05-15T18:36:27.865" v="102"/>
        <pc:sldMkLst>
          <pc:docMk/>
          <pc:sldMk cId="1022823623" sldId="295"/>
        </pc:sldMkLst>
        <pc:spChg chg="mod">
          <ac:chgData name="Greg Deckler" userId="38fedbb726841d9a" providerId="LiveId" clId="{7CD87FFC-5CEC-4BC0-B24A-F7BE543AFA93}" dt="2025-05-15T18:36:27.865" v="102"/>
          <ac:spMkLst>
            <pc:docMk/>
            <pc:sldMk cId="1022823623" sldId="295"/>
            <ac:spMk id="2" creationId="{D8DFCAC6-4055-CD81-EA58-50F0F1C623F3}"/>
          </ac:spMkLst>
        </pc:spChg>
      </pc:sldChg>
      <pc:sldChg chg="add del">
        <pc:chgData name="Greg Deckler" userId="38fedbb726841d9a" providerId="LiveId" clId="{7CD87FFC-5CEC-4BC0-B24A-F7BE543AFA93}" dt="2025-05-15T18:41:16.669" v="173" actId="2696"/>
        <pc:sldMkLst>
          <pc:docMk/>
          <pc:sldMk cId="2446449620" sldId="301"/>
        </pc:sldMkLst>
      </pc:sldChg>
      <pc:sldChg chg="modSp mod">
        <pc:chgData name="Greg Deckler" userId="38fedbb726841d9a" providerId="LiveId" clId="{7CD87FFC-5CEC-4BC0-B24A-F7BE543AFA93}" dt="2025-05-15T18:36:43.749" v="103"/>
        <pc:sldMkLst>
          <pc:docMk/>
          <pc:sldMk cId="1489774725" sldId="302"/>
        </pc:sldMkLst>
        <pc:spChg chg="mod">
          <ac:chgData name="Greg Deckler" userId="38fedbb726841d9a" providerId="LiveId" clId="{7CD87FFC-5CEC-4BC0-B24A-F7BE543AFA93}" dt="2025-05-15T18:36:43.749" v="103"/>
          <ac:spMkLst>
            <pc:docMk/>
            <pc:sldMk cId="1489774725" sldId="302"/>
            <ac:spMk id="2" creationId="{D8DFCAC6-4055-CD81-EA58-50F0F1C623F3}"/>
          </ac:spMkLst>
        </pc:spChg>
      </pc:sldChg>
      <pc:sldChg chg="modSp mod">
        <pc:chgData name="Greg Deckler" userId="38fedbb726841d9a" providerId="LiveId" clId="{7CD87FFC-5CEC-4BC0-B24A-F7BE543AFA93}" dt="2025-05-15T18:36:57.534" v="104"/>
        <pc:sldMkLst>
          <pc:docMk/>
          <pc:sldMk cId="1784309828" sldId="303"/>
        </pc:sldMkLst>
        <pc:spChg chg="mod">
          <ac:chgData name="Greg Deckler" userId="38fedbb726841d9a" providerId="LiveId" clId="{7CD87FFC-5CEC-4BC0-B24A-F7BE543AFA93}" dt="2025-05-15T18:36:57.534" v="104"/>
          <ac:spMkLst>
            <pc:docMk/>
            <pc:sldMk cId="1784309828" sldId="303"/>
            <ac:spMk id="2" creationId="{D8DFCAC6-4055-CD81-EA58-50F0F1C623F3}"/>
          </ac:spMkLst>
        </pc:spChg>
      </pc:sldChg>
      <pc:sldChg chg="add del">
        <pc:chgData name="Greg Deckler" userId="38fedbb726841d9a" providerId="LiveId" clId="{7CD87FFC-5CEC-4BC0-B24A-F7BE543AFA93}" dt="2025-05-15T18:41:16.669" v="173" actId="2696"/>
        <pc:sldMkLst>
          <pc:docMk/>
          <pc:sldMk cId="1965639277" sldId="314"/>
        </pc:sldMkLst>
      </pc:sldChg>
      <pc:sldChg chg="addSp delSp modSp mod">
        <pc:chgData name="Greg Deckler" userId="38fedbb726841d9a" providerId="LiveId" clId="{7CD87FFC-5CEC-4BC0-B24A-F7BE543AFA93}" dt="2025-05-15T18:49:40.149" v="507" actId="14100"/>
        <pc:sldMkLst>
          <pc:docMk/>
          <pc:sldMk cId="100975824" sldId="320"/>
        </pc:sldMkLst>
        <pc:spChg chg="mod">
          <ac:chgData name="Greg Deckler" userId="38fedbb726841d9a" providerId="LiveId" clId="{7CD87FFC-5CEC-4BC0-B24A-F7BE543AFA93}" dt="2025-05-15T18:48:10.536" v="432" actId="20577"/>
          <ac:spMkLst>
            <pc:docMk/>
            <pc:sldMk cId="100975824" sldId="320"/>
            <ac:spMk id="2" creationId="{4022056A-7547-ABF7-3748-71DA9A965B86}"/>
          </ac:spMkLst>
        </pc:spChg>
        <pc:spChg chg="mod">
          <ac:chgData name="Greg Deckler" userId="38fedbb726841d9a" providerId="LiveId" clId="{7CD87FFC-5CEC-4BC0-B24A-F7BE543AFA93}" dt="2025-05-15T18:48:52.141" v="492" actId="20577"/>
          <ac:spMkLst>
            <pc:docMk/>
            <pc:sldMk cId="100975824" sldId="320"/>
            <ac:spMk id="5" creationId="{2A102C4C-C11A-BD9A-0BA8-A60D2A2624DB}"/>
          </ac:spMkLst>
        </pc:spChg>
        <pc:spChg chg="del">
          <ac:chgData name="Greg Deckler" userId="38fedbb726841d9a" providerId="LiveId" clId="{7CD87FFC-5CEC-4BC0-B24A-F7BE543AFA93}" dt="2025-05-15T18:48:58.475" v="493" actId="478"/>
          <ac:spMkLst>
            <pc:docMk/>
            <pc:sldMk cId="100975824" sldId="320"/>
            <ac:spMk id="7" creationId="{D7366471-5350-D224-06FA-D52DFF00C87F}"/>
          </ac:spMkLst>
        </pc:spChg>
        <pc:picChg chg="add mod">
          <ac:chgData name="Greg Deckler" userId="38fedbb726841d9a" providerId="LiveId" clId="{7CD87FFC-5CEC-4BC0-B24A-F7BE543AFA93}" dt="2025-05-15T18:49:13.568" v="500" actId="14100"/>
          <ac:picMkLst>
            <pc:docMk/>
            <pc:sldMk cId="100975824" sldId="320"/>
            <ac:picMk id="3074" creationId="{41706D2E-5FF4-DCA8-9719-59F0CA484BE0}"/>
          </ac:picMkLst>
        </pc:picChg>
        <pc:picChg chg="add mod">
          <ac:chgData name="Greg Deckler" userId="38fedbb726841d9a" providerId="LiveId" clId="{7CD87FFC-5CEC-4BC0-B24A-F7BE543AFA93}" dt="2025-05-15T18:49:25.402" v="503" actId="14100"/>
          <ac:picMkLst>
            <pc:docMk/>
            <pc:sldMk cId="100975824" sldId="320"/>
            <ac:picMk id="3076" creationId="{C0EBC9FF-2A80-F73A-1626-14CFD011E70A}"/>
          </ac:picMkLst>
        </pc:picChg>
        <pc:picChg chg="add mod">
          <ac:chgData name="Greg Deckler" userId="38fedbb726841d9a" providerId="LiveId" clId="{7CD87FFC-5CEC-4BC0-B24A-F7BE543AFA93}" dt="2025-05-15T18:49:40.149" v="507" actId="14100"/>
          <ac:picMkLst>
            <pc:docMk/>
            <pc:sldMk cId="100975824" sldId="320"/>
            <ac:picMk id="3078" creationId="{17865E7D-1C74-9BFB-4B1F-AB54069EE8A8}"/>
          </ac:picMkLst>
        </pc:picChg>
      </pc:sldChg>
      <pc:sldChg chg="addSp delSp modSp mod">
        <pc:chgData name="Greg Deckler" userId="38fedbb726841d9a" providerId="LiveId" clId="{7CD87FFC-5CEC-4BC0-B24A-F7BE543AFA93}" dt="2025-05-15T18:47:56.219" v="418" actId="1076"/>
        <pc:sldMkLst>
          <pc:docMk/>
          <pc:sldMk cId="3893802485" sldId="321"/>
        </pc:sldMkLst>
        <pc:spChg chg="mod">
          <ac:chgData name="Greg Deckler" userId="38fedbb726841d9a" providerId="LiveId" clId="{7CD87FFC-5CEC-4BC0-B24A-F7BE543AFA93}" dt="2025-05-15T18:46:20.963" v="408" actId="20577"/>
          <ac:spMkLst>
            <pc:docMk/>
            <pc:sldMk cId="3893802485" sldId="321"/>
            <ac:spMk id="2" creationId="{1A925842-1526-40B2-E3DD-E70CC9DA3D1F}"/>
          </ac:spMkLst>
        </pc:spChg>
        <pc:spChg chg="add mod">
          <ac:chgData name="Greg Deckler" userId="38fedbb726841d9a" providerId="LiveId" clId="{7CD87FFC-5CEC-4BC0-B24A-F7BE543AFA93}" dt="2025-05-15T18:47:38.092" v="414" actId="2711"/>
          <ac:spMkLst>
            <pc:docMk/>
            <pc:sldMk cId="3893802485" sldId="321"/>
            <ac:spMk id="4" creationId="{A6CC7BC8-2C17-A242-8833-8CCA445A2642}"/>
          </ac:spMkLst>
        </pc:spChg>
        <pc:spChg chg="del">
          <ac:chgData name="Greg Deckler" userId="38fedbb726841d9a" providerId="LiveId" clId="{7CD87FFC-5CEC-4BC0-B24A-F7BE543AFA93}" dt="2025-05-15T18:47:27.475" v="411" actId="478"/>
          <ac:spMkLst>
            <pc:docMk/>
            <pc:sldMk cId="3893802485" sldId="321"/>
            <ac:spMk id="5" creationId="{DB173CAC-113D-0427-2E4C-F3C7E5DBAC4D}"/>
          </ac:spMkLst>
        </pc:spChg>
        <pc:picChg chg="del">
          <ac:chgData name="Greg Deckler" userId="38fedbb726841d9a" providerId="LiveId" clId="{7CD87FFC-5CEC-4BC0-B24A-F7BE543AFA93}" dt="2025-05-15T18:46:35.978" v="410" actId="478"/>
          <ac:picMkLst>
            <pc:docMk/>
            <pc:sldMk cId="3893802485" sldId="321"/>
            <ac:picMk id="1026" creationId="{60000D0D-5C26-2132-8E86-DB25620A5462}"/>
          </ac:picMkLst>
        </pc:picChg>
        <pc:picChg chg="del">
          <ac:chgData name="Greg Deckler" userId="38fedbb726841d9a" providerId="LiveId" clId="{7CD87FFC-5CEC-4BC0-B24A-F7BE543AFA93}" dt="2025-05-15T18:46:33.959" v="409" actId="478"/>
          <ac:picMkLst>
            <pc:docMk/>
            <pc:sldMk cId="3893802485" sldId="321"/>
            <ac:picMk id="1028" creationId="{0209B210-265B-8F76-FF60-B3216EEC5E11}"/>
          </ac:picMkLst>
        </pc:picChg>
        <pc:picChg chg="add mod">
          <ac:chgData name="Greg Deckler" userId="38fedbb726841d9a" providerId="LiveId" clId="{7CD87FFC-5CEC-4BC0-B24A-F7BE543AFA93}" dt="2025-05-15T18:47:56.219" v="418" actId="1076"/>
          <ac:picMkLst>
            <pc:docMk/>
            <pc:sldMk cId="3893802485" sldId="321"/>
            <ac:picMk id="2050" creationId="{D5EDF6E8-514A-2B28-BAC2-E3F5D29F28B3}"/>
          </ac:picMkLst>
        </pc:picChg>
      </pc:sldChg>
      <pc:sldChg chg="add del">
        <pc:chgData name="Greg Deckler" userId="38fedbb726841d9a" providerId="LiveId" clId="{7CD87FFC-5CEC-4BC0-B24A-F7BE543AFA93}" dt="2025-05-15T18:41:16.669" v="173" actId="2696"/>
        <pc:sldMkLst>
          <pc:docMk/>
          <pc:sldMk cId="1261473347" sldId="326"/>
        </pc:sldMkLst>
      </pc:sldChg>
      <pc:sldChg chg="addSp delSp modSp mod">
        <pc:chgData name="Greg Deckler" userId="38fedbb726841d9a" providerId="LiveId" clId="{7CD87FFC-5CEC-4BC0-B24A-F7BE543AFA93}" dt="2025-05-15T18:45:30.552" v="396" actId="108"/>
        <pc:sldMkLst>
          <pc:docMk/>
          <pc:sldMk cId="2555104768" sldId="327"/>
        </pc:sldMkLst>
        <pc:spChg chg="add mod">
          <ac:chgData name="Greg Deckler" userId="38fedbb726841d9a" providerId="LiveId" clId="{7CD87FFC-5CEC-4BC0-B24A-F7BE543AFA93}" dt="2025-05-15T18:45:18.507" v="390" actId="20577"/>
          <ac:spMkLst>
            <pc:docMk/>
            <pc:sldMk cId="2555104768" sldId="327"/>
            <ac:spMk id="3" creationId="{610B9856-E153-C527-27EA-55741503A0A7}"/>
          </ac:spMkLst>
        </pc:spChg>
        <pc:spChg chg="mod">
          <ac:chgData name="Greg Deckler" userId="38fedbb726841d9a" providerId="LiveId" clId="{7CD87FFC-5CEC-4BC0-B24A-F7BE543AFA93}" dt="2025-05-15T18:42:13.897" v="196" actId="20577"/>
          <ac:spMkLst>
            <pc:docMk/>
            <pc:sldMk cId="2555104768" sldId="327"/>
            <ac:spMk id="4" creationId="{37D0A25A-B0EC-0366-9C51-490955DF1842}"/>
          </ac:spMkLst>
        </pc:spChg>
        <pc:spChg chg="add mod">
          <ac:chgData name="Greg Deckler" userId="38fedbb726841d9a" providerId="LiveId" clId="{7CD87FFC-5CEC-4BC0-B24A-F7BE543AFA93}" dt="2025-05-15T18:45:30.552" v="396" actId="108"/>
          <ac:spMkLst>
            <pc:docMk/>
            <pc:sldMk cId="2555104768" sldId="327"/>
            <ac:spMk id="6" creationId="{25E5C2B1-90BF-5278-2207-C33C5E94E21B}"/>
          </ac:spMkLst>
        </pc:spChg>
        <pc:spChg chg="add mod">
          <ac:chgData name="Greg Deckler" userId="38fedbb726841d9a" providerId="LiveId" clId="{7CD87FFC-5CEC-4BC0-B24A-F7BE543AFA93}" dt="2025-05-15T18:44:43.325" v="361" actId="2710"/>
          <ac:spMkLst>
            <pc:docMk/>
            <pc:sldMk cId="2555104768" sldId="327"/>
            <ac:spMk id="8" creationId="{947DA726-2A1D-E6D2-E509-1918E22CC9D0}"/>
          </ac:spMkLst>
        </pc:spChg>
        <pc:picChg chg="del">
          <ac:chgData name="Greg Deckler" userId="38fedbb726841d9a" providerId="LiveId" clId="{7CD87FFC-5CEC-4BC0-B24A-F7BE543AFA93}" dt="2025-05-15T18:42:16.154" v="197" actId="478"/>
          <ac:picMkLst>
            <pc:docMk/>
            <pc:sldMk cId="2555104768" sldId="327"/>
            <ac:picMk id="4098" creationId="{485EEDE6-939A-4C6C-235B-F27B4B1F67C0}"/>
          </ac:picMkLst>
        </pc:picChg>
      </pc:sldChg>
      <pc:sldChg chg="del">
        <pc:chgData name="Greg Deckler" userId="38fedbb726841d9a" providerId="LiveId" clId="{7CD87FFC-5CEC-4BC0-B24A-F7BE543AFA93}" dt="2025-05-15T18:45:50.656" v="397" actId="2696"/>
        <pc:sldMkLst>
          <pc:docMk/>
          <pc:sldMk cId="369010322" sldId="328"/>
        </pc:sldMkLst>
      </pc:sldChg>
      <pc:sldChg chg="addSp delSp modSp add mod">
        <pc:chgData name="Greg Deckler" userId="38fedbb726841d9a" providerId="LiveId" clId="{7CD87FFC-5CEC-4BC0-B24A-F7BE543AFA93}" dt="2025-05-15T18:51:38.784" v="556" actId="14100"/>
        <pc:sldMkLst>
          <pc:docMk/>
          <pc:sldMk cId="2883917409" sldId="328"/>
        </pc:sldMkLst>
        <pc:spChg chg="mod">
          <ac:chgData name="Greg Deckler" userId="38fedbb726841d9a" providerId="LiveId" clId="{7CD87FFC-5CEC-4BC0-B24A-F7BE543AFA93}" dt="2025-05-15T18:49:54.367" v="515" actId="20577"/>
          <ac:spMkLst>
            <pc:docMk/>
            <pc:sldMk cId="2883917409" sldId="328"/>
            <ac:spMk id="2" creationId="{E8C69BF3-526A-31C1-8CCC-68AB44B9C259}"/>
          </ac:spMkLst>
        </pc:spChg>
        <pc:spChg chg="mod">
          <ac:chgData name="Greg Deckler" userId="38fedbb726841d9a" providerId="LiveId" clId="{7CD87FFC-5CEC-4BC0-B24A-F7BE543AFA93}" dt="2025-05-15T18:50:30.559" v="520" actId="2711"/>
          <ac:spMkLst>
            <pc:docMk/>
            <pc:sldMk cId="2883917409" sldId="328"/>
            <ac:spMk id="5" creationId="{53345CCB-E525-CBE7-8EEF-59E7B111B161}"/>
          </ac:spMkLst>
        </pc:spChg>
        <pc:picChg chg="del">
          <ac:chgData name="Greg Deckler" userId="38fedbb726841d9a" providerId="LiveId" clId="{7CD87FFC-5CEC-4BC0-B24A-F7BE543AFA93}" dt="2025-05-15T18:50:20.351" v="516" actId="478"/>
          <ac:picMkLst>
            <pc:docMk/>
            <pc:sldMk cId="2883917409" sldId="328"/>
            <ac:picMk id="3074" creationId="{053ED652-9693-A05C-B2C1-93E5675C3586}"/>
          </ac:picMkLst>
        </pc:picChg>
        <pc:picChg chg="del">
          <ac:chgData name="Greg Deckler" userId="38fedbb726841d9a" providerId="LiveId" clId="{7CD87FFC-5CEC-4BC0-B24A-F7BE543AFA93}" dt="2025-05-15T18:50:21.261" v="517" actId="478"/>
          <ac:picMkLst>
            <pc:docMk/>
            <pc:sldMk cId="2883917409" sldId="328"/>
            <ac:picMk id="3076" creationId="{A0EEA45C-CA14-CADB-A9FA-4AC1AEFB3AC8}"/>
          </ac:picMkLst>
        </pc:picChg>
        <pc:picChg chg="del">
          <ac:chgData name="Greg Deckler" userId="38fedbb726841d9a" providerId="LiveId" clId="{7CD87FFC-5CEC-4BC0-B24A-F7BE543AFA93}" dt="2025-05-15T18:50:21.702" v="518" actId="478"/>
          <ac:picMkLst>
            <pc:docMk/>
            <pc:sldMk cId="2883917409" sldId="328"/>
            <ac:picMk id="3078" creationId="{CF0115B6-1968-5263-B9D3-F4D003271EDF}"/>
          </ac:picMkLst>
        </pc:picChg>
        <pc:picChg chg="add mod">
          <ac:chgData name="Greg Deckler" userId="38fedbb726841d9a" providerId="LiveId" clId="{7CD87FFC-5CEC-4BC0-B24A-F7BE543AFA93}" dt="2025-05-15T18:50:58.548" v="549" actId="1035"/>
          <ac:picMkLst>
            <pc:docMk/>
            <pc:sldMk cId="2883917409" sldId="328"/>
            <ac:picMk id="4098" creationId="{7BD2E632-A144-F6C2-E082-BF3E77F323D9}"/>
          </ac:picMkLst>
        </pc:picChg>
        <pc:picChg chg="add mod">
          <ac:chgData name="Greg Deckler" userId="38fedbb726841d9a" providerId="LiveId" clId="{7CD87FFC-5CEC-4BC0-B24A-F7BE543AFA93}" dt="2025-05-15T18:51:38.784" v="556" actId="14100"/>
          <ac:picMkLst>
            <pc:docMk/>
            <pc:sldMk cId="2883917409" sldId="328"/>
            <ac:picMk id="4100" creationId="{4C578EEB-C213-B069-D08A-EA1BEFF7C142}"/>
          </ac:picMkLst>
        </pc:picChg>
        <pc:picChg chg="add mod">
          <ac:chgData name="Greg Deckler" userId="38fedbb726841d9a" providerId="LiveId" clId="{7CD87FFC-5CEC-4BC0-B24A-F7BE543AFA93}" dt="2025-05-15T18:51:36.392" v="555" actId="1076"/>
          <ac:picMkLst>
            <pc:docMk/>
            <pc:sldMk cId="2883917409" sldId="328"/>
            <ac:picMk id="4102" creationId="{9661A6B8-1B70-6DDD-4306-AADB2C41220D}"/>
          </ac:picMkLst>
        </pc:picChg>
      </pc:sldChg>
      <pc:sldChg chg="del">
        <pc:chgData name="Greg Deckler" userId="38fedbb726841d9a" providerId="LiveId" clId="{7CD87FFC-5CEC-4BC0-B24A-F7BE543AFA93}" dt="2025-05-15T18:45:50.656" v="397" actId="2696"/>
        <pc:sldMkLst>
          <pc:docMk/>
          <pc:sldMk cId="3372973088" sldId="329"/>
        </pc:sldMkLst>
      </pc:sldChg>
      <pc:sldChg chg="del">
        <pc:chgData name="Greg Deckler" userId="38fedbb726841d9a" providerId="LiveId" clId="{7CD87FFC-5CEC-4BC0-B24A-F7BE543AFA93}" dt="2025-05-15T18:45:50.656" v="397" actId="2696"/>
        <pc:sldMkLst>
          <pc:docMk/>
          <pc:sldMk cId="990171983" sldId="330"/>
        </pc:sldMkLst>
      </pc:sldChg>
      <pc:sldChg chg="del">
        <pc:chgData name="Greg Deckler" userId="38fedbb726841d9a" providerId="LiveId" clId="{7CD87FFC-5CEC-4BC0-B24A-F7BE543AFA93}" dt="2025-05-15T18:45:50.656" v="397" actId="2696"/>
        <pc:sldMkLst>
          <pc:docMk/>
          <pc:sldMk cId="3444419234" sldId="331"/>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5/15/2025</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5/15/2025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a:t>
            </a:fld>
            <a:endParaRPr lang="en-US" dirty="0"/>
          </a:p>
        </p:txBody>
      </p:sp>
    </p:spTree>
    <p:extLst>
      <p:ext uri="{BB962C8B-B14F-4D97-AF65-F5344CB8AC3E}">
        <p14:creationId xmlns:p14="http://schemas.microsoft.com/office/powerpoint/2010/main" val="17781288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F2CBAA-8812-637C-4128-ED115B3ADE7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B121B22-B0A7-707F-1232-0A5C29A9DA5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78E615D-B3D9-7D17-4C36-64C336EB895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B9E8254-20B6-9BE3-C376-4105190EE966}"/>
              </a:ext>
            </a:extLst>
          </p:cNvPr>
          <p:cNvSpPr>
            <a:spLocks noGrp="1"/>
          </p:cNvSpPr>
          <p:nvPr>
            <p:ph type="sldNum" sz="quarter" idx="5"/>
          </p:nvPr>
        </p:nvSpPr>
        <p:spPr/>
        <p:txBody>
          <a:bodyPr/>
          <a:lstStyle/>
          <a:p>
            <a:fld id="{22289C57-55D7-40A4-A101-E74FAC7A092B}" type="slidenum">
              <a:rPr lang="en-US" smtClean="0"/>
              <a:t>14</a:t>
            </a:fld>
            <a:endParaRPr lang="en-US" dirty="0"/>
          </a:p>
        </p:txBody>
      </p:sp>
    </p:spTree>
    <p:extLst>
      <p:ext uri="{BB962C8B-B14F-4D97-AF65-F5344CB8AC3E}">
        <p14:creationId xmlns:p14="http://schemas.microsoft.com/office/powerpoint/2010/main" val="3753483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2</a:t>
            </a:fld>
            <a:endParaRPr lang="en-US" dirty="0"/>
          </a:p>
        </p:txBody>
      </p:sp>
    </p:spTree>
    <p:extLst>
      <p:ext uri="{BB962C8B-B14F-4D97-AF65-F5344CB8AC3E}">
        <p14:creationId xmlns:p14="http://schemas.microsoft.com/office/powerpoint/2010/main" val="40404389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4</a:t>
            </a:fld>
            <a:endParaRPr lang="en-US" dirty="0"/>
          </a:p>
        </p:txBody>
      </p:sp>
    </p:spTree>
    <p:extLst>
      <p:ext uri="{BB962C8B-B14F-4D97-AF65-F5344CB8AC3E}">
        <p14:creationId xmlns:p14="http://schemas.microsoft.com/office/powerpoint/2010/main" val="28439544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6</a:t>
            </a:fld>
            <a:endParaRPr lang="en-US" dirty="0"/>
          </a:p>
        </p:txBody>
      </p:sp>
    </p:spTree>
    <p:extLst>
      <p:ext uri="{BB962C8B-B14F-4D97-AF65-F5344CB8AC3E}">
        <p14:creationId xmlns:p14="http://schemas.microsoft.com/office/powerpoint/2010/main" val="14153150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6DA849-E5BA-AE37-F8E4-232DAAF1FED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0B595C9-C49A-1846-4082-E9C991938C3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F18AC5A-FFBD-C2D5-FFFD-5F0837B1FA2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D382D98-EE01-CCBE-CC27-6E263218E0BC}"/>
              </a:ext>
            </a:extLst>
          </p:cNvPr>
          <p:cNvSpPr>
            <a:spLocks noGrp="1"/>
          </p:cNvSpPr>
          <p:nvPr>
            <p:ph type="sldNum" sz="quarter" idx="5"/>
          </p:nvPr>
        </p:nvSpPr>
        <p:spPr/>
        <p:txBody>
          <a:bodyPr/>
          <a:lstStyle/>
          <a:p>
            <a:fld id="{22289C57-55D7-40A4-A101-E74FAC7A092B}" type="slidenum">
              <a:rPr lang="en-US" smtClean="0"/>
              <a:t>7</a:t>
            </a:fld>
            <a:endParaRPr lang="en-US" dirty="0"/>
          </a:p>
        </p:txBody>
      </p:sp>
    </p:spTree>
    <p:extLst>
      <p:ext uri="{BB962C8B-B14F-4D97-AF65-F5344CB8AC3E}">
        <p14:creationId xmlns:p14="http://schemas.microsoft.com/office/powerpoint/2010/main" val="25398881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A5B254-56DB-0260-D142-E7B998D304F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ACBD4A3-1A65-32B6-F736-C455FFCDA53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9BCD615-5668-2BE7-CDD1-4E82CD359E8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C78F15B-9A8C-B811-2C86-39832C20D492}"/>
              </a:ext>
            </a:extLst>
          </p:cNvPr>
          <p:cNvSpPr>
            <a:spLocks noGrp="1"/>
          </p:cNvSpPr>
          <p:nvPr>
            <p:ph type="sldNum" sz="quarter" idx="5"/>
          </p:nvPr>
        </p:nvSpPr>
        <p:spPr/>
        <p:txBody>
          <a:bodyPr/>
          <a:lstStyle/>
          <a:p>
            <a:fld id="{22289C57-55D7-40A4-A101-E74FAC7A092B}" type="slidenum">
              <a:rPr lang="en-US" smtClean="0"/>
              <a:t>9</a:t>
            </a:fld>
            <a:endParaRPr lang="en-US" dirty="0"/>
          </a:p>
        </p:txBody>
      </p:sp>
    </p:spTree>
    <p:extLst>
      <p:ext uri="{BB962C8B-B14F-4D97-AF65-F5344CB8AC3E}">
        <p14:creationId xmlns:p14="http://schemas.microsoft.com/office/powerpoint/2010/main" val="39854838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1F9309-6815-7351-2B15-CACD5A09171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92C172B-40E7-D104-B962-667DCC7A08B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257510B-D41C-D768-DD8A-13C1BD2B27E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34EEB3B-410D-D27B-5352-607EC78D813D}"/>
              </a:ext>
            </a:extLst>
          </p:cNvPr>
          <p:cNvSpPr>
            <a:spLocks noGrp="1"/>
          </p:cNvSpPr>
          <p:nvPr>
            <p:ph type="sldNum" sz="quarter" idx="5"/>
          </p:nvPr>
        </p:nvSpPr>
        <p:spPr/>
        <p:txBody>
          <a:bodyPr/>
          <a:lstStyle/>
          <a:p>
            <a:fld id="{22289C57-55D7-40A4-A101-E74FAC7A092B}" type="slidenum">
              <a:rPr lang="en-US" smtClean="0"/>
              <a:t>10</a:t>
            </a:fld>
            <a:endParaRPr lang="en-US" dirty="0"/>
          </a:p>
        </p:txBody>
      </p:sp>
    </p:spTree>
    <p:extLst>
      <p:ext uri="{BB962C8B-B14F-4D97-AF65-F5344CB8AC3E}">
        <p14:creationId xmlns:p14="http://schemas.microsoft.com/office/powerpoint/2010/main" val="21876926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52DD66-879E-5527-E5B6-94E1D28DFB5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7AF9C2F-7065-81BF-1A3F-02B69B959FA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FBAD6FF-6007-FD87-8763-59F08C1A80D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4776DC2-DBEF-16FE-E0B1-1129EDFB0FB8}"/>
              </a:ext>
            </a:extLst>
          </p:cNvPr>
          <p:cNvSpPr>
            <a:spLocks noGrp="1"/>
          </p:cNvSpPr>
          <p:nvPr>
            <p:ph type="sldNum" sz="quarter" idx="5"/>
          </p:nvPr>
        </p:nvSpPr>
        <p:spPr/>
        <p:txBody>
          <a:bodyPr/>
          <a:lstStyle/>
          <a:p>
            <a:fld id="{22289C57-55D7-40A4-A101-E74FAC7A092B}" type="slidenum">
              <a:rPr lang="en-US" smtClean="0"/>
              <a:t>11</a:t>
            </a:fld>
            <a:endParaRPr lang="en-US" dirty="0"/>
          </a:p>
        </p:txBody>
      </p:sp>
    </p:spTree>
    <p:extLst>
      <p:ext uri="{BB962C8B-B14F-4D97-AF65-F5344CB8AC3E}">
        <p14:creationId xmlns:p14="http://schemas.microsoft.com/office/powerpoint/2010/main" val="15307798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13</a:t>
            </a:fld>
            <a:endParaRPr lang="en-US" dirty="0"/>
          </a:p>
        </p:txBody>
      </p:sp>
    </p:spTree>
    <p:extLst>
      <p:ext uri="{BB962C8B-B14F-4D97-AF65-F5344CB8AC3E}">
        <p14:creationId xmlns:p14="http://schemas.microsoft.com/office/powerpoint/2010/main" val="390873670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41918" y="3329790"/>
            <a:ext cx="4941771" cy="3200400"/>
          </a:xfrm>
        </p:spPr>
        <p:txBody>
          <a:bodyPr anchor="ctr">
            <a:noAutofit/>
          </a:bodyPr>
          <a:lstStyle>
            <a:lvl1pPr algn="l">
              <a:defRPr sz="3600" spc="150" baseline="0"/>
            </a:lvl1pPr>
          </a:lstStyle>
          <a:p>
            <a:r>
              <a:rPr lang="en-US" dirty="0"/>
              <a:t>CLICK TO add title</a:t>
            </a:r>
          </a:p>
        </p:txBody>
      </p:sp>
      <p:pic>
        <p:nvPicPr>
          <p:cNvPr id="8" name="Graphic 7">
            <a:extLst>
              <a:ext uri="{FF2B5EF4-FFF2-40B4-BE49-F238E27FC236}">
                <a16:creationId xmlns:a16="http://schemas.microsoft.com/office/drawing/2014/main" id="{A04F1E16-9A84-4D0E-9706-79C396AF6AE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1">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1" y="895350"/>
            <a:ext cx="3247662" cy="1917700"/>
          </a:xfrm>
        </p:spPr>
        <p:txBody>
          <a:bodyPr>
            <a:normAutofit/>
          </a:bodyPr>
          <a:lstStyle>
            <a:lvl1pPr algn="l">
              <a:defRPr lang="en-US" sz="24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A14C3057-3BCC-F9A2-98D8-17DDB36F1823}"/>
              </a:ext>
            </a:extLst>
          </p:cNvPr>
          <p:cNvSpPr>
            <a:spLocks noGrp="1"/>
          </p:cNvSpPr>
          <p:nvPr>
            <p:ph sz="half" idx="16" hasCustomPrompt="1"/>
          </p:nvPr>
        </p:nvSpPr>
        <p:spPr>
          <a:xfrm>
            <a:off x="838200" y="2813049"/>
            <a:ext cx="3247662" cy="323849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4216396" y="895927"/>
            <a:ext cx="7137404" cy="5115889"/>
          </a:xfrm>
        </p:spPr>
        <p:txBody>
          <a:bodyPr>
            <a:normAutofit/>
          </a:bodyPr>
          <a:lstStyle>
            <a:lvl1pPr marL="0" indent="0" algn="ctr">
              <a:buNone/>
              <a:defRPr sz="2000"/>
            </a:lvl1pPr>
          </a:lstStyle>
          <a:p>
            <a:r>
              <a:rPr lang="en-US"/>
              <a:t>Click icon to add table</a:t>
            </a:r>
            <a:endParaRPr lang="en-US" dirty="0"/>
          </a:p>
        </p:txBody>
      </p:sp>
      <p:sp>
        <p:nvSpPr>
          <p:cNvPr id="10" name="Footer Placeholder 4">
            <a:extLst>
              <a:ext uri="{FF2B5EF4-FFF2-40B4-BE49-F238E27FC236}">
                <a16:creationId xmlns:a16="http://schemas.microsoft.com/office/drawing/2014/main" id="{5F91997C-538B-C8B9-14D7-31A1932F69C3}"/>
              </a:ext>
            </a:extLst>
          </p:cNvPr>
          <p:cNvSpPr>
            <a:spLocks noGrp="1"/>
          </p:cNvSpPr>
          <p:nvPr>
            <p:ph type="ftr" sz="quarter" idx="11"/>
          </p:nvPr>
        </p:nvSpPr>
        <p:spPr>
          <a:xfrm>
            <a:off x="731615" y="6356349"/>
            <a:ext cx="3819228" cy="365125"/>
          </a:xfrm>
        </p:spPr>
        <p:txBody>
          <a:bodyPr/>
          <a:lstStyle>
            <a:lvl1pPr algn="l">
              <a:defRPr sz="900"/>
            </a:lvl1pPr>
          </a:lstStyle>
          <a:p>
            <a:r>
              <a:rPr lang="en-US" dirty="0"/>
              <a:t>PRESENTATION TITLE</a:t>
            </a:r>
          </a:p>
        </p:txBody>
      </p:sp>
      <p:sp>
        <p:nvSpPr>
          <p:cNvPr id="11" name="Slide Number Placeholder 5">
            <a:extLst>
              <a:ext uri="{FF2B5EF4-FFF2-40B4-BE49-F238E27FC236}">
                <a16:creationId xmlns:a16="http://schemas.microsoft.com/office/drawing/2014/main" id="{1F777EF4-982E-9337-7E82-31DC723C1273}"/>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grpSp>
        <p:nvGrpSpPr>
          <p:cNvPr id="14" name="Group 13">
            <a:extLst>
              <a:ext uri="{FF2B5EF4-FFF2-40B4-BE49-F238E27FC236}">
                <a16:creationId xmlns:a16="http://schemas.microsoft.com/office/drawing/2014/main" id="{E34303BA-AFB6-0E22-486F-785994E3B7B1}"/>
              </a:ext>
              <a:ext uri="{C183D7F6-B498-43B3-948B-1728B52AA6E4}">
                <adec:decorative xmlns:adec="http://schemas.microsoft.com/office/drawing/2017/decorative" val="1"/>
              </a:ext>
            </a:extLst>
          </p:cNvPr>
          <p:cNvGrpSpPr/>
          <p:nvPr userDrawn="1"/>
        </p:nvGrpSpPr>
        <p:grpSpPr>
          <a:xfrm>
            <a:off x="0" y="0"/>
            <a:ext cx="2327564" cy="1505528"/>
            <a:chOff x="0" y="0"/>
            <a:chExt cx="2238376" cy="3105150"/>
          </a:xfrm>
        </p:grpSpPr>
        <p:cxnSp>
          <p:nvCxnSpPr>
            <p:cNvPr id="15" name="Straight Connector 14">
              <a:extLst>
                <a:ext uri="{FF2B5EF4-FFF2-40B4-BE49-F238E27FC236}">
                  <a16:creationId xmlns:a16="http://schemas.microsoft.com/office/drawing/2014/main" id="{F66E3A08-02EB-7B54-5089-E7A7F19FD725}"/>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14F9BE5-00B2-ADDF-771C-AB098B36C820}"/>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28081630"/>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838200" y="337192"/>
            <a:ext cx="5655197" cy="199786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2705177"/>
            <a:ext cx="5733772" cy="448990"/>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hasCustomPrompt="1"/>
          </p:nvPr>
        </p:nvSpPr>
        <p:spPr>
          <a:xfrm>
            <a:off x="838199" y="3154166"/>
            <a:ext cx="5733773" cy="3032733"/>
          </a:xfrm>
        </p:spPr>
        <p:txBody>
          <a:bodyPr>
            <a:normAutofit/>
          </a:bodyPr>
          <a:lstStyle>
            <a:lvl1pPr marL="285750" indent="-285750">
              <a:lnSpc>
                <a:spcPct val="100000"/>
              </a:lnSpc>
              <a:buFont typeface="Arial" panose="020B0604020202020204" pitchFamily="34" charset="0"/>
              <a:buChar char="•"/>
              <a:defRPr sz="1800" spc="50" baseline="0"/>
            </a:lvl1pPr>
            <a:lvl2pPr marL="742950" indent="-285750">
              <a:lnSpc>
                <a:spcPct val="100000"/>
              </a:lnSpc>
              <a:buFont typeface="Arial" panose="020B0604020202020204" pitchFamily="34" charset="0"/>
              <a:buChar char="•"/>
              <a:defRPr sz="1800" spc="50" baseline="0"/>
            </a:lvl2pPr>
            <a:lvl3pPr marL="1200150" indent="-285750">
              <a:lnSpc>
                <a:spcPct val="100000"/>
              </a:lnSpc>
              <a:buFont typeface="Arial" panose="020B0604020202020204" pitchFamily="34" charset="0"/>
              <a:buChar char="•"/>
              <a:defRPr sz="1800" spc="50" baseline="0"/>
            </a:lvl3pPr>
            <a:lvl4pPr marL="1657350" indent="-285750">
              <a:lnSpc>
                <a:spcPct val="100000"/>
              </a:lnSpc>
              <a:buFont typeface="Arial" panose="020B0604020202020204" pitchFamily="34" charset="0"/>
              <a:buChar char="•"/>
              <a:defRPr sz="1800" spc="50" baseline="0"/>
            </a:lvl4pPr>
            <a:lvl5pPr marL="2114550" indent="-285750">
              <a:lnSpc>
                <a:spcPct val="100000"/>
              </a:lnSpc>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887108" y="2705177"/>
            <a:ext cx="3943627" cy="448989"/>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120DFF5-B64A-9744-4500-1D7BBA19BF1C}"/>
              </a:ext>
            </a:extLst>
          </p:cNvPr>
          <p:cNvSpPr>
            <a:spLocks noGrp="1"/>
          </p:cNvSpPr>
          <p:nvPr>
            <p:ph sz="half" idx="14" hasCustomPrompt="1"/>
          </p:nvPr>
        </p:nvSpPr>
        <p:spPr>
          <a:xfrm>
            <a:off x="7887107" y="3164867"/>
            <a:ext cx="3943627" cy="3032733"/>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a:xfrm>
            <a:off x="843986" y="6356350"/>
            <a:ext cx="4114800" cy="365125"/>
          </a:xfrm>
        </p:spPr>
        <p:txBody>
          <a:bodyPr/>
          <a:lstStyle>
            <a:lvl1pPr algn="l">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3" name="Graphic 12">
            <a:extLst>
              <a:ext uri="{FF2B5EF4-FFF2-40B4-BE49-F238E27FC236}">
                <a16:creationId xmlns:a16="http://schemas.microsoft.com/office/drawing/2014/main" id="{E0588715-35AD-8BE1-A5FC-E28BDD3854A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645" t="319" r="28732" b="73496"/>
          <a:stretch/>
        </p:blipFill>
        <p:spPr>
          <a:xfrm rot="10800000" flipH="1">
            <a:off x="6308436" y="-11"/>
            <a:ext cx="5883564" cy="236642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Ref idx="1001">
        <a:schemeClr val="bg1"/>
      </p:bgRef>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544E9C70-0200-3C21-7766-CB9EA5FBFA88}"/>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1" name="Straight Connector 10">
              <a:extLst>
                <a:ext uri="{FF2B5EF4-FFF2-40B4-BE49-F238E27FC236}">
                  <a16:creationId xmlns:a16="http://schemas.microsoft.com/office/drawing/2014/main" id="{1D5E4B16-2071-DEE9-BE53-F35AFBEFCA57}"/>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CB2B071-0355-D550-18A8-9D515CA1698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0" y="353550"/>
            <a:ext cx="10515600" cy="1325563"/>
          </a:xfrm>
        </p:spPr>
        <p:txBody>
          <a:bodyPr anchor="b">
            <a:normAutofit/>
          </a:bodyPr>
          <a:lstStyle>
            <a:lvl1pPr algn="ctr">
              <a:defRPr lang="en-US" sz="2800" kern="1200" spc="150" baseline="0" dirty="0">
                <a:solidFill>
                  <a:schemeClr val="tx1"/>
                </a:solidFill>
                <a:latin typeface="+mj-lt"/>
                <a:ea typeface="+mj-ea"/>
                <a:cs typeface="+mj-cs"/>
              </a:defRPr>
            </a:lvl1pPr>
          </a:lstStyle>
          <a:p>
            <a:r>
              <a:rPr lang="en-US" dirty="0"/>
              <a:t>CLICK TO add title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570963"/>
          </a:xfrm>
        </p:spPr>
        <p:txBody>
          <a:bodyPr>
            <a:normAutofit/>
          </a:bodyPr>
          <a:lstStyle>
            <a:lvl1pPr marL="0" indent="0" algn="ctr">
              <a:buNone/>
              <a:defRPr sz="2000"/>
            </a:lvl1pPr>
          </a:lstStyle>
          <a:p>
            <a:r>
              <a:rPr lang="en-US"/>
              <a:t>Click icon to add table</a:t>
            </a:r>
            <a:endParaRPr lang="en-US" dirty="0"/>
          </a:p>
        </p:txBody>
      </p:sp>
      <p:sp>
        <p:nvSpPr>
          <p:cNvPr id="6" name="Footer Placeholder 4">
            <a:extLst>
              <a:ext uri="{FF2B5EF4-FFF2-40B4-BE49-F238E27FC236}">
                <a16:creationId xmlns:a16="http://schemas.microsoft.com/office/drawing/2014/main" id="{BFB554B2-4C33-2975-9F27-94B8AE71DF13}"/>
              </a:ext>
            </a:extLst>
          </p:cNvPr>
          <p:cNvSpPr>
            <a:spLocks noGrp="1"/>
          </p:cNvSpPr>
          <p:nvPr>
            <p:ph type="ftr" sz="quarter" idx="11"/>
          </p:nvPr>
        </p:nvSpPr>
        <p:spPr>
          <a:xfrm>
            <a:off x="838200" y="6356349"/>
            <a:ext cx="3819228" cy="365125"/>
          </a:xfrm>
        </p:spPr>
        <p:txBody>
          <a:bodyPr/>
          <a:lstStyle>
            <a:lvl1pPr algn="l">
              <a:defRPr sz="900"/>
            </a:lvl1pPr>
          </a:lstStyle>
          <a:p>
            <a:r>
              <a:rPr lang="en-US" dirty="0"/>
              <a:t>PRESENTATION TITLE</a:t>
            </a:r>
          </a:p>
        </p:txBody>
      </p:sp>
      <p:sp>
        <p:nvSpPr>
          <p:cNvPr id="7" name="Slide Number Placeholder 5">
            <a:extLst>
              <a:ext uri="{FF2B5EF4-FFF2-40B4-BE49-F238E27FC236}">
                <a16:creationId xmlns:a16="http://schemas.microsoft.com/office/drawing/2014/main" id="{503C6776-E983-2BA3-1054-75996FE0FD22}"/>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add title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hasCustomPrompt="1"/>
          </p:nvPr>
        </p:nvSpPr>
        <p:spPr>
          <a:xfrm>
            <a:off x="4267200" y="3238103"/>
            <a:ext cx="4179570" cy="2850181"/>
          </a:xfrm>
        </p:spPr>
        <p:txBody>
          <a:bodyPr>
            <a:normAutofit/>
          </a:bodyPr>
          <a:lstStyle>
            <a:lvl1pPr marL="0" indent="0" algn="l">
              <a:lnSpc>
                <a:spcPct val="150000"/>
              </a:lnSpc>
              <a:buNone/>
              <a:defRPr sz="18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pic>
        <p:nvPicPr>
          <p:cNvPr id="6" name="Graphic 5">
            <a:extLst>
              <a:ext uri="{FF2B5EF4-FFF2-40B4-BE49-F238E27FC236}">
                <a16:creationId xmlns:a16="http://schemas.microsoft.com/office/drawing/2014/main" id="{ED3361C9-310A-4255-A94E-B77588962DA5}"/>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4267200" y="6356350"/>
            <a:ext cx="4179570" cy="365125"/>
          </a:xfrm>
        </p:spPr>
        <p:txBody>
          <a:bodyPr/>
          <a:lstStyle>
            <a:lvl1pPr algn="l">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A2ED4-BDD2-B244-CF4C-25403278052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4A8D175-98C3-C084-A5B0-3C74042EA24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0D95B3A-BADD-0CF0-7839-FC648AE58564}"/>
              </a:ext>
            </a:extLst>
          </p:cNvPr>
          <p:cNvSpPr>
            <a:spLocks noGrp="1"/>
          </p:cNvSpPr>
          <p:nvPr>
            <p:ph type="dt" sz="half" idx="10"/>
          </p:nvPr>
        </p:nvSpPr>
        <p:spPr/>
        <p:txBody>
          <a:bodyPr/>
          <a:lstStyle/>
          <a:p>
            <a:fld id="{F3FF6E09-B5B1-4802-9BEA-686862CADC17}" type="datetimeFigureOut">
              <a:rPr lang="en-US" smtClean="0"/>
              <a:t>5/15/2025</a:t>
            </a:fld>
            <a:endParaRPr lang="en-US"/>
          </a:p>
        </p:txBody>
      </p:sp>
      <p:sp>
        <p:nvSpPr>
          <p:cNvPr id="5" name="Footer Placeholder 4">
            <a:extLst>
              <a:ext uri="{FF2B5EF4-FFF2-40B4-BE49-F238E27FC236}">
                <a16:creationId xmlns:a16="http://schemas.microsoft.com/office/drawing/2014/main" id="{C781344C-4F35-D84E-2A32-956A206F9A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A8BC0D-C350-1A5D-BF72-568DA9D0F8E7}"/>
              </a:ext>
            </a:extLst>
          </p:cNvPr>
          <p:cNvSpPr>
            <a:spLocks noGrp="1"/>
          </p:cNvSpPr>
          <p:nvPr>
            <p:ph type="sldNum" sz="quarter" idx="12"/>
          </p:nvPr>
        </p:nvSpPr>
        <p:spPr/>
        <p:txBody>
          <a:bodyPr/>
          <a:lstStyle/>
          <a:p>
            <a:fld id="{03E39200-752B-4044-999B-659DE1AE436A}" type="slidenum">
              <a:rPr lang="en-US" smtClean="0"/>
              <a:t>‹#›</a:t>
            </a:fld>
            <a:endParaRPr lang="en-US"/>
          </a:p>
        </p:txBody>
      </p:sp>
    </p:spTree>
    <p:extLst>
      <p:ext uri="{BB962C8B-B14F-4D97-AF65-F5344CB8AC3E}">
        <p14:creationId xmlns:p14="http://schemas.microsoft.com/office/powerpoint/2010/main" val="36130061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F3C73-74F3-3A6F-F301-AB48DDDC636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DE4837C-4AEC-F616-1B84-D9A96B3978C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56A93A-8445-2A7B-F2DA-A95D3CC50968}"/>
              </a:ext>
            </a:extLst>
          </p:cNvPr>
          <p:cNvSpPr>
            <a:spLocks noGrp="1"/>
          </p:cNvSpPr>
          <p:nvPr>
            <p:ph type="dt" sz="half" idx="10"/>
          </p:nvPr>
        </p:nvSpPr>
        <p:spPr/>
        <p:txBody>
          <a:bodyPr/>
          <a:lstStyle/>
          <a:p>
            <a:fld id="{F3FF6E09-B5B1-4802-9BEA-686862CADC17}" type="datetimeFigureOut">
              <a:rPr lang="en-US" smtClean="0"/>
              <a:t>5/15/2025</a:t>
            </a:fld>
            <a:endParaRPr lang="en-US"/>
          </a:p>
        </p:txBody>
      </p:sp>
      <p:sp>
        <p:nvSpPr>
          <p:cNvPr id="5" name="Footer Placeholder 4">
            <a:extLst>
              <a:ext uri="{FF2B5EF4-FFF2-40B4-BE49-F238E27FC236}">
                <a16:creationId xmlns:a16="http://schemas.microsoft.com/office/drawing/2014/main" id="{DE2C50A7-F5CF-8B22-48AE-1F6E623F0B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2D8714-CDD2-FC0B-81BC-C203C417ADE8}"/>
              </a:ext>
            </a:extLst>
          </p:cNvPr>
          <p:cNvSpPr>
            <a:spLocks noGrp="1"/>
          </p:cNvSpPr>
          <p:nvPr>
            <p:ph type="sldNum" sz="quarter" idx="12"/>
          </p:nvPr>
        </p:nvSpPr>
        <p:spPr/>
        <p:txBody>
          <a:bodyPr/>
          <a:lstStyle/>
          <a:p>
            <a:fld id="{03E39200-752B-4044-999B-659DE1AE436A}" type="slidenum">
              <a:rPr lang="en-US" smtClean="0"/>
              <a:t>‹#›</a:t>
            </a:fld>
            <a:endParaRPr lang="en-US"/>
          </a:p>
        </p:txBody>
      </p:sp>
    </p:spTree>
    <p:extLst>
      <p:ext uri="{BB962C8B-B14F-4D97-AF65-F5344CB8AC3E}">
        <p14:creationId xmlns:p14="http://schemas.microsoft.com/office/powerpoint/2010/main" val="16249502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3E6DE-D475-D21C-18A9-CA57CDADB33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6E58667-6BF7-1776-585C-4DD7C1DF766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FD3B5EA-1CC7-30C4-BD4C-431D5E7F374F}"/>
              </a:ext>
            </a:extLst>
          </p:cNvPr>
          <p:cNvSpPr>
            <a:spLocks noGrp="1"/>
          </p:cNvSpPr>
          <p:nvPr>
            <p:ph type="dt" sz="half" idx="10"/>
          </p:nvPr>
        </p:nvSpPr>
        <p:spPr/>
        <p:txBody>
          <a:bodyPr/>
          <a:lstStyle/>
          <a:p>
            <a:fld id="{F3FF6E09-B5B1-4802-9BEA-686862CADC17}" type="datetimeFigureOut">
              <a:rPr lang="en-US" smtClean="0"/>
              <a:t>5/15/2025</a:t>
            </a:fld>
            <a:endParaRPr lang="en-US"/>
          </a:p>
        </p:txBody>
      </p:sp>
      <p:sp>
        <p:nvSpPr>
          <p:cNvPr id="5" name="Footer Placeholder 4">
            <a:extLst>
              <a:ext uri="{FF2B5EF4-FFF2-40B4-BE49-F238E27FC236}">
                <a16:creationId xmlns:a16="http://schemas.microsoft.com/office/drawing/2014/main" id="{64615C76-414D-508E-9974-A94F77972C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1CC6FB-24BF-E6F3-3D82-88FAF10DC073}"/>
              </a:ext>
            </a:extLst>
          </p:cNvPr>
          <p:cNvSpPr>
            <a:spLocks noGrp="1"/>
          </p:cNvSpPr>
          <p:nvPr>
            <p:ph type="sldNum" sz="quarter" idx="12"/>
          </p:nvPr>
        </p:nvSpPr>
        <p:spPr/>
        <p:txBody>
          <a:bodyPr/>
          <a:lstStyle/>
          <a:p>
            <a:fld id="{03E39200-752B-4044-999B-659DE1AE436A}" type="slidenum">
              <a:rPr lang="en-US" smtClean="0"/>
              <a:t>‹#›</a:t>
            </a:fld>
            <a:endParaRPr lang="en-US"/>
          </a:p>
        </p:txBody>
      </p:sp>
    </p:spTree>
    <p:extLst>
      <p:ext uri="{BB962C8B-B14F-4D97-AF65-F5344CB8AC3E}">
        <p14:creationId xmlns:p14="http://schemas.microsoft.com/office/powerpoint/2010/main" val="1268883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25FE6-8FD6-0615-9852-2928BE6702E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59BBBCE-10AD-83E9-534C-3DB5A03C8E9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A1B00C2-B826-D9F1-4975-4D0BC3DCD5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829539B-8C83-8927-6B52-7F3378BC7630}"/>
              </a:ext>
            </a:extLst>
          </p:cNvPr>
          <p:cNvSpPr>
            <a:spLocks noGrp="1"/>
          </p:cNvSpPr>
          <p:nvPr>
            <p:ph type="dt" sz="half" idx="10"/>
          </p:nvPr>
        </p:nvSpPr>
        <p:spPr/>
        <p:txBody>
          <a:bodyPr/>
          <a:lstStyle/>
          <a:p>
            <a:fld id="{F3FF6E09-B5B1-4802-9BEA-686862CADC17}" type="datetimeFigureOut">
              <a:rPr lang="en-US" smtClean="0"/>
              <a:t>5/15/2025</a:t>
            </a:fld>
            <a:endParaRPr lang="en-US"/>
          </a:p>
        </p:txBody>
      </p:sp>
      <p:sp>
        <p:nvSpPr>
          <p:cNvPr id="6" name="Footer Placeholder 5">
            <a:extLst>
              <a:ext uri="{FF2B5EF4-FFF2-40B4-BE49-F238E27FC236}">
                <a16:creationId xmlns:a16="http://schemas.microsoft.com/office/drawing/2014/main" id="{C711DD1C-4153-8B7A-03E8-78AA62AA8B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407BDD-73E4-3DF7-A97B-EC3F9A45A95A}"/>
              </a:ext>
            </a:extLst>
          </p:cNvPr>
          <p:cNvSpPr>
            <a:spLocks noGrp="1"/>
          </p:cNvSpPr>
          <p:nvPr>
            <p:ph type="sldNum" sz="quarter" idx="12"/>
          </p:nvPr>
        </p:nvSpPr>
        <p:spPr/>
        <p:txBody>
          <a:bodyPr/>
          <a:lstStyle/>
          <a:p>
            <a:fld id="{03E39200-752B-4044-999B-659DE1AE436A}" type="slidenum">
              <a:rPr lang="en-US" smtClean="0"/>
              <a:t>‹#›</a:t>
            </a:fld>
            <a:endParaRPr lang="en-US"/>
          </a:p>
        </p:txBody>
      </p:sp>
    </p:spTree>
    <p:extLst>
      <p:ext uri="{BB962C8B-B14F-4D97-AF65-F5344CB8AC3E}">
        <p14:creationId xmlns:p14="http://schemas.microsoft.com/office/powerpoint/2010/main" val="3790793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30BF7-979E-E8A0-8F52-261FB8DB7E9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CF2C689-8B34-00D0-C1CF-A08ACF3ED5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BDAFF12-51ED-527F-AEA2-C775956BC63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35412E4-7F34-55E7-6B56-9AE3ACB9E20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B52456-060D-7E46-1CA6-60DF51C3FE4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D8C579F-E324-15ED-816F-F07166E5383F}"/>
              </a:ext>
            </a:extLst>
          </p:cNvPr>
          <p:cNvSpPr>
            <a:spLocks noGrp="1"/>
          </p:cNvSpPr>
          <p:nvPr>
            <p:ph type="dt" sz="half" idx="10"/>
          </p:nvPr>
        </p:nvSpPr>
        <p:spPr/>
        <p:txBody>
          <a:bodyPr/>
          <a:lstStyle/>
          <a:p>
            <a:fld id="{F3FF6E09-B5B1-4802-9BEA-686862CADC17}" type="datetimeFigureOut">
              <a:rPr lang="en-US" smtClean="0"/>
              <a:t>5/15/2025</a:t>
            </a:fld>
            <a:endParaRPr lang="en-US"/>
          </a:p>
        </p:txBody>
      </p:sp>
      <p:sp>
        <p:nvSpPr>
          <p:cNvPr id="8" name="Footer Placeholder 7">
            <a:extLst>
              <a:ext uri="{FF2B5EF4-FFF2-40B4-BE49-F238E27FC236}">
                <a16:creationId xmlns:a16="http://schemas.microsoft.com/office/drawing/2014/main" id="{6CC0E1E0-B39C-9125-2965-3950A947DDC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812CCAC-8A6A-AFB5-046A-98D968FD783C}"/>
              </a:ext>
            </a:extLst>
          </p:cNvPr>
          <p:cNvSpPr>
            <a:spLocks noGrp="1"/>
          </p:cNvSpPr>
          <p:nvPr>
            <p:ph type="sldNum" sz="quarter" idx="12"/>
          </p:nvPr>
        </p:nvSpPr>
        <p:spPr/>
        <p:txBody>
          <a:bodyPr/>
          <a:lstStyle/>
          <a:p>
            <a:fld id="{03E39200-752B-4044-999B-659DE1AE436A}" type="slidenum">
              <a:rPr lang="en-US" smtClean="0"/>
              <a:t>‹#›</a:t>
            </a:fld>
            <a:endParaRPr lang="en-US"/>
          </a:p>
        </p:txBody>
      </p:sp>
    </p:spTree>
    <p:extLst>
      <p:ext uri="{BB962C8B-B14F-4D97-AF65-F5344CB8AC3E}">
        <p14:creationId xmlns:p14="http://schemas.microsoft.com/office/powerpoint/2010/main" val="47549527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C2FF9-7A45-B77B-BEF4-069363F385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82C98AF-131F-35A8-E22A-FFB743CB664C}"/>
              </a:ext>
            </a:extLst>
          </p:cNvPr>
          <p:cNvSpPr>
            <a:spLocks noGrp="1"/>
          </p:cNvSpPr>
          <p:nvPr>
            <p:ph type="dt" sz="half" idx="10"/>
          </p:nvPr>
        </p:nvSpPr>
        <p:spPr/>
        <p:txBody>
          <a:bodyPr/>
          <a:lstStyle/>
          <a:p>
            <a:fld id="{F3FF6E09-B5B1-4802-9BEA-686862CADC17}" type="datetimeFigureOut">
              <a:rPr lang="en-US" smtClean="0"/>
              <a:t>5/15/2025</a:t>
            </a:fld>
            <a:endParaRPr lang="en-US"/>
          </a:p>
        </p:txBody>
      </p:sp>
      <p:sp>
        <p:nvSpPr>
          <p:cNvPr id="4" name="Footer Placeholder 3">
            <a:extLst>
              <a:ext uri="{FF2B5EF4-FFF2-40B4-BE49-F238E27FC236}">
                <a16:creationId xmlns:a16="http://schemas.microsoft.com/office/drawing/2014/main" id="{1E4FCA08-9263-5E81-92A2-AF91D5E9D5B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99B5099-62AF-5940-DF7C-47D7267EB6EC}"/>
              </a:ext>
            </a:extLst>
          </p:cNvPr>
          <p:cNvSpPr>
            <a:spLocks noGrp="1"/>
          </p:cNvSpPr>
          <p:nvPr>
            <p:ph type="sldNum" sz="quarter" idx="12"/>
          </p:nvPr>
        </p:nvSpPr>
        <p:spPr/>
        <p:txBody>
          <a:bodyPr/>
          <a:lstStyle/>
          <a:p>
            <a:fld id="{03E39200-752B-4044-999B-659DE1AE436A}" type="slidenum">
              <a:rPr lang="en-US" smtClean="0"/>
              <a:t>‹#›</a:t>
            </a:fld>
            <a:endParaRPr lang="en-US"/>
          </a:p>
        </p:txBody>
      </p:sp>
    </p:spTree>
    <p:extLst>
      <p:ext uri="{BB962C8B-B14F-4D97-AF65-F5344CB8AC3E}">
        <p14:creationId xmlns:p14="http://schemas.microsoft.com/office/powerpoint/2010/main" val="10588033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4229100" y="0"/>
            <a:ext cx="7962901"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dirty="0"/>
              <a:t>CLICK TO add title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hasCustomPrompt="1"/>
          </p:nvPr>
        </p:nvSpPr>
        <p:spPr>
          <a:xfrm>
            <a:off x="1333500" y="2674013"/>
            <a:ext cx="2895600" cy="3269589"/>
          </a:xfrm>
        </p:spPr>
        <p:txBody>
          <a:bodyPr>
            <a:normAutofit/>
          </a:bodyPr>
          <a:lstStyle>
            <a:lvl1pPr marL="0" indent="0">
              <a:lnSpc>
                <a:spcPct val="140000"/>
              </a:lnSpc>
              <a:spcBef>
                <a:spcPts val="1000"/>
              </a:spcBef>
              <a:buNone/>
              <a:defRPr sz="1800">
                <a:solidFill>
                  <a:schemeClr val="bg1"/>
                </a:solidFill>
              </a:defRPr>
            </a:lvl1pPr>
            <a:lvl2pPr marL="457200" indent="0">
              <a:lnSpc>
                <a:spcPct val="140000"/>
              </a:lnSpc>
              <a:spcBef>
                <a:spcPts val="1000"/>
              </a:spcBef>
              <a:buNone/>
              <a:defRPr sz="1800">
                <a:solidFill>
                  <a:schemeClr val="bg1"/>
                </a:solidFill>
              </a:defRPr>
            </a:lvl2pPr>
            <a:lvl3pPr marL="914400" indent="0">
              <a:lnSpc>
                <a:spcPct val="140000"/>
              </a:lnSpc>
              <a:spcBef>
                <a:spcPts val="1000"/>
              </a:spcBef>
              <a:buNone/>
              <a:defRPr sz="1800">
                <a:solidFill>
                  <a:schemeClr val="bg1"/>
                </a:solidFill>
              </a:defRPr>
            </a:lvl3pPr>
            <a:lvl4pPr marL="1371600" indent="0">
              <a:lnSpc>
                <a:spcPct val="140000"/>
              </a:lnSpc>
              <a:spcBef>
                <a:spcPts val="1000"/>
              </a:spcBef>
              <a:buNone/>
              <a:defRPr sz="1800">
                <a:solidFill>
                  <a:schemeClr val="bg1"/>
                </a:solidFill>
              </a:defRPr>
            </a:lvl4pPr>
            <a:lvl5pPr marL="1828800" indent="0">
              <a:lnSpc>
                <a:spcPct val="140000"/>
              </a:lnSpc>
              <a:spcBef>
                <a:spcPts val="1000"/>
              </a:spcBef>
              <a:buNone/>
              <a:defRPr sz="180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9949D74-6213-5B3B-C271-0E2E0213E51D}"/>
              </a:ext>
            </a:extLst>
          </p:cNvPr>
          <p:cNvSpPr>
            <a:spLocks noGrp="1"/>
          </p:cNvSpPr>
          <p:nvPr>
            <p:ph type="dt" sz="half" idx="10"/>
          </p:nvPr>
        </p:nvSpPr>
        <p:spPr/>
        <p:txBody>
          <a:bodyPr/>
          <a:lstStyle/>
          <a:p>
            <a:fld id="{F3FF6E09-B5B1-4802-9BEA-686862CADC17}" type="datetimeFigureOut">
              <a:rPr lang="en-US" smtClean="0"/>
              <a:t>5/15/2025</a:t>
            </a:fld>
            <a:endParaRPr lang="en-US"/>
          </a:p>
        </p:txBody>
      </p:sp>
      <p:sp>
        <p:nvSpPr>
          <p:cNvPr id="3" name="Footer Placeholder 2">
            <a:extLst>
              <a:ext uri="{FF2B5EF4-FFF2-40B4-BE49-F238E27FC236}">
                <a16:creationId xmlns:a16="http://schemas.microsoft.com/office/drawing/2014/main" id="{33BAB77C-1FBE-67BA-8B27-D3F4C55B0DD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A33FBB1-0F61-EAD1-A975-FE26A3BDB47E}"/>
              </a:ext>
            </a:extLst>
          </p:cNvPr>
          <p:cNvSpPr>
            <a:spLocks noGrp="1"/>
          </p:cNvSpPr>
          <p:nvPr>
            <p:ph type="sldNum" sz="quarter" idx="12"/>
          </p:nvPr>
        </p:nvSpPr>
        <p:spPr/>
        <p:txBody>
          <a:bodyPr/>
          <a:lstStyle/>
          <a:p>
            <a:fld id="{03E39200-752B-4044-999B-659DE1AE436A}" type="slidenum">
              <a:rPr lang="en-US" smtClean="0"/>
              <a:t>‹#›</a:t>
            </a:fld>
            <a:endParaRPr lang="en-US"/>
          </a:p>
        </p:txBody>
      </p:sp>
    </p:spTree>
    <p:extLst>
      <p:ext uri="{BB962C8B-B14F-4D97-AF65-F5344CB8AC3E}">
        <p14:creationId xmlns:p14="http://schemas.microsoft.com/office/powerpoint/2010/main" val="216521929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72136-D76A-A8AA-2429-B7AA697A19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82B0778-4027-02C8-868B-A258F2B65EE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EA76469-D1A4-AAB3-32F9-4DA31F8230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576C53-BC76-C482-247B-23D7785FB590}"/>
              </a:ext>
            </a:extLst>
          </p:cNvPr>
          <p:cNvSpPr>
            <a:spLocks noGrp="1"/>
          </p:cNvSpPr>
          <p:nvPr>
            <p:ph type="dt" sz="half" idx="10"/>
          </p:nvPr>
        </p:nvSpPr>
        <p:spPr/>
        <p:txBody>
          <a:bodyPr/>
          <a:lstStyle/>
          <a:p>
            <a:fld id="{F3FF6E09-B5B1-4802-9BEA-686862CADC17}" type="datetimeFigureOut">
              <a:rPr lang="en-US" smtClean="0"/>
              <a:t>5/15/2025</a:t>
            </a:fld>
            <a:endParaRPr lang="en-US"/>
          </a:p>
        </p:txBody>
      </p:sp>
      <p:sp>
        <p:nvSpPr>
          <p:cNvPr id="6" name="Footer Placeholder 5">
            <a:extLst>
              <a:ext uri="{FF2B5EF4-FFF2-40B4-BE49-F238E27FC236}">
                <a16:creationId xmlns:a16="http://schemas.microsoft.com/office/drawing/2014/main" id="{8546FAA6-B2DE-7377-4774-2DBEA7AA672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9D2763-419E-EF0A-EABB-DA245BC57A1C}"/>
              </a:ext>
            </a:extLst>
          </p:cNvPr>
          <p:cNvSpPr>
            <a:spLocks noGrp="1"/>
          </p:cNvSpPr>
          <p:nvPr>
            <p:ph type="sldNum" sz="quarter" idx="12"/>
          </p:nvPr>
        </p:nvSpPr>
        <p:spPr/>
        <p:txBody>
          <a:bodyPr/>
          <a:lstStyle/>
          <a:p>
            <a:fld id="{03E39200-752B-4044-999B-659DE1AE436A}" type="slidenum">
              <a:rPr lang="en-US" smtClean="0"/>
              <a:t>‹#›</a:t>
            </a:fld>
            <a:endParaRPr lang="en-US"/>
          </a:p>
        </p:txBody>
      </p:sp>
    </p:spTree>
    <p:extLst>
      <p:ext uri="{BB962C8B-B14F-4D97-AF65-F5344CB8AC3E}">
        <p14:creationId xmlns:p14="http://schemas.microsoft.com/office/powerpoint/2010/main" val="183385108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7320A-7220-1C71-E47A-3D94D3DFE0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CC25A3A-56B4-8B37-7757-AA4A729A67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2B194F4-5B0F-3928-6FA7-3B296A5CA8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C66AA3-D98C-1012-B81E-F2A905E1B3BE}"/>
              </a:ext>
            </a:extLst>
          </p:cNvPr>
          <p:cNvSpPr>
            <a:spLocks noGrp="1"/>
          </p:cNvSpPr>
          <p:nvPr>
            <p:ph type="dt" sz="half" idx="10"/>
          </p:nvPr>
        </p:nvSpPr>
        <p:spPr/>
        <p:txBody>
          <a:bodyPr/>
          <a:lstStyle/>
          <a:p>
            <a:fld id="{F3FF6E09-B5B1-4802-9BEA-686862CADC17}" type="datetimeFigureOut">
              <a:rPr lang="en-US" smtClean="0"/>
              <a:t>5/15/2025</a:t>
            </a:fld>
            <a:endParaRPr lang="en-US"/>
          </a:p>
        </p:txBody>
      </p:sp>
      <p:sp>
        <p:nvSpPr>
          <p:cNvPr id="6" name="Footer Placeholder 5">
            <a:extLst>
              <a:ext uri="{FF2B5EF4-FFF2-40B4-BE49-F238E27FC236}">
                <a16:creationId xmlns:a16="http://schemas.microsoft.com/office/drawing/2014/main" id="{722B2240-62DA-22F5-4A99-083F23A4E7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B6FEA5-E4D1-3C51-2500-029CCFF42AEA}"/>
              </a:ext>
            </a:extLst>
          </p:cNvPr>
          <p:cNvSpPr>
            <a:spLocks noGrp="1"/>
          </p:cNvSpPr>
          <p:nvPr>
            <p:ph type="sldNum" sz="quarter" idx="12"/>
          </p:nvPr>
        </p:nvSpPr>
        <p:spPr/>
        <p:txBody>
          <a:bodyPr/>
          <a:lstStyle/>
          <a:p>
            <a:fld id="{03E39200-752B-4044-999B-659DE1AE436A}" type="slidenum">
              <a:rPr lang="en-US" smtClean="0"/>
              <a:t>‹#›</a:t>
            </a:fld>
            <a:endParaRPr lang="en-US"/>
          </a:p>
        </p:txBody>
      </p:sp>
    </p:spTree>
    <p:extLst>
      <p:ext uri="{BB962C8B-B14F-4D97-AF65-F5344CB8AC3E}">
        <p14:creationId xmlns:p14="http://schemas.microsoft.com/office/powerpoint/2010/main" val="285775945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8E02E-E2CB-0923-0FC6-CA6C3FDCA65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2C93F61-CAE8-F43C-B938-642252B964A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4750A1-93B5-4ACF-8DA1-EF5AD5DB5E7F}"/>
              </a:ext>
            </a:extLst>
          </p:cNvPr>
          <p:cNvSpPr>
            <a:spLocks noGrp="1"/>
          </p:cNvSpPr>
          <p:nvPr>
            <p:ph type="dt" sz="half" idx="10"/>
          </p:nvPr>
        </p:nvSpPr>
        <p:spPr/>
        <p:txBody>
          <a:bodyPr/>
          <a:lstStyle/>
          <a:p>
            <a:fld id="{F3FF6E09-B5B1-4802-9BEA-686862CADC17}" type="datetimeFigureOut">
              <a:rPr lang="en-US" smtClean="0"/>
              <a:t>5/15/2025</a:t>
            </a:fld>
            <a:endParaRPr lang="en-US"/>
          </a:p>
        </p:txBody>
      </p:sp>
      <p:sp>
        <p:nvSpPr>
          <p:cNvPr id="5" name="Footer Placeholder 4">
            <a:extLst>
              <a:ext uri="{FF2B5EF4-FFF2-40B4-BE49-F238E27FC236}">
                <a16:creationId xmlns:a16="http://schemas.microsoft.com/office/drawing/2014/main" id="{2F3926CD-520C-5DB8-5275-D8BF45FABE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13F185-5502-2EEC-1A45-5DC444234062}"/>
              </a:ext>
            </a:extLst>
          </p:cNvPr>
          <p:cNvSpPr>
            <a:spLocks noGrp="1"/>
          </p:cNvSpPr>
          <p:nvPr>
            <p:ph type="sldNum" sz="quarter" idx="12"/>
          </p:nvPr>
        </p:nvSpPr>
        <p:spPr/>
        <p:txBody>
          <a:bodyPr/>
          <a:lstStyle/>
          <a:p>
            <a:fld id="{03E39200-752B-4044-999B-659DE1AE436A}" type="slidenum">
              <a:rPr lang="en-US" smtClean="0"/>
              <a:t>‹#›</a:t>
            </a:fld>
            <a:endParaRPr lang="en-US"/>
          </a:p>
        </p:txBody>
      </p:sp>
    </p:spTree>
    <p:extLst>
      <p:ext uri="{BB962C8B-B14F-4D97-AF65-F5344CB8AC3E}">
        <p14:creationId xmlns:p14="http://schemas.microsoft.com/office/powerpoint/2010/main" val="19014607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9C379A3-FC6C-0F41-AACC-08324A3FD37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5E1D8F7-CABA-D21B-6DD6-0462CF2891C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9A671B-B28A-2050-3DCF-3B03C91BE217}"/>
              </a:ext>
            </a:extLst>
          </p:cNvPr>
          <p:cNvSpPr>
            <a:spLocks noGrp="1"/>
          </p:cNvSpPr>
          <p:nvPr>
            <p:ph type="dt" sz="half" idx="10"/>
          </p:nvPr>
        </p:nvSpPr>
        <p:spPr/>
        <p:txBody>
          <a:bodyPr/>
          <a:lstStyle/>
          <a:p>
            <a:fld id="{F3FF6E09-B5B1-4802-9BEA-686862CADC17}" type="datetimeFigureOut">
              <a:rPr lang="en-US" smtClean="0"/>
              <a:t>5/15/2025</a:t>
            </a:fld>
            <a:endParaRPr lang="en-US"/>
          </a:p>
        </p:txBody>
      </p:sp>
      <p:sp>
        <p:nvSpPr>
          <p:cNvPr id="5" name="Footer Placeholder 4">
            <a:extLst>
              <a:ext uri="{FF2B5EF4-FFF2-40B4-BE49-F238E27FC236}">
                <a16:creationId xmlns:a16="http://schemas.microsoft.com/office/drawing/2014/main" id="{E59E2D14-5FF7-D6A6-3B9C-5ABFE650DA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23CD22-F888-0E6F-7FC1-B37DCE7B3EF7}"/>
              </a:ext>
            </a:extLst>
          </p:cNvPr>
          <p:cNvSpPr>
            <a:spLocks noGrp="1"/>
          </p:cNvSpPr>
          <p:nvPr>
            <p:ph type="sldNum" sz="quarter" idx="12"/>
          </p:nvPr>
        </p:nvSpPr>
        <p:spPr/>
        <p:txBody>
          <a:bodyPr/>
          <a:lstStyle/>
          <a:p>
            <a:fld id="{03E39200-752B-4044-999B-659DE1AE436A}" type="slidenum">
              <a:rPr lang="en-US" smtClean="0"/>
              <a:t>‹#›</a:t>
            </a:fld>
            <a:endParaRPr lang="en-US"/>
          </a:p>
        </p:txBody>
      </p:sp>
    </p:spTree>
    <p:extLst>
      <p:ext uri="{BB962C8B-B14F-4D97-AF65-F5344CB8AC3E}">
        <p14:creationId xmlns:p14="http://schemas.microsoft.com/office/powerpoint/2010/main" val="17321575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Break 1">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018"/>
            <a:ext cx="4179570" cy="3377354"/>
          </a:xfrm>
        </p:spPr>
        <p:txBody>
          <a:bodyPr anchor="b">
            <a:noAutofit/>
          </a:bodyPr>
          <a:lstStyle>
            <a:lvl1pPr algn="l">
              <a:defRPr sz="3600" spc="150" baseline="0">
                <a:solidFill>
                  <a:schemeClr val="tx1"/>
                </a:solidFill>
              </a:defRPr>
            </a:lvl1pPr>
          </a:lstStyle>
          <a:p>
            <a:r>
              <a:rPr lang="en-US" dirty="0"/>
              <a:t>CLICK TO add title</a:t>
            </a:r>
          </a:p>
        </p:txBody>
      </p:sp>
      <p:grpSp>
        <p:nvGrpSpPr>
          <p:cNvPr id="4" name="Group 3">
            <a:extLst>
              <a:ext uri="{FF2B5EF4-FFF2-40B4-BE49-F238E27FC236}">
                <a16:creationId xmlns:a16="http://schemas.microsoft.com/office/drawing/2014/main" id="{4A96E214-6A61-C8A7-B1DB-C8C260C13441}"/>
              </a:ext>
              <a:ext uri="{C183D7F6-B498-43B3-948B-1728B52AA6E4}">
                <adec:decorative xmlns:adec="http://schemas.microsoft.com/office/drawing/2017/decorative" val="1"/>
              </a:ext>
            </a:extLst>
          </p:cNvPr>
          <p:cNvGrpSpPr/>
          <p:nvPr userDrawn="1"/>
        </p:nvGrpSpPr>
        <p:grpSpPr>
          <a:xfrm>
            <a:off x="0" y="0"/>
            <a:ext cx="6557818" cy="6858000"/>
            <a:chOff x="0" y="0"/>
            <a:chExt cx="4762501" cy="5186363"/>
          </a:xfrm>
        </p:grpSpPr>
        <p:cxnSp>
          <p:nvCxnSpPr>
            <p:cNvPr id="5" name="Straight Connector 4">
              <a:extLst>
                <a:ext uri="{FF2B5EF4-FFF2-40B4-BE49-F238E27FC236}">
                  <a16:creationId xmlns:a16="http://schemas.microsoft.com/office/drawing/2014/main" id="{A18BC1BC-99D6-D9F4-19F9-AAE722E2AE61}"/>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816F797-248B-2C75-29B9-DB65A809D47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82501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680"/>
            <a:ext cx="4179570" cy="3376691"/>
          </a:xfrm>
        </p:spPr>
        <p:txBody>
          <a:bodyPr anchor="b">
            <a:noAutofit/>
          </a:bodyPr>
          <a:lstStyle>
            <a:lvl1pPr algn="l">
              <a:defRPr sz="3600" spc="150" baseline="0">
                <a:solidFill>
                  <a:schemeClr val="bg1"/>
                </a:solidFill>
              </a:defRPr>
            </a:lvl1pPr>
          </a:lstStyle>
          <a:p>
            <a:r>
              <a:rPr lang="en-US" dirty="0"/>
              <a:t>CLICK TO add title</a:t>
            </a:r>
          </a:p>
        </p:txBody>
      </p:sp>
      <p:cxnSp>
        <p:nvCxnSpPr>
          <p:cNvPr id="7" name="Straight Connector 6">
            <a:extLst>
              <a:ext uri="{FF2B5EF4-FFF2-40B4-BE49-F238E27FC236}">
                <a16:creationId xmlns:a16="http://schemas.microsoft.com/office/drawing/2014/main" id="{5D8E94DD-0F7B-3F92-58EA-5F06D557BF40}"/>
              </a:ext>
              <a:ext uri="{C183D7F6-B498-43B3-948B-1728B52AA6E4}">
                <adec:decorative xmlns:adec="http://schemas.microsoft.com/office/drawing/2017/decorative" val="1"/>
              </a:ext>
            </a:extLst>
          </p:cNvPr>
          <p:cNvCxnSpPr>
            <a:cxnSpLocks/>
          </p:cNvCxnSpPr>
          <p:nvPr userDrawn="1"/>
        </p:nvCxnSpPr>
        <p:spPr>
          <a:xfrm>
            <a:off x="3990667" y="0"/>
            <a:ext cx="1126278" cy="251229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Picture Placeholder 8">
            <a:extLst>
              <a:ext uri="{FF2B5EF4-FFF2-40B4-BE49-F238E27FC236}">
                <a16:creationId xmlns:a16="http://schemas.microsoft.com/office/drawing/2014/main" id="{419F5397-34DB-BC88-ADF5-AA470A06FE50}"/>
              </a:ext>
            </a:extLst>
          </p:cNvPr>
          <p:cNvSpPr>
            <a:spLocks noGrp="1"/>
          </p:cNvSpPr>
          <p:nvPr>
            <p:ph type="pic" sz="quarter" idx="10"/>
          </p:nvPr>
        </p:nvSpPr>
        <p:spPr>
          <a:xfrm>
            <a:off x="0" y="-5080"/>
            <a:ext cx="6576291" cy="6872605"/>
          </a:xfrm>
          <a:custGeom>
            <a:avLst/>
            <a:gdLst>
              <a:gd name="connsiteX0" fmla="*/ 0 w 6576291"/>
              <a:gd name="connsiteY0" fmla="*/ 0 h 6867525"/>
              <a:gd name="connsiteX1" fmla="*/ 6576291 w 6576291"/>
              <a:gd name="connsiteY1" fmla="*/ 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044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 name="connsiteX0" fmla="*/ 0 w 6576291"/>
              <a:gd name="connsiteY0" fmla="*/ 0 h 6867525"/>
              <a:gd name="connsiteX1" fmla="*/ 3624811 w 6576291"/>
              <a:gd name="connsiteY1" fmla="*/ 1016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298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6291" h="6872605">
                <a:moveTo>
                  <a:pt x="0" y="5080"/>
                </a:moveTo>
                <a:lnTo>
                  <a:pt x="3629891" y="0"/>
                </a:lnTo>
                <a:lnTo>
                  <a:pt x="6576291" y="6872605"/>
                </a:lnTo>
                <a:lnTo>
                  <a:pt x="0" y="6872605"/>
                </a:lnTo>
                <a:lnTo>
                  <a:pt x="0" y="5080"/>
                </a:lnTo>
                <a:close/>
              </a:path>
            </a:pathLst>
          </a:custGeom>
        </p:spPr>
        <p:txBody>
          <a:bodyPr lIns="182880" tIns="182880" bIns="91440">
            <a:normAutofit/>
          </a:bodyPr>
          <a:lstStyle>
            <a:lvl1pPr marL="0" indent="0">
              <a:buNone/>
              <a:defRPr sz="20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3754018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22318" y="268360"/>
            <a:ext cx="7288282" cy="212117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EAC9D25F-5B3D-F5B2-5D02-C6BC6AA8987B}"/>
              </a:ext>
            </a:extLst>
          </p:cNvPr>
          <p:cNvSpPr>
            <a:spLocks noGrp="1"/>
          </p:cNvSpPr>
          <p:nvPr>
            <p:ph sz="half" idx="2" hasCustomPrompt="1"/>
          </p:nvPr>
        </p:nvSpPr>
        <p:spPr>
          <a:xfrm>
            <a:off x="1322388" y="2763078"/>
            <a:ext cx="7288212" cy="3407051"/>
          </a:xfrm>
        </p:spPr>
        <p:txBody>
          <a:bodyPr>
            <a:normAutofit/>
          </a:bodyPr>
          <a:lstStyle>
            <a:lvl1pPr marL="0" indent="0">
              <a:lnSpc>
                <a:spcPct val="100000"/>
              </a:lnSpc>
              <a:buFont typeface="Arial" panose="020B0604020202020204" pitchFamily="34" charset="0"/>
              <a:buNone/>
              <a:defRPr sz="1800" b="1"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9" name="Group 8">
            <a:extLst>
              <a:ext uri="{FF2B5EF4-FFF2-40B4-BE49-F238E27FC236}">
                <a16:creationId xmlns:a16="http://schemas.microsoft.com/office/drawing/2014/main" id="{18E16CF1-2502-F2F0-2C27-2DD7979033E2}"/>
              </a:ext>
              <a:ext uri="{C183D7F6-B498-43B3-948B-1728B52AA6E4}">
                <adec:decorative xmlns:adec="http://schemas.microsoft.com/office/drawing/2017/decorative" val="1"/>
              </a:ext>
            </a:extLst>
          </p:cNvPr>
          <p:cNvGrpSpPr/>
          <p:nvPr userDrawn="1"/>
        </p:nvGrpSpPr>
        <p:grpSpPr>
          <a:xfrm>
            <a:off x="9096374" y="-25401"/>
            <a:ext cx="3095625" cy="6883401"/>
            <a:chOff x="9096375" y="-25401"/>
            <a:chExt cx="3095625" cy="6883401"/>
          </a:xfrm>
        </p:grpSpPr>
        <p:cxnSp>
          <p:nvCxnSpPr>
            <p:cNvPr id="10" name="Straight Connector 9">
              <a:extLst>
                <a:ext uri="{FF2B5EF4-FFF2-40B4-BE49-F238E27FC236}">
                  <a16:creationId xmlns:a16="http://schemas.microsoft.com/office/drawing/2014/main" id="{6322A6FB-333C-65AE-23D8-08BCEA174D43}"/>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62BB247-4598-A983-DEBF-6F042C1DB0BC}"/>
                </a:ext>
              </a:extLst>
            </p:cNvPr>
            <p:cNvCxnSpPr>
              <a:cxnSpLocks/>
            </p:cNvCxnSpPr>
            <p:nvPr userDrawn="1"/>
          </p:nvCxnSpPr>
          <p:spPr>
            <a:xfrm flipH="1">
              <a:off x="9381744" y="-25401"/>
              <a:ext cx="2810256" cy="68834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 name="Straight Connector 11">
            <a:extLst>
              <a:ext uri="{FF2B5EF4-FFF2-40B4-BE49-F238E27FC236}">
                <a16:creationId xmlns:a16="http://schemas.microsoft.com/office/drawing/2014/main" id="{34E84FEE-D475-A71D-7996-5925602ECF9A}"/>
              </a:ext>
              <a:ext uri="{C183D7F6-B498-43B3-948B-1728B52AA6E4}">
                <adec:decorative xmlns:adec="http://schemas.microsoft.com/office/drawing/2017/decorative" val="1"/>
              </a:ext>
            </a:extLst>
          </p:cNvPr>
          <p:cNvCxnSpPr>
            <a:cxnSpLocks/>
          </p:cNvCxnSpPr>
          <p:nvPr userDrawn="1"/>
        </p:nvCxnSpPr>
        <p:spPr>
          <a:xfrm rot="10800000" flipH="1">
            <a:off x="-1" y="-25403"/>
            <a:ext cx="1210573" cy="20481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id="{7459776D-4049-CB00-C321-0627C169BC51}"/>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16" name="Slide Number Placeholder 5">
            <a:extLst>
              <a:ext uri="{FF2B5EF4-FFF2-40B4-BE49-F238E27FC236}">
                <a16:creationId xmlns:a16="http://schemas.microsoft.com/office/drawing/2014/main" id="{EDE114AF-34C6-A062-7340-858BC27DA264}"/>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4249735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Break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06400"/>
            <a:ext cx="4179570" cy="3457971"/>
          </a:xfrm>
        </p:spPr>
        <p:txBody>
          <a:bodyPr anchor="b">
            <a:noAutofit/>
          </a:bodyPr>
          <a:lstStyle>
            <a:lvl1pPr algn="l">
              <a:defRPr sz="3600" spc="150" baseline="0">
                <a:solidFill>
                  <a:schemeClr val="bg1"/>
                </a:solidFill>
              </a:defRPr>
            </a:lvl1pPr>
          </a:lstStyle>
          <a:p>
            <a:r>
              <a:rPr lang="en-US" dirty="0"/>
              <a:t>CLICK TO add title</a:t>
            </a:r>
          </a:p>
        </p:txBody>
      </p:sp>
      <p:pic>
        <p:nvPicPr>
          <p:cNvPr id="4" name="Graphic 3">
            <a:extLst>
              <a:ext uri="{FF2B5EF4-FFF2-40B4-BE49-F238E27FC236}">
                <a16:creationId xmlns:a16="http://schemas.microsoft.com/office/drawing/2014/main" id="{5E045004-3604-59DC-13E0-7A0B2DF78C4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440329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1">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955F7B05-9431-1FBA-415D-6CF2DF562B97}"/>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093633" cy="3912394"/>
          </a:xfrm>
          <a:prstGeom prst="rect">
            <a:avLst/>
          </a:prstGeom>
        </p:spPr>
      </p:pic>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568961"/>
            <a:ext cx="8420100"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97255"/>
            <a:ext cx="3924300"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7FF22E3-5928-787E-B062-FA18127D3BD9}"/>
              </a:ext>
            </a:extLst>
          </p:cNvPr>
          <p:cNvSpPr>
            <a:spLocks noGrp="1"/>
          </p:cNvSpPr>
          <p:nvPr>
            <p:ph sz="half" idx="13" hasCustomPrompt="1"/>
          </p:nvPr>
        </p:nvSpPr>
        <p:spPr>
          <a:xfrm>
            <a:off x="2933700" y="3251596"/>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97255"/>
            <a:ext cx="3943627"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9" name="Content Placeholder 3">
            <a:extLst>
              <a:ext uri="{FF2B5EF4-FFF2-40B4-BE49-F238E27FC236}">
                <a16:creationId xmlns:a16="http://schemas.microsoft.com/office/drawing/2014/main" id="{178E4D0B-96F1-45F3-6B2A-5FA31A37257F}"/>
              </a:ext>
            </a:extLst>
          </p:cNvPr>
          <p:cNvSpPr>
            <a:spLocks noGrp="1"/>
          </p:cNvSpPr>
          <p:nvPr>
            <p:ph sz="half" idx="14" hasCustomPrompt="1"/>
          </p:nvPr>
        </p:nvSpPr>
        <p:spPr>
          <a:xfrm>
            <a:off x="7410173" y="3251595"/>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Footer Placeholder 4">
            <a:extLst>
              <a:ext uri="{FF2B5EF4-FFF2-40B4-BE49-F238E27FC236}">
                <a16:creationId xmlns:a16="http://schemas.microsoft.com/office/drawing/2014/main" id="{5F41582C-9AD2-F126-40F3-D43E77D158C8}"/>
              </a:ext>
            </a:extLst>
          </p:cNvPr>
          <p:cNvSpPr>
            <a:spLocks noGrp="1"/>
          </p:cNvSpPr>
          <p:nvPr>
            <p:ph type="ftr" sz="quarter" idx="11"/>
          </p:nvPr>
        </p:nvSpPr>
        <p:spPr>
          <a:xfrm>
            <a:off x="2969260" y="6356349"/>
            <a:ext cx="3819228" cy="365125"/>
          </a:xfrm>
        </p:spPr>
        <p:txBody>
          <a:bodyPr/>
          <a:lstStyle>
            <a:lvl1pPr algn="l">
              <a:defRPr sz="900"/>
            </a:lvl1pPr>
          </a:lstStyle>
          <a:p>
            <a:r>
              <a:rPr lang="en-US" dirty="0"/>
              <a:t>PRESENTATION TITLE</a:t>
            </a:r>
          </a:p>
        </p:txBody>
      </p:sp>
      <p:sp>
        <p:nvSpPr>
          <p:cNvPr id="14" name="Slide Number Placeholder 5">
            <a:extLst>
              <a:ext uri="{FF2B5EF4-FFF2-40B4-BE49-F238E27FC236}">
                <a16:creationId xmlns:a16="http://schemas.microsoft.com/office/drawing/2014/main" id="{341F76B1-7BEF-7A88-1394-1164BFF082E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4012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341120" y="558801"/>
            <a:ext cx="9953308"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grpSp>
        <p:nvGrpSpPr>
          <p:cNvPr id="10" name="Group 9">
            <a:extLst>
              <a:ext uri="{FF2B5EF4-FFF2-40B4-BE49-F238E27FC236}">
                <a16:creationId xmlns:a16="http://schemas.microsoft.com/office/drawing/2014/main" id="{6A217F83-0BDB-C70B-29FE-2651DE191533}"/>
              </a:ext>
              <a:ext uri="{C183D7F6-B498-43B3-948B-1728B52AA6E4}">
                <adec:decorative xmlns:adec="http://schemas.microsoft.com/office/drawing/2017/decorative" val="1"/>
              </a:ext>
            </a:extLst>
          </p:cNvPr>
          <p:cNvGrpSpPr/>
          <p:nvPr userDrawn="1"/>
        </p:nvGrpSpPr>
        <p:grpSpPr>
          <a:xfrm>
            <a:off x="4429817" y="0"/>
            <a:ext cx="7762183" cy="2754814"/>
            <a:chOff x="7334250" y="0"/>
            <a:chExt cx="4857750" cy="1724025"/>
          </a:xfrm>
        </p:grpSpPr>
        <p:cxnSp>
          <p:nvCxnSpPr>
            <p:cNvPr id="11" name="Straight Connector 10">
              <a:extLst>
                <a:ext uri="{FF2B5EF4-FFF2-40B4-BE49-F238E27FC236}">
                  <a16:creationId xmlns:a16="http://schemas.microsoft.com/office/drawing/2014/main" id="{E0C62368-3F79-C078-7086-B23D2F5A09F8}"/>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09BDD71-BF2E-BDB0-A625-D8371AEA1CAB}"/>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Text Placeholder 2">
            <a:extLst>
              <a:ext uri="{FF2B5EF4-FFF2-40B4-BE49-F238E27FC236}">
                <a16:creationId xmlns:a16="http://schemas.microsoft.com/office/drawing/2014/main" id="{83354B96-CD25-BE1C-8CA2-3825F820B759}"/>
              </a:ext>
            </a:extLst>
          </p:cNvPr>
          <p:cNvSpPr>
            <a:spLocks noGrp="1"/>
          </p:cNvSpPr>
          <p:nvPr>
            <p:ph type="body" idx="1" hasCustomPrompt="1"/>
          </p:nvPr>
        </p:nvSpPr>
        <p:spPr>
          <a:xfrm>
            <a:off x="1341120" y="2960877"/>
            <a:ext cx="2722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5" name="Content Placeholder 3">
            <a:extLst>
              <a:ext uri="{FF2B5EF4-FFF2-40B4-BE49-F238E27FC236}">
                <a16:creationId xmlns:a16="http://schemas.microsoft.com/office/drawing/2014/main" id="{CDD81865-54C7-7674-4B2E-041D05C1D146}"/>
              </a:ext>
            </a:extLst>
          </p:cNvPr>
          <p:cNvSpPr>
            <a:spLocks noGrp="1"/>
          </p:cNvSpPr>
          <p:nvPr>
            <p:ph sz="half" idx="15" hasCustomPrompt="1"/>
          </p:nvPr>
        </p:nvSpPr>
        <p:spPr>
          <a:xfrm>
            <a:off x="1341120" y="3392035"/>
            <a:ext cx="2722880" cy="2907164"/>
          </a:xfrm>
        </p:spPr>
        <p:txBody>
          <a:bodyPr tIns="0">
            <a:normAutofit/>
          </a:bodyPr>
          <a:lstStyle>
            <a:lvl1pPr marL="283464" indent="-283464">
              <a:lnSpc>
                <a:spcPct val="100000"/>
              </a:lnSpc>
              <a:buFont typeface="+mj-lt"/>
              <a:buAutoNum type="arabicPeriod"/>
              <a:defRPr sz="1800" b="0" spc="50" baseline="0"/>
            </a:lvl1pPr>
            <a:lvl2pPr marL="566928" indent="-342900">
              <a:lnSpc>
                <a:spcPct val="100000"/>
              </a:lnSpc>
              <a:spcBef>
                <a:spcPts val="1000"/>
              </a:spcBef>
              <a:buFont typeface="+mj-lt"/>
              <a:buAutoNum type="alphaLcPeriod"/>
              <a:defRPr sz="1800" spc="50" baseline="0"/>
            </a:lvl2pPr>
            <a:lvl3pPr marL="850392" indent="-342900">
              <a:lnSpc>
                <a:spcPct val="100000"/>
              </a:lnSpc>
              <a:spcBef>
                <a:spcPts val="1000"/>
              </a:spcBef>
              <a:buFont typeface="+mj-lt"/>
              <a:buAutoNum type="arabicParenR"/>
              <a:defRPr sz="1800" spc="50" baseline="0"/>
            </a:lvl3pPr>
            <a:lvl4pPr marL="1042416" indent="-342900">
              <a:lnSpc>
                <a:spcPct val="100000"/>
              </a:lnSpc>
              <a:spcBef>
                <a:spcPts val="1000"/>
              </a:spcBef>
              <a:buFont typeface="+mj-lt"/>
              <a:buAutoNum type="alphaLcParenR"/>
              <a:defRPr sz="1800" spc="50" baseline="0"/>
            </a:lvl4pPr>
            <a:lvl5pPr marL="1074420" indent="-400050">
              <a:lnSpc>
                <a:spcPct val="100000"/>
              </a:lnSpc>
              <a:spcBef>
                <a:spcPts val="1000"/>
              </a:spcBef>
              <a:buFont typeface="+mj-lt"/>
              <a:buAutoNum type="romanLcPeriod"/>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7" name="Text Placeholder 2">
            <a:extLst>
              <a:ext uri="{FF2B5EF4-FFF2-40B4-BE49-F238E27FC236}">
                <a16:creationId xmlns:a16="http://schemas.microsoft.com/office/drawing/2014/main" id="{6F39BA57-7F1C-623F-BC7F-B689C5AC33EA}"/>
              </a:ext>
            </a:extLst>
          </p:cNvPr>
          <p:cNvSpPr>
            <a:spLocks noGrp="1"/>
          </p:cNvSpPr>
          <p:nvPr>
            <p:ph type="body" idx="10" hasCustomPrompt="1"/>
          </p:nvPr>
        </p:nvSpPr>
        <p:spPr>
          <a:xfrm>
            <a:off x="4754881" y="2960877"/>
            <a:ext cx="5516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3" name="Content Placeholder 3">
            <a:extLst>
              <a:ext uri="{FF2B5EF4-FFF2-40B4-BE49-F238E27FC236}">
                <a16:creationId xmlns:a16="http://schemas.microsoft.com/office/drawing/2014/main" id="{94BF07A4-5A33-0B3C-A378-AB2435F1D5FF}"/>
              </a:ext>
            </a:extLst>
          </p:cNvPr>
          <p:cNvSpPr>
            <a:spLocks noGrp="1"/>
          </p:cNvSpPr>
          <p:nvPr>
            <p:ph sz="half" idx="14" hasCustomPrompt="1"/>
          </p:nvPr>
        </p:nvSpPr>
        <p:spPr>
          <a:xfrm>
            <a:off x="4754881" y="3324859"/>
            <a:ext cx="5506720" cy="303148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Footer Placeholder 4">
            <a:extLst>
              <a:ext uri="{FF2B5EF4-FFF2-40B4-BE49-F238E27FC236}">
                <a16:creationId xmlns:a16="http://schemas.microsoft.com/office/drawing/2014/main" id="{63DC63A6-41FE-6C2D-9A53-0AE4A6DBF39B}"/>
              </a:ext>
            </a:extLst>
          </p:cNvPr>
          <p:cNvSpPr>
            <a:spLocks noGrp="1"/>
          </p:cNvSpPr>
          <p:nvPr>
            <p:ph type="ftr" sz="quarter" idx="12"/>
          </p:nvPr>
        </p:nvSpPr>
        <p:spPr>
          <a:xfrm>
            <a:off x="1333500" y="6356349"/>
            <a:ext cx="3819228" cy="365125"/>
          </a:xfrm>
        </p:spPr>
        <p:txBody>
          <a:bodyPr/>
          <a:lstStyle>
            <a:lvl1pPr algn="l">
              <a:defRPr sz="900"/>
            </a:lvl1pPr>
          </a:lstStyle>
          <a:p>
            <a:r>
              <a:rPr lang="en-US" dirty="0"/>
              <a:t>PRESENTATION TITLE</a:t>
            </a:r>
          </a:p>
        </p:txBody>
      </p:sp>
      <p:sp>
        <p:nvSpPr>
          <p:cNvPr id="20" name="Slide Number Placeholder 5">
            <a:extLst>
              <a:ext uri="{FF2B5EF4-FFF2-40B4-BE49-F238E27FC236}">
                <a16:creationId xmlns:a16="http://schemas.microsoft.com/office/drawing/2014/main" id="{0B5130EC-B05B-5489-FBEC-DBEB6D1E737D}"/>
              </a:ext>
            </a:extLst>
          </p:cNvPr>
          <p:cNvSpPr>
            <a:spLocks noGrp="1"/>
          </p:cNvSpPr>
          <p:nvPr>
            <p:ph type="sldNum" sz="quarter" idx="13"/>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112085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3B2CC92D-F90A-CB67-4860-D6939AC29566}"/>
              </a:ext>
              <a:ext uri="{C183D7F6-B498-43B3-948B-1728B52AA6E4}">
                <adec:decorative xmlns:adec="http://schemas.microsoft.com/office/drawing/2017/decorative" val="1"/>
              </a:ext>
            </a:extLst>
          </p:cNvPr>
          <p:cNvCxnSpPr>
            <a:cxnSpLocks/>
          </p:cNvCxnSpPr>
          <p:nvPr userDrawn="1"/>
        </p:nvCxnSpPr>
        <p:spPr>
          <a:xfrm flipH="1" flipV="1">
            <a:off x="3094182" y="0"/>
            <a:ext cx="1745673" cy="38977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4" y="1671639"/>
            <a:ext cx="5884027"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13" name="Picture Placeholder 12">
            <a:extLst>
              <a:ext uri="{FF2B5EF4-FFF2-40B4-BE49-F238E27FC236}">
                <a16:creationId xmlns:a16="http://schemas.microsoft.com/office/drawing/2014/main" id="{4C376638-5C5B-8E5B-0C26-8F63B98EA417}"/>
              </a:ext>
            </a:extLst>
          </p:cNvPr>
          <p:cNvSpPr>
            <a:spLocks noGrp="1"/>
          </p:cNvSpPr>
          <p:nvPr>
            <p:ph type="pic" sz="quarter" idx="13"/>
          </p:nvPr>
        </p:nvSpPr>
        <p:spPr>
          <a:xfrm>
            <a:off x="-28230" y="-9144"/>
            <a:ext cx="5481955" cy="6876288"/>
          </a:xfrm>
          <a:custGeom>
            <a:avLst/>
            <a:gdLst>
              <a:gd name="connsiteX0" fmla="*/ 0 w 5476875"/>
              <a:gd name="connsiteY0" fmla="*/ 0 h 6858000"/>
              <a:gd name="connsiteX1" fmla="*/ 547687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0 w 5476875"/>
              <a:gd name="connsiteY0" fmla="*/ 0 h 6858000"/>
              <a:gd name="connsiteX1" fmla="*/ 252031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5080 w 5481955"/>
              <a:gd name="connsiteY0" fmla="*/ 0 h 6858000"/>
              <a:gd name="connsiteX1" fmla="*/ 2525395 w 5481955"/>
              <a:gd name="connsiteY1" fmla="*/ 0 h 6858000"/>
              <a:gd name="connsiteX2" fmla="*/ 5481955 w 5481955"/>
              <a:gd name="connsiteY2" fmla="*/ 6858000 h 6858000"/>
              <a:gd name="connsiteX3" fmla="*/ 5080 w 5481955"/>
              <a:gd name="connsiteY3" fmla="*/ 6858000 h 6858000"/>
              <a:gd name="connsiteX4" fmla="*/ 0 w 5481955"/>
              <a:gd name="connsiteY4" fmla="*/ 4805680 h 6858000"/>
              <a:gd name="connsiteX5" fmla="*/ 5080 w 5481955"/>
              <a:gd name="connsiteY5" fmla="*/ 0 h 685800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81955" h="6863080">
                <a:moveTo>
                  <a:pt x="5080" y="0"/>
                </a:moveTo>
                <a:lnTo>
                  <a:pt x="2525395" y="0"/>
                </a:lnTo>
                <a:lnTo>
                  <a:pt x="5481955" y="6858000"/>
                </a:lnTo>
                <a:lnTo>
                  <a:pt x="899160" y="6863080"/>
                </a:lnTo>
                <a:cubicBezTo>
                  <a:pt x="506307" y="5933440"/>
                  <a:pt x="413173" y="5720080"/>
                  <a:pt x="0" y="4759960"/>
                </a:cubicBezTo>
                <a:cubicBezTo>
                  <a:pt x="1693" y="3158067"/>
                  <a:pt x="3387" y="1601893"/>
                  <a:pt x="5080" y="0"/>
                </a:cubicBezTo>
                <a:close/>
              </a:path>
            </a:pathLst>
          </a:custGeom>
        </p:spPr>
        <p:txBody>
          <a:bodyPr lIns="274320" tIns="91440" bIns="91440">
            <a:normAutofit/>
          </a:bodyPr>
          <a:lstStyle>
            <a:lvl1pPr marL="0" indent="0" algn="l">
              <a:buNone/>
              <a:defRPr sz="2000">
                <a:solidFill>
                  <a:schemeClr val="tx1"/>
                </a:solidFill>
              </a:defRPr>
            </a:lvl1pPr>
          </a:lstStyle>
          <a:p>
            <a:r>
              <a:rPr lang="en-US"/>
              <a:t>Click icon to add picture</a:t>
            </a:r>
            <a:endParaRPr lang="en-US" dirty="0"/>
          </a:p>
        </p:txBody>
      </p:sp>
      <p:sp>
        <p:nvSpPr>
          <p:cNvPr id="4" name="Footer Placeholder 4">
            <a:extLst>
              <a:ext uri="{FF2B5EF4-FFF2-40B4-BE49-F238E27FC236}">
                <a16:creationId xmlns:a16="http://schemas.microsoft.com/office/drawing/2014/main" id="{04569D00-2037-2A8D-943B-22FAC1C0B690}"/>
              </a:ext>
            </a:extLst>
          </p:cNvPr>
          <p:cNvSpPr>
            <a:spLocks noGrp="1"/>
          </p:cNvSpPr>
          <p:nvPr>
            <p:ph type="ftr" sz="quarter" idx="11"/>
          </p:nvPr>
        </p:nvSpPr>
        <p:spPr>
          <a:xfrm>
            <a:off x="825500" y="6356349"/>
            <a:ext cx="3819228" cy="365125"/>
          </a:xfrm>
        </p:spPr>
        <p:txBody>
          <a:bodyPr/>
          <a:lstStyle>
            <a:lvl1pPr algn="l">
              <a:defRPr sz="900"/>
            </a:lvl1pPr>
          </a:lstStyle>
          <a:p>
            <a:r>
              <a:rPr lang="en-US" dirty="0"/>
              <a:t>PRESENTATION TITLE</a:t>
            </a:r>
          </a:p>
        </p:txBody>
      </p:sp>
      <p:sp>
        <p:nvSpPr>
          <p:cNvPr id="5" name="Slide Number Placeholder 5">
            <a:extLst>
              <a:ext uri="{FF2B5EF4-FFF2-40B4-BE49-F238E27FC236}">
                <a16:creationId xmlns:a16="http://schemas.microsoft.com/office/drawing/2014/main" id="{75967A9D-0B53-4F3F-0872-495C23A3323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
        <p:nvSpPr>
          <p:cNvPr id="8" name="Content Placeholder 3">
            <a:extLst>
              <a:ext uri="{FF2B5EF4-FFF2-40B4-BE49-F238E27FC236}">
                <a16:creationId xmlns:a16="http://schemas.microsoft.com/office/drawing/2014/main" id="{643B0E9A-A777-8745-6A36-0A79CB5E036B}"/>
              </a:ext>
            </a:extLst>
          </p:cNvPr>
          <p:cNvSpPr>
            <a:spLocks noGrp="1"/>
          </p:cNvSpPr>
          <p:nvPr>
            <p:ph sz="half" idx="14" hasCustomPrompt="1"/>
          </p:nvPr>
        </p:nvSpPr>
        <p:spPr>
          <a:xfrm>
            <a:off x="5453725" y="3660774"/>
            <a:ext cx="5907176" cy="2536826"/>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9" r:id="rId3"/>
    <p:sldLayoutId id="2147483670" r:id="rId4"/>
    <p:sldLayoutId id="2147483651" r:id="rId5"/>
    <p:sldLayoutId id="2147483671" r:id="rId6"/>
    <p:sldLayoutId id="2147483672" r:id="rId7"/>
    <p:sldLayoutId id="2147483673" r:id="rId8"/>
    <p:sldLayoutId id="2147483664" r:id="rId9"/>
    <p:sldLayoutId id="2147483674" r:id="rId10"/>
    <p:sldLayoutId id="2147483653" r:id="rId11"/>
    <p:sldLayoutId id="2147483667" r:id="rId12"/>
    <p:sldLayoutId id="2147483665" r:id="rId13"/>
  </p:sldLayoutIdLst>
  <p:hf hdr="0" ft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A3CD7CE-0E99-C1BC-6C5C-F6C7AACB773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D13C85A-2698-F61D-D9C5-170AC10039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3132BC-17D4-C9DA-C5D1-2F6FE84ED3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3FF6E09-B5B1-4802-9BEA-686862CADC17}" type="datetimeFigureOut">
              <a:rPr lang="en-US" smtClean="0"/>
              <a:t>5/15/2025</a:t>
            </a:fld>
            <a:endParaRPr lang="en-US"/>
          </a:p>
        </p:txBody>
      </p:sp>
      <p:sp>
        <p:nvSpPr>
          <p:cNvPr id="5" name="Footer Placeholder 4">
            <a:extLst>
              <a:ext uri="{FF2B5EF4-FFF2-40B4-BE49-F238E27FC236}">
                <a16:creationId xmlns:a16="http://schemas.microsoft.com/office/drawing/2014/main" id="{67520E44-EFCA-5E1C-E7C9-2C819EADD3E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0C7E350D-A5B3-99C8-5C9F-35FC639A0E0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3E39200-752B-4044-999B-659DE1AE436A}" type="slidenum">
              <a:rPr lang="en-US" smtClean="0"/>
              <a:t>‹#›</a:t>
            </a:fld>
            <a:endParaRPr lang="en-US"/>
          </a:p>
        </p:txBody>
      </p:sp>
    </p:spTree>
    <p:extLst>
      <p:ext uri="{BB962C8B-B14F-4D97-AF65-F5344CB8AC3E}">
        <p14:creationId xmlns:p14="http://schemas.microsoft.com/office/powerpoint/2010/main" val="1430063466"/>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5.xml"/><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5.xml"/><Relationship Id="rId5" Type="http://schemas.openxmlformats.org/officeDocument/2006/relationships/image" Target="../media/image20.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hyperlink" Target="https://learn.microsoft.com/en-us/power-bi/fundamentals/service-get-started" TargetMode="External"/><Relationship Id="rId2" Type="http://schemas.openxmlformats.org/officeDocument/2006/relationships/notesSlide" Target="../notesSlides/notesSlide10.xml"/><Relationship Id="rId1" Type="http://schemas.openxmlformats.org/officeDocument/2006/relationships/slideLayout" Target="../slideLayouts/slideLayout5.xml"/><Relationship Id="rId6" Type="http://schemas.openxmlformats.org/officeDocument/2006/relationships/hyperlink" Target="https://learn.microsoft.com/en-us/power-bi/collaborate-share/service-new-workspaces" TargetMode="External"/><Relationship Id="rId5" Type="http://schemas.openxmlformats.org/officeDocument/2006/relationships/hyperlink" Target="https://learn.microsoft.com/en-us/power-bi/collaborate-share/service-how-to-collaborate-distribute-dashboards-reports" TargetMode="External"/><Relationship Id="rId4" Type="http://schemas.openxmlformats.org/officeDocument/2006/relationships/hyperlink" Target="https://learn.microsoft.com/en-us/power-bi/create-reports/desktop-upload-desktop-files"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4912536" y="4426956"/>
            <a:ext cx="6471154" cy="2103233"/>
          </a:xfrm>
        </p:spPr>
        <p:txBody>
          <a:bodyPr anchor="ctr"/>
          <a:lstStyle/>
          <a:p>
            <a:pPr marL="0" marR="0">
              <a:spcBef>
                <a:spcPts val="0"/>
              </a:spcBef>
              <a:spcAft>
                <a:spcPts val="4200"/>
              </a:spcAft>
            </a:pPr>
            <a:r>
              <a:rPr lang="en-GB" sz="3200" b="1" kern="1600" dirty="0">
                <a:solidFill>
                  <a:srgbClr val="000000"/>
                </a:solidFill>
                <a:latin typeface="Trebuchet MS" panose="020B0603020202020204" pitchFamily="34" charset="0"/>
                <a:ea typeface="Times New Roman" panose="02020603050405020304" pitchFamily="18" charset="0"/>
                <a:cs typeface="Arial" panose="020B0604020202020204" pitchFamily="34" charset="0"/>
              </a:rPr>
              <a:t>Learn Power BI: Chapter 8</a:t>
            </a:r>
            <a:br>
              <a:rPr lang="en-GB" sz="3200" b="1" kern="1600" dirty="0">
                <a:solidFill>
                  <a:srgbClr val="000000"/>
                </a:solidFill>
                <a:latin typeface="Trebuchet MS" panose="020B0603020202020204" pitchFamily="34" charset="0"/>
                <a:ea typeface="Times New Roman" panose="02020603050405020304" pitchFamily="18" charset="0"/>
                <a:cs typeface="Arial" panose="020B0604020202020204" pitchFamily="34" charset="0"/>
              </a:rPr>
            </a:br>
            <a:br>
              <a:rPr lang="en-GB" sz="3200" kern="1600" dirty="0">
                <a:solidFill>
                  <a:srgbClr val="000000"/>
                </a:solidFill>
                <a:latin typeface="Trebuchet MS" panose="020B0603020202020204" pitchFamily="34" charset="0"/>
                <a:ea typeface="Times New Roman" panose="02020603050405020304" pitchFamily="18" charset="0"/>
                <a:cs typeface="Arial" panose="020B0604020202020204" pitchFamily="34" charset="0"/>
              </a:rPr>
            </a:br>
            <a:r>
              <a:rPr lang="en-US" sz="3200" kern="1600" dirty="0">
                <a:solidFill>
                  <a:srgbClr val="000000"/>
                </a:solidFill>
                <a:effectLst/>
                <a:latin typeface="Trebuchet MS" panose="020B0603020202020204" pitchFamily="34" charset="0"/>
                <a:ea typeface="Times New Roman" panose="02020603050405020304" pitchFamily="18" charset="0"/>
                <a:cs typeface="Arial" panose="020B0604020202020204" pitchFamily="34" charset="0"/>
              </a:rPr>
              <a:t>Publishing and Sharing</a:t>
            </a:r>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AB79AD-6FD5-ACA6-A86A-84C7285E5AA6}"/>
            </a:ext>
          </a:extLst>
        </p:cNvPr>
        <p:cNvGrpSpPr/>
        <p:nvPr/>
      </p:nvGrpSpPr>
      <p:grpSpPr>
        <a:xfrm>
          <a:off x="0" y="0"/>
          <a:ext cx="0" cy="0"/>
          <a:chOff x="0" y="0"/>
          <a:chExt cx="0" cy="0"/>
        </a:xfrm>
      </p:grpSpPr>
      <p:sp>
        <p:nvSpPr>
          <p:cNvPr id="14" name="Slide Number Placeholder 5">
            <a:extLst>
              <a:ext uri="{FF2B5EF4-FFF2-40B4-BE49-F238E27FC236}">
                <a16:creationId xmlns:a16="http://schemas.microsoft.com/office/drawing/2014/main" id="{817AC87E-88D0-2852-C841-3D4C8FBBA251}"/>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10</a:t>
            </a:fld>
            <a:endParaRPr lang="en-US" dirty="0"/>
          </a:p>
        </p:txBody>
      </p:sp>
      <p:sp>
        <p:nvSpPr>
          <p:cNvPr id="2" name="Title 1">
            <a:extLst>
              <a:ext uri="{FF2B5EF4-FFF2-40B4-BE49-F238E27FC236}">
                <a16:creationId xmlns:a16="http://schemas.microsoft.com/office/drawing/2014/main" id="{4022056A-7547-ABF7-3748-71DA9A965B86}"/>
              </a:ext>
            </a:extLst>
          </p:cNvPr>
          <p:cNvSpPr>
            <a:spLocks noGrp="1"/>
          </p:cNvSpPr>
          <p:nvPr>
            <p:ph type="title"/>
          </p:nvPr>
        </p:nvSpPr>
        <p:spPr>
          <a:xfrm>
            <a:off x="1322318" y="268361"/>
            <a:ext cx="7288282" cy="586834"/>
          </a:xfrm>
        </p:spPr>
        <p:txBody>
          <a:bodyPr/>
          <a:lstStyle/>
          <a:p>
            <a:r>
              <a:rPr lang="en-US" dirty="0"/>
              <a:t>Publishing</a:t>
            </a:r>
          </a:p>
        </p:txBody>
      </p:sp>
      <p:sp>
        <p:nvSpPr>
          <p:cNvPr id="5" name="TextBox 4">
            <a:extLst>
              <a:ext uri="{FF2B5EF4-FFF2-40B4-BE49-F238E27FC236}">
                <a16:creationId xmlns:a16="http://schemas.microsoft.com/office/drawing/2014/main" id="{2A102C4C-C11A-BD9A-0BA8-A60D2A2624DB}"/>
              </a:ext>
            </a:extLst>
          </p:cNvPr>
          <p:cNvSpPr txBox="1"/>
          <p:nvPr/>
        </p:nvSpPr>
        <p:spPr>
          <a:xfrm>
            <a:off x="1322318" y="1102148"/>
            <a:ext cx="6101482" cy="369332"/>
          </a:xfrm>
          <a:prstGeom prst="rect">
            <a:avLst/>
          </a:prstGeom>
          <a:noFill/>
        </p:spPr>
        <p:txBody>
          <a:bodyPr wrap="square">
            <a:spAutoFit/>
          </a:bodyPr>
          <a:lstStyle/>
          <a:p>
            <a:pPr algn="l" rtl="0" fontAlgn="base">
              <a:spcBef>
                <a:spcPts val="600"/>
              </a:spcBef>
              <a:spcAft>
                <a:spcPts val="600"/>
              </a:spcAft>
            </a:pPr>
            <a:r>
              <a:rPr lang="en-US" sz="1800" b="0" i="0" dirty="0">
                <a:solidFill>
                  <a:srgbClr val="000000"/>
                </a:solidFill>
                <a:effectLst/>
              </a:rPr>
              <a:t>Publishing reports is done in Power BI Desktop.</a:t>
            </a:r>
            <a:endParaRPr lang="en-US" b="0" i="0" dirty="0">
              <a:solidFill>
                <a:srgbClr val="000000"/>
              </a:solidFill>
              <a:effectLst/>
            </a:endParaRPr>
          </a:p>
        </p:txBody>
      </p:sp>
      <p:pic>
        <p:nvPicPr>
          <p:cNvPr id="3074" name="Picture 2" descr="Picture 1, Picture">
            <a:extLst>
              <a:ext uri="{FF2B5EF4-FFF2-40B4-BE49-F238E27FC236}">
                <a16:creationId xmlns:a16="http://schemas.microsoft.com/office/drawing/2014/main" id="{41706D2E-5FF4-DCA8-9719-59F0CA484B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7781" y="1657761"/>
            <a:ext cx="6161232" cy="3871399"/>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Picture 1, Picture">
            <a:extLst>
              <a:ext uri="{FF2B5EF4-FFF2-40B4-BE49-F238E27FC236}">
                <a16:creationId xmlns:a16="http://schemas.microsoft.com/office/drawing/2014/main" id="{C0EBC9FF-2A80-F73A-1626-14CFD011E70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20864" y="1657760"/>
            <a:ext cx="3784011" cy="1771239"/>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A screenshot of a computer&#10;&#10;Description automatically generated, Picture">
            <a:extLst>
              <a:ext uri="{FF2B5EF4-FFF2-40B4-BE49-F238E27FC236}">
                <a16:creationId xmlns:a16="http://schemas.microsoft.com/office/drawing/2014/main" id="{17865E7D-1C74-9BFB-4B1F-AB54069EE8A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20863" y="3682525"/>
            <a:ext cx="3784011" cy="22241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9758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F9613B-0266-08B6-EE5A-44833D3D1985}"/>
            </a:ext>
          </a:extLst>
        </p:cNvPr>
        <p:cNvGrpSpPr/>
        <p:nvPr/>
      </p:nvGrpSpPr>
      <p:grpSpPr>
        <a:xfrm>
          <a:off x="0" y="0"/>
          <a:ext cx="0" cy="0"/>
          <a:chOff x="0" y="0"/>
          <a:chExt cx="0" cy="0"/>
        </a:xfrm>
      </p:grpSpPr>
      <p:sp>
        <p:nvSpPr>
          <p:cNvPr id="14" name="Slide Number Placeholder 5">
            <a:extLst>
              <a:ext uri="{FF2B5EF4-FFF2-40B4-BE49-F238E27FC236}">
                <a16:creationId xmlns:a16="http://schemas.microsoft.com/office/drawing/2014/main" id="{490F57A9-2490-59A7-F563-874CB267C428}"/>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11</a:t>
            </a:fld>
            <a:endParaRPr lang="en-US" dirty="0"/>
          </a:p>
        </p:txBody>
      </p:sp>
      <p:sp>
        <p:nvSpPr>
          <p:cNvPr id="2" name="Title 1">
            <a:extLst>
              <a:ext uri="{FF2B5EF4-FFF2-40B4-BE49-F238E27FC236}">
                <a16:creationId xmlns:a16="http://schemas.microsoft.com/office/drawing/2014/main" id="{E8C69BF3-526A-31C1-8CCC-68AB44B9C259}"/>
              </a:ext>
            </a:extLst>
          </p:cNvPr>
          <p:cNvSpPr>
            <a:spLocks noGrp="1"/>
          </p:cNvSpPr>
          <p:nvPr>
            <p:ph type="title"/>
          </p:nvPr>
        </p:nvSpPr>
        <p:spPr>
          <a:xfrm>
            <a:off x="1322318" y="268361"/>
            <a:ext cx="7288282" cy="586834"/>
          </a:xfrm>
        </p:spPr>
        <p:txBody>
          <a:bodyPr/>
          <a:lstStyle/>
          <a:p>
            <a:r>
              <a:rPr lang="en-US" dirty="0"/>
              <a:t>Sharing</a:t>
            </a:r>
          </a:p>
        </p:txBody>
      </p:sp>
      <p:sp>
        <p:nvSpPr>
          <p:cNvPr id="5" name="TextBox 4">
            <a:extLst>
              <a:ext uri="{FF2B5EF4-FFF2-40B4-BE49-F238E27FC236}">
                <a16:creationId xmlns:a16="http://schemas.microsoft.com/office/drawing/2014/main" id="{53345CCB-E525-CBE7-8EEF-59E7B111B161}"/>
              </a:ext>
            </a:extLst>
          </p:cNvPr>
          <p:cNvSpPr txBox="1"/>
          <p:nvPr/>
        </p:nvSpPr>
        <p:spPr>
          <a:xfrm>
            <a:off x="1322318" y="1102148"/>
            <a:ext cx="6101482" cy="2031325"/>
          </a:xfrm>
          <a:prstGeom prst="rect">
            <a:avLst/>
          </a:prstGeom>
          <a:noFill/>
        </p:spPr>
        <p:txBody>
          <a:bodyPr wrap="square">
            <a:spAutoFit/>
          </a:bodyPr>
          <a:lstStyle/>
          <a:p>
            <a:pPr algn="l" rtl="0" fontAlgn="base">
              <a:spcBef>
                <a:spcPts val="600"/>
              </a:spcBef>
              <a:spcAft>
                <a:spcPts val="600"/>
              </a:spcAft>
            </a:pPr>
            <a:r>
              <a:rPr lang="en-US" sz="1800" b="0" i="0" dirty="0">
                <a:solidFill>
                  <a:srgbClr val="000000"/>
                </a:solidFill>
                <a:effectLst/>
              </a:rPr>
              <a:t>Sharing is a paid feature that requires a Power BI Pro or Premium Per User license . This means that all of the users that can view a shared report must have a Power BI Pro license to view a shared report. Power BI PPU works similarly. If the user publishing the report publishes the report to a Premium Per User workspace, then all users must have a Premium Per User license to view the report.</a:t>
            </a:r>
            <a:endParaRPr lang="en-US" b="0" i="0" dirty="0">
              <a:solidFill>
                <a:srgbClr val="000000"/>
              </a:solidFill>
              <a:effectLst/>
            </a:endParaRPr>
          </a:p>
        </p:txBody>
      </p:sp>
      <p:pic>
        <p:nvPicPr>
          <p:cNvPr id="4098" name="Picture 2" descr="Picture 1, Picture">
            <a:extLst>
              <a:ext uri="{FF2B5EF4-FFF2-40B4-BE49-F238E27FC236}">
                <a16:creationId xmlns:a16="http://schemas.microsoft.com/office/drawing/2014/main" id="{7BD2E632-A144-F6C2-E082-BF3E77F323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2318" y="3233635"/>
            <a:ext cx="6101482" cy="1093662"/>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A screenshot of a phone&#10;&#10;Description automatically generated, Picture">
            <a:extLst>
              <a:ext uri="{FF2B5EF4-FFF2-40B4-BE49-F238E27FC236}">
                <a16:creationId xmlns:a16="http://schemas.microsoft.com/office/drawing/2014/main" id="{4C578EEB-C213-B069-D08A-EA1BEFF7C14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74625" y="268362"/>
            <a:ext cx="2316688" cy="3095448"/>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A screenshot of a phone&#10;&#10;Description automatically generated, Picture">
            <a:extLst>
              <a:ext uri="{FF2B5EF4-FFF2-40B4-BE49-F238E27FC236}">
                <a16:creationId xmlns:a16="http://schemas.microsoft.com/office/drawing/2014/main" id="{9661A6B8-1B70-6DDD-4306-AADB2C41220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17962" y="3363809"/>
            <a:ext cx="2422171" cy="33576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39174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D7F689-B43A-391D-062E-EE155A543AE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0F60054-6D92-DD29-CF6A-9CCED3331A40}"/>
              </a:ext>
            </a:extLst>
          </p:cNvPr>
          <p:cNvSpPr>
            <a:spLocks noGrp="1"/>
          </p:cNvSpPr>
          <p:nvPr>
            <p:ph type="ctrTitle"/>
          </p:nvPr>
        </p:nvSpPr>
        <p:spPr/>
        <p:txBody>
          <a:bodyPr/>
          <a:lstStyle/>
          <a:p>
            <a:r>
              <a:rPr lang="en-US" dirty="0"/>
              <a:t>Summary</a:t>
            </a:r>
          </a:p>
        </p:txBody>
      </p:sp>
    </p:spTree>
    <p:extLst>
      <p:ext uri="{BB962C8B-B14F-4D97-AF65-F5344CB8AC3E}">
        <p14:creationId xmlns:p14="http://schemas.microsoft.com/office/powerpoint/2010/main" val="14664002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267200" y="814849"/>
            <a:ext cx="5242560" cy="604049"/>
          </a:xfrm>
        </p:spPr>
        <p:txBody>
          <a:bodyPr/>
          <a:lstStyle/>
          <a:p>
            <a:r>
              <a:rPr lang="en-US" dirty="0"/>
              <a:t>Review Questions</a:t>
            </a:r>
          </a:p>
        </p:txBody>
      </p:sp>
      <p:sp>
        <p:nvSpPr>
          <p:cNvPr id="3" name="Subtitle 2">
            <a:extLst>
              <a:ext uri="{FF2B5EF4-FFF2-40B4-BE49-F238E27FC236}">
                <a16:creationId xmlns:a16="http://schemas.microsoft.com/office/drawing/2014/main" id="{AF64C29E-DF30-4DC6-AB95-2016F9A703B6}"/>
              </a:ext>
            </a:extLst>
          </p:cNvPr>
          <p:cNvSpPr>
            <a:spLocks noGrp="1"/>
          </p:cNvSpPr>
          <p:nvPr>
            <p:ph type="subTitle" idx="1"/>
          </p:nvPr>
        </p:nvSpPr>
        <p:spPr>
          <a:xfrm>
            <a:off x="4267199" y="1418898"/>
            <a:ext cx="6983073" cy="4669387"/>
          </a:xfrm>
        </p:spPr>
        <p:txBody>
          <a:bodyPr>
            <a:noAutofit/>
          </a:bodyPr>
          <a:lstStyle/>
          <a:p>
            <a:pPr marL="285750" indent="-285750" algn="l" rtl="0" fontAlgn="base">
              <a:lnSpc>
                <a:spcPct val="100000"/>
              </a:lnSpc>
              <a:buFont typeface="Arial" panose="020B0604020202020204" pitchFamily="34" charset="0"/>
              <a:buChar char="•"/>
            </a:pPr>
            <a:r>
              <a:rPr lang="en-US" sz="1400" b="0" i="0" dirty="0">
                <a:effectLst/>
              </a:rPr>
              <a:t>What are the two ways of getting a Power BI account? </a:t>
            </a:r>
          </a:p>
          <a:p>
            <a:pPr marL="285750" indent="-285750" algn="l" rtl="0" fontAlgn="base">
              <a:lnSpc>
                <a:spcPct val="100000"/>
              </a:lnSpc>
              <a:buFont typeface="Arial" panose="020B0604020202020204" pitchFamily="34" charset="0"/>
              <a:buChar char="•"/>
            </a:pPr>
            <a:r>
              <a:rPr lang="en-US" sz="1400" b="0" i="0" dirty="0">
                <a:effectLst/>
              </a:rPr>
              <a:t>What are the three main interface elements of the Power BI service? </a:t>
            </a:r>
          </a:p>
          <a:p>
            <a:pPr marL="285750" indent="-285750" algn="l" rtl="0" fontAlgn="base">
              <a:lnSpc>
                <a:spcPct val="100000"/>
              </a:lnSpc>
              <a:buFont typeface="Arial" panose="020B0604020202020204" pitchFamily="34" charset="0"/>
              <a:buChar char="•"/>
            </a:pPr>
            <a:r>
              <a:rPr lang="en-US" sz="1400" b="0" i="0" dirty="0">
                <a:effectLst/>
              </a:rPr>
              <a:t>What is a workspace and why would you use one? </a:t>
            </a:r>
          </a:p>
          <a:p>
            <a:pPr marL="285750" indent="-285750" algn="l" rtl="0" fontAlgn="base">
              <a:lnSpc>
                <a:spcPct val="100000"/>
              </a:lnSpc>
              <a:buFont typeface="Arial" panose="020B0604020202020204" pitchFamily="34" charset="0"/>
              <a:buChar char="•"/>
            </a:pPr>
            <a:r>
              <a:rPr lang="en-US" sz="1400" b="0" i="0" dirty="0">
                <a:effectLst/>
              </a:rPr>
              <a:t>Do you publish reports from the Desktop version or the service? </a:t>
            </a:r>
          </a:p>
          <a:p>
            <a:pPr marL="285750" indent="-285750" algn="l" rtl="0" fontAlgn="base">
              <a:lnSpc>
                <a:spcPct val="100000"/>
              </a:lnSpc>
              <a:buFont typeface="Arial" panose="020B0604020202020204" pitchFamily="34" charset="0"/>
              <a:buChar char="•"/>
            </a:pPr>
            <a:r>
              <a:rPr lang="en-US" sz="1400" b="0" i="0" dirty="0">
                <a:effectLst/>
              </a:rPr>
              <a:t>What two objects are created/updated in the Power BI service when a report is published? </a:t>
            </a:r>
          </a:p>
          <a:p>
            <a:pPr marL="285750" indent="-285750" algn="l" rtl="0" fontAlgn="base">
              <a:lnSpc>
                <a:spcPct val="100000"/>
              </a:lnSpc>
              <a:buFont typeface="Arial" panose="020B0604020202020204" pitchFamily="34" charset="0"/>
              <a:buChar char="•"/>
            </a:pPr>
            <a:r>
              <a:rPr lang="en-US" sz="1400" b="0" i="0" dirty="0">
                <a:effectLst/>
              </a:rPr>
              <a:t>True or false: reports can only be shared with internal users of an organization? </a:t>
            </a:r>
          </a:p>
          <a:p>
            <a:pPr marL="285750" indent="-285750" algn="l" rtl="0" fontAlgn="base">
              <a:lnSpc>
                <a:spcPct val="100000"/>
              </a:lnSpc>
              <a:buFont typeface="Arial" panose="020B0604020202020204" pitchFamily="34" charset="0"/>
              <a:buChar char="•"/>
            </a:pPr>
            <a:r>
              <a:rPr lang="en-US" sz="1400" b="0" i="0" dirty="0">
                <a:effectLst/>
              </a:rPr>
              <a:t>True or false: reports can only be shared with single users? </a:t>
            </a:r>
          </a:p>
          <a:p>
            <a:pPr marL="285750" indent="-285750" algn="l" rtl="0" fontAlgn="base">
              <a:lnSpc>
                <a:spcPct val="100000"/>
              </a:lnSpc>
              <a:buFont typeface="Arial" panose="020B0604020202020204" pitchFamily="34" charset="0"/>
              <a:buChar char="•"/>
            </a:pPr>
            <a:r>
              <a:rPr lang="en-US" sz="1400" b="0" i="0" dirty="0">
                <a:effectLst/>
              </a:rPr>
              <a:t>What options are available when sharing reports? </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13</a:t>
            </a:fld>
            <a:endParaRPr lang="en-US" dirty="0"/>
          </a:p>
        </p:txBody>
      </p:sp>
    </p:spTree>
    <p:extLst>
      <p:ext uri="{BB962C8B-B14F-4D97-AF65-F5344CB8AC3E}">
        <p14:creationId xmlns:p14="http://schemas.microsoft.com/office/powerpoint/2010/main" val="37996800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7E76AA-E40D-55D1-F3E6-5D5061A816E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920CFA9-5AAF-E5C8-A1B7-AA421578F815}"/>
              </a:ext>
            </a:extLst>
          </p:cNvPr>
          <p:cNvSpPr>
            <a:spLocks noGrp="1"/>
          </p:cNvSpPr>
          <p:nvPr>
            <p:ph type="title"/>
          </p:nvPr>
        </p:nvSpPr>
        <p:spPr>
          <a:xfrm>
            <a:off x="679085" y="268360"/>
            <a:ext cx="7288282" cy="2121177"/>
          </a:xfrm>
        </p:spPr>
        <p:txBody>
          <a:bodyPr/>
          <a:lstStyle/>
          <a:p>
            <a:r>
              <a:rPr lang="en-US" dirty="0"/>
              <a:t>Follow-up and Next lesson</a:t>
            </a:r>
          </a:p>
        </p:txBody>
      </p:sp>
      <p:sp>
        <p:nvSpPr>
          <p:cNvPr id="3" name="Text Placeholder 2">
            <a:extLst>
              <a:ext uri="{FF2B5EF4-FFF2-40B4-BE49-F238E27FC236}">
                <a16:creationId xmlns:a16="http://schemas.microsoft.com/office/drawing/2014/main" id="{7A7D68E0-9565-516F-2D21-88C01DED5EBD}"/>
              </a:ext>
            </a:extLst>
          </p:cNvPr>
          <p:cNvSpPr>
            <a:spLocks noGrp="1"/>
          </p:cNvSpPr>
          <p:nvPr>
            <p:ph sz="half" idx="2"/>
          </p:nvPr>
        </p:nvSpPr>
        <p:spPr>
          <a:xfrm>
            <a:off x="679085" y="2763078"/>
            <a:ext cx="7424396" cy="3407051"/>
          </a:xfrm>
        </p:spPr>
        <p:txBody>
          <a:bodyPr>
            <a:normAutofit fontScale="92500" lnSpcReduction="20000"/>
          </a:bodyPr>
          <a:lstStyle/>
          <a:p>
            <a:r>
              <a:rPr lang="en-US" dirty="0">
                <a:ea typeface="Calibri" panose="020F0502020204030204" pitchFamily="34" charset="0"/>
                <a:cs typeface="Times New Roman" panose="02020603050405020304" pitchFamily="18" charset="0"/>
              </a:rPr>
              <a:t>To learn more about the topics that were covered in this chapter, please take a look at the following references:</a:t>
            </a:r>
          </a:p>
          <a:p>
            <a:pPr marL="285750" indent="-285750">
              <a:buFont typeface="Arial" panose="020B0604020202020204" pitchFamily="34" charset="0"/>
              <a:buChar char="•"/>
            </a:pPr>
            <a:r>
              <a:rPr lang="en-US" dirty="0">
                <a:ea typeface="Calibri" panose="020F0502020204030204" pitchFamily="34" charset="0"/>
                <a:cs typeface="Times New Roman" panose="02020603050405020304" pitchFamily="18" charset="0"/>
              </a:rPr>
              <a:t>Tutorial: Get started creating in the Power BI service: </a:t>
            </a:r>
            <a:r>
              <a:rPr lang="en-US" dirty="0">
                <a:ea typeface="Calibri" panose="020F0502020204030204" pitchFamily="34" charset="0"/>
                <a:cs typeface="Times New Roman" panose="02020603050405020304" pitchFamily="18" charset="0"/>
                <a:hlinkClick r:id="rId3"/>
              </a:rPr>
              <a:t>https://learn.microsoft.com/en-us/power-bi/fundamentals/service-get-started</a:t>
            </a:r>
            <a:r>
              <a:rPr lang="en-US" dirty="0">
                <a:ea typeface="Calibri" panose="020F0502020204030204" pitchFamily="34" charset="0"/>
                <a:cs typeface="Times New Roman" panose="02020603050405020304" pitchFamily="18" charset="0"/>
              </a:rPr>
              <a:t>  </a:t>
            </a:r>
          </a:p>
          <a:p>
            <a:pPr marL="285750" indent="-285750">
              <a:buFont typeface="Arial" panose="020B0604020202020204" pitchFamily="34" charset="0"/>
              <a:buChar char="•"/>
            </a:pPr>
            <a:r>
              <a:rPr lang="en-US" dirty="0">
                <a:ea typeface="Calibri" panose="020F0502020204030204" pitchFamily="34" charset="0"/>
                <a:cs typeface="Times New Roman" panose="02020603050405020304" pitchFamily="18" charset="0"/>
              </a:rPr>
              <a:t>Publish semantic models and reports from Power BI Desktop: </a:t>
            </a:r>
            <a:r>
              <a:rPr lang="en-US" dirty="0">
                <a:ea typeface="Calibri" panose="020F0502020204030204" pitchFamily="34" charset="0"/>
                <a:cs typeface="Times New Roman" panose="02020603050405020304" pitchFamily="18" charset="0"/>
                <a:hlinkClick r:id="rId4"/>
              </a:rPr>
              <a:t>https://learn.microsoft.com/en-us/power-bi/create-reports/desktop-upload-desktop-files</a:t>
            </a:r>
            <a:r>
              <a:rPr lang="en-US" dirty="0">
                <a:ea typeface="Calibri" panose="020F0502020204030204" pitchFamily="34" charset="0"/>
                <a:cs typeface="Times New Roman" panose="02020603050405020304" pitchFamily="18" charset="0"/>
              </a:rPr>
              <a:t>   </a:t>
            </a:r>
          </a:p>
          <a:p>
            <a:pPr marL="285750" indent="-285750">
              <a:buFont typeface="Arial" panose="020B0604020202020204" pitchFamily="34" charset="0"/>
              <a:buChar char="•"/>
            </a:pPr>
            <a:r>
              <a:rPr lang="en-US" dirty="0">
                <a:ea typeface="Calibri" panose="020F0502020204030204" pitchFamily="34" charset="0"/>
                <a:cs typeface="Times New Roman" panose="02020603050405020304" pitchFamily="18" charset="0"/>
              </a:rPr>
              <a:t>Ways to collaborate and share in Power BI:  </a:t>
            </a:r>
            <a:r>
              <a:rPr lang="en-US" dirty="0">
                <a:ea typeface="Calibri" panose="020F0502020204030204" pitchFamily="34" charset="0"/>
                <a:cs typeface="Times New Roman" panose="02020603050405020304" pitchFamily="18" charset="0"/>
                <a:hlinkClick r:id="rId5"/>
              </a:rPr>
              <a:t>https://learn.microsoft.com/en-us/power-bi/collaborate-share/service-how-to-collaborate-distribute-dashboards-reports</a:t>
            </a:r>
            <a:r>
              <a:rPr lang="en-US" dirty="0">
                <a:ea typeface="Calibri" panose="020F0502020204030204" pitchFamily="34" charset="0"/>
                <a:cs typeface="Times New Roman" panose="02020603050405020304" pitchFamily="18" charset="0"/>
              </a:rPr>
              <a:t>   </a:t>
            </a:r>
          </a:p>
          <a:p>
            <a:pPr marL="285750" indent="-285750">
              <a:buFont typeface="Arial" panose="020B0604020202020204" pitchFamily="34" charset="0"/>
              <a:buChar char="•"/>
            </a:pPr>
            <a:r>
              <a:rPr lang="en-US" dirty="0">
                <a:ea typeface="Calibri" panose="020F0502020204030204" pitchFamily="34" charset="0"/>
                <a:cs typeface="Times New Roman" panose="02020603050405020304" pitchFamily="18" charset="0"/>
              </a:rPr>
              <a:t>Workspaces in Power BI: </a:t>
            </a:r>
            <a:r>
              <a:rPr lang="en-US" dirty="0">
                <a:ea typeface="Calibri" panose="020F0502020204030204" pitchFamily="34" charset="0"/>
                <a:cs typeface="Times New Roman" panose="02020603050405020304" pitchFamily="18" charset="0"/>
                <a:hlinkClick r:id="rId6"/>
              </a:rPr>
              <a:t>https://learn.microsoft.com/en-us/power-bi/collaborate-share/service-new-workspaces</a:t>
            </a:r>
            <a:r>
              <a:rPr lang="en-US" dirty="0">
                <a:ea typeface="Calibri" panose="020F0502020204030204" pitchFamily="34" charset="0"/>
                <a:cs typeface="Times New Roman" panose="02020603050405020304" pitchFamily="18" charset="0"/>
              </a:rPr>
              <a:t>  </a:t>
            </a:r>
          </a:p>
        </p:txBody>
      </p:sp>
      <p:sp>
        <p:nvSpPr>
          <p:cNvPr id="14" name="Slide Number Placeholder 5">
            <a:extLst>
              <a:ext uri="{FF2B5EF4-FFF2-40B4-BE49-F238E27FC236}">
                <a16:creationId xmlns:a16="http://schemas.microsoft.com/office/drawing/2014/main" id="{B7D3EB97-35E9-71A7-8CC9-BD3D6DC70621}"/>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14</a:t>
            </a:fld>
            <a:endParaRPr lang="en-US" dirty="0"/>
          </a:p>
        </p:txBody>
      </p:sp>
      <p:sp>
        <p:nvSpPr>
          <p:cNvPr id="4" name="Content Placeholder 2">
            <a:extLst>
              <a:ext uri="{FF2B5EF4-FFF2-40B4-BE49-F238E27FC236}">
                <a16:creationId xmlns:a16="http://schemas.microsoft.com/office/drawing/2014/main" id="{D6BD4F4D-C9F3-03C8-9C7E-66F8B0109ED0}"/>
              </a:ext>
            </a:extLst>
          </p:cNvPr>
          <p:cNvSpPr txBox="1">
            <a:spLocks/>
          </p:cNvSpPr>
          <p:nvPr/>
        </p:nvSpPr>
        <p:spPr>
          <a:xfrm>
            <a:off x="8380955" y="3291786"/>
            <a:ext cx="3143907" cy="308321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Chapter 9 – Using Reports in the Power BI Service   </a:t>
            </a:r>
          </a:p>
        </p:txBody>
      </p:sp>
      <p:sp>
        <p:nvSpPr>
          <p:cNvPr id="5" name="Title 1">
            <a:extLst>
              <a:ext uri="{FF2B5EF4-FFF2-40B4-BE49-F238E27FC236}">
                <a16:creationId xmlns:a16="http://schemas.microsoft.com/office/drawing/2014/main" id="{BCBAF74B-27B1-4E87-F919-3EE5EF82E44B}"/>
              </a:ext>
            </a:extLst>
          </p:cNvPr>
          <p:cNvSpPr txBox="1">
            <a:spLocks/>
          </p:cNvSpPr>
          <p:nvPr/>
        </p:nvSpPr>
        <p:spPr>
          <a:xfrm>
            <a:off x="8380955" y="1909411"/>
            <a:ext cx="2895600" cy="132556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dirty="0"/>
              <a:t>NEXT LESSON</a:t>
            </a:r>
          </a:p>
        </p:txBody>
      </p:sp>
    </p:spTree>
    <p:extLst>
      <p:ext uri="{BB962C8B-B14F-4D97-AF65-F5344CB8AC3E}">
        <p14:creationId xmlns:p14="http://schemas.microsoft.com/office/powerpoint/2010/main" val="23919226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333500" y="1020445"/>
            <a:ext cx="2895600" cy="751599"/>
          </a:xfrm>
        </p:spPr>
        <p:txBody>
          <a:bodyPr/>
          <a:lstStyle/>
          <a:p>
            <a:r>
              <a:rPr lang="en-US" dirty="0"/>
              <a:t>Lesson Plan</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333499" y="1828800"/>
            <a:ext cx="3143907" cy="4439569"/>
          </a:xfrm>
        </p:spPr>
        <p:txBody>
          <a:bodyPr>
            <a:normAutofit/>
          </a:bodyPr>
          <a:lstStyle/>
          <a:p>
            <a:r>
              <a:rPr lang="en-US" dirty="0"/>
              <a:t>Creating an account</a:t>
            </a:r>
          </a:p>
          <a:p>
            <a:r>
              <a:rPr lang="en-US" dirty="0"/>
              <a:t>Introducing the service</a:t>
            </a:r>
          </a:p>
          <a:p>
            <a:r>
              <a:rPr lang="en-US" dirty="0"/>
              <a:t>Publishing and sharing</a:t>
            </a:r>
          </a:p>
          <a:p>
            <a:r>
              <a:rPr lang="en-US" dirty="0"/>
              <a:t>Summary</a:t>
            </a:r>
          </a:p>
        </p:txBody>
      </p:sp>
      <p:sp>
        <p:nvSpPr>
          <p:cNvPr id="5" name="Slide Number Placeholder 5">
            <a:extLst>
              <a:ext uri="{FF2B5EF4-FFF2-40B4-BE49-F238E27FC236}">
                <a16:creationId xmlns:a16="http://schemas.microsoft.com/office/drawing/2014/main" id="{B02A8827-B1A1-2D2F-D6DD-E886B886C43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1713219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FCAC6-4055-CD81-EA58-50F0F1C623F3}"/>
              </a:ext>
            </a:extLst>
          </p:cNvPr>
          <p:cNvSpPr>
            <a:spLocks noGrp="1"/>
          </p:cNvSpPr>
          <p:nvPr>
            <p:ph type="ctrTitle"/>
          </p:nvPr>
        </p:nvSpPr>
        <p:spPr/>
        <p:txBody>
          <a:bodyPr/>
          <a:lstStyle/>
          <a:p>
            <a:r>
              <a:rPr lang="en-US" dirty="0"/>
              <a:t>Creating an account</a:t>
            </a:r>
          </a:p>
        </p:txBody>
      </p:sp>
    </p:spTree>
    <p:extLst>
      <p:ext uri="{BB962C8B-B14F-4D97-AF65-F5344CB8AC3E}">
        <p14:creationId xmlns:p14="http://schemas.microsoft.com/office/powerpoint/2010/main" val="10228236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22318" y="268360"/>
            <a:ext cx="7288282" cy="665775"/>
          </a:xfrm>
        </p:spPr>
        <p:txBody>
          <a:bodyPr/>
          <a:lstStyle/>
          <a:p>
            <a:r>
              <a:rPr lang="en-US" dirty="0"/>
              <a:t>Creating an Account</a:t>
            </a:r>
          </a:p>
        </p:txBody>
      </p:sp>
      <p:sp>
        <p:nvSpPr>
          <p:cNvPr id="14" name="Slide Number Placeholder 5">
            <a:extLst>
              <a:ext uri="{FF2B5EF4-FFF2-40B4-BE49-F238E27FC236}">
                <a16:creationId xmlns:a16="http://schemas.microsoft.com/office/drawing/2014/main" id="{ECE635A2-70B8-3EAB-6A18-952B02EBAA1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4</a:t>
            </a:fld>
            <a:endParaRPr lang="en-US" dirty="0"/>
          </a:p>
        </p:txBody>
      </p:sp>
      <p:sp>
        <p:nvSpPr>
          <p:cNvPr id="5" name="TextBox 4">
            <a:extLst>
              <a:ext uri="{FF2B5EF4-FFF2-40B4-BE49-F238E27FC236}">
                <a16:creationId xmlns:a16="http://schemas.microsoft.com/office/drawing/2014/main" id="{22B93772-A2C9-2421-BC31-AC29BF73BD4C}"/>
              </a:ext>
            </a:extLst>
          </p:cNvPr>
          <p:cNvSpPr txBox="1"/>
          <p:nvPr/>
        </p:nvSpPr>
        <p:spPr>
          <a:xfrm>
            <a:off x="1322318" y="1280565"/>
            <a:ext cx="7829905" cy="4667945"/>
          </a:xfrm>
          <a:prstGeom prst="rect">
            <a:avLst/>
          </a:prstGeom>
          <a:noFill/>
        </p:spPr>
        <p:txBody>
          <a:bodyPr wrap="square">
            <a:spAutoFit/>
          </a:bodyPr>
          <a:lstStyle/>
          <a:p>
            <a:pPr algn="l" rtl="0" fontAlgn="base">
              <a:spcBef>
                <a:spcPts val="1600"/>
              </a:spcBef>
              <a:spcAft>
                <a:spcPts val="300"/>
              </a:spcAft>
              <a:buNone/>
            </a:pPr>
            <a:r>
              <a:rPr lang="en-US" sz="2400" b="1" i="0" dirty="0">
                <a:solidFill>
                  <a:srgbClr val="000000"/>
                </a:solidFill>
                <a:effectLst/>
                <a:latin typeface="Trebuchet MS" panose="020B0603020202020204" pitchFamily="34" charset="0"/>
              </a:rPr>
              <a:t>Microsoft 365 </a:t>
            </a:r>
            <a:endParaRPr lang="en-US" b="1" i="0" dirty="0">
              <a:solidFill>
                <a:srgbClr val="000000"/>
              </a:solidFill>
              <a:effectLst/>
              <a:latin typeface="Segoe UI" panose="020B0502040204020203" pitchFamily="34" charset="0"/>
            </a:endParaRPr>
          </a:p>
          <a:p>
            <a:pPr algn="l" rtl="0" fontAlgn="base">
              <a:spcBef>
                <a:spcPts val="600"/>
              </a:spcBef>
              <a:spcAft>
                <a:spcPts val="600"/>
              </a:spcAft>
              <a:buNone/>
            </a:pPr>
            <a:r>
              <a:rPr lang="en-US" sz="1800" b="0" i="0" dirty="0">
                <a:solidFill>
                  <a:srgbClr val="000000"/>
                </a:solidFill>
                <a:effectLst/>
                <a:latin typeface="Calibri" panose="020F0502020204030204" pitchFamily="34" charset="0"/>
              </a:rPr>
              <a:t>If you already have a Microsoft 365 account, then you are all set. You can use that account's email address to sign up for a free trial of Power BI or have your IT department or Microsoft 365 administrator assign you a free or Pro Power BI license. If you do not have a Microsoft 365 account, then you will need to sign up for a free Microsoft 365 trial. You can sign up for a free trial here: </a:t>
            </a:r>
            <a:r>
              <a:rPr lang="en-US" sz="1400" b="0" i="0" dirty="0">
                <a:solidFill>
                  <a:srgbClr val="0000FF"/>
                </a:solidFill>
                <a:effectLst/>
                <a:latin typeface="Consolas" panose="020B0609020204030204" pitchFamily="49" charset="0"/>
              </a:rPr>
              <a:t>https://www.microsoft.com/en-us/microsoft-365/try</a:t>
            </a:r>
            <a:r>
              <a:rPr lang="en-US" sz="1800" b="0" i="0" dirty="0">
                <a:solidFill>
                  <a:srgbClr val="000000"/>
                </a:solidFill>
                <a:effectLst/>
                <a:latin typeface="Calibri" panose="020F0502020204030204" pitchFamily="34" charset="0"/>
              </a:rPr>
              <a:t>. Under the </a:t>
            </a:r>
            <a:r>
              <a:rPr lang="en-US" sz="1800" b="1" i="0" dirty="0">
                <a:solidFill>
                  <a:srgbClr val="008000"/>
                </a:solidFill>
                <a:effectLst/>
                <a:latin typeface="Calibri" panose="020F0502020204030204" pitchFamily="34" charset="0"/>
              </a:rPr>
              <a:t>Explore Microsoft 365 for free</a:t>
            </a:r>
            <a:r>
              <a:rPr lang="en-US" sz="1800" b="0" i="0" dirty="0">
                <a:solidFill>
                  <a:srgbClr val="000000"/>
                </a:solidFill>
                <a:effectLst/>
                <a:latin typeface="Calibri" panose="020F0502020204030204" pitchFamily="34" charset="0"/>
              </a:rPr>
              <a:t> heading, click on </a:t>
            </a:r>
            <a:r>
              <a:rPr lang="en-US" sz="1800" b="1" i="0" dirty="0">
                <a:solidFill>
                  <a:srgbClr val="008000"/>
                </a:solidFill>
                <a:effectLst/>
                <a:latin typeface="Calibri" panose="020F0502020204030204" pitchFamily="34" charset="0"/>
              </a:rPr>
              <a:t>Start your free trial</a:t>
            </a:r>
            <a:r>
              <a:rPr lang="en-US" sz="1800" b="0" i="0" dirty="0">
                <a:solidFill>
                  <a:srgbClr val="000000"/>
                </a:solidFill>
                <a:effectLst/>
                <a:latin typeface="Calibri" panose="020F0502020204030204" pitchFamily="34" charset="0"/>
              </a:rPr>
              <a:t>. The free trial is for one month, which should give you plenty of time to read the rest of this chapter! </a:t>
            </a:r>
            <a:endParaRPr lang="en-US" b="0" i="0" dirty="0">
              <a:solidFill>
                <a:srgbClr val="000000"/>
              </a:solidFill>
              <a:effectLst/>
              <a:latin typeface="Segoe UI" panose="020B0502040204020203" pitchFamily="34" charset="0"/>
            </a:endParaRPr>
          </a:p>
          <a:p>
            <a:pPr algn="l" rtl="0" fontAlgn="base">
              <a:spcBef>
                <a:spcPts val="1600"/>
              </a:spcBef>
              <a:spcAft>
                <a:spcPts val="300"/>
              </a:spcAft>
              <a:buNone/>
            </a:pPr>
            <a:r>
              <a:rPr lang="en-US" sz="2400" b="1" i="0" dirty="0">
                <a:solidFill>
                  <a:srgbClr val="000000"/>
                </a:solidFill>
                <a:effectLst/>
                <a:latin typeface="Trebuchet MS" panose="020B0603020202020204" pitchFamily="34" charset="0"/>
              </a:rPr>
              <a:t>Microsoft Fabric trial </a:t>
            </a:r>
            <a:endParaRPr lang="en-US" b="1" i="0" dirty="0">
              <a:solidFill>
                <a:srgbClr val="000000"/>
              </a:solidFill>
              <a:effectLst/>
              <a:latin typeface="Segoe UI" panose="020B0502040204020203" pitchFamily="34" charset="0"/>
            </a:endParaRPr>
          </a:p>
          <a:p>
            <a:pPr algn="l" rtl="0" fontAlgn="base">
              <a:spcBef>
                <a:spcPts val="600"/>
              </a:spcBef>
              <a:spcAft>
                <a:spcPts val="600"/>
              </a:spcAft>
            </a:pPr>
            <a:r>
              <a:rPr lang="en-US" sz="1800" b="0" i="0" dirty="0">
                <a:solidFill>
                  <a:srgbClr val="000000"/>
                </a:solidFill>
                <a:effectLst/>
                <a:latin typeface="Calibri" panose="020F0502020204030204" pitchFamily="34" charset="0"/>
              </a:rPr>
              <a:t>Once you have a Microsoft 365 account, you will also need a Microsoft Fabric trial license, Power BI Pro license, or Power BI </a:t>
            </a:r>
            <a:r>
              <a:rPr lang="en-US" sz="1800" b="1" i="0" dirty="0">
                <a:solidFill>
                  <a:srgbClr val="008000"/>
                </a:solidFill>
                <a:effectLst/>
                <a:latin typeface="Calibri" panose="020F0502020204030204" pitchFamily="34" charset="0"/>
              </a:rPr>
              <a:t>Premium Per User</a:t>
            </a:r>
            <a:r>
              <a:rPr lang="en-US" sz="1800" b="0" i="0" dirty="0">
                <a:solidFill>
                  <a:srgbClr val="000000"/>
                </a:solidFill>
                <a:effectLst/>
                <a:latin typeface="Calibri" panose="020F0502020204030204" pitchFamily="34" charset="0"/>
              </a:rPr>
              <a:t> (</a:t>
            </a:r>
            <a:r>
              <a:rPr lang="en-US" sz="1800" b="1" i="0" dirty="0">
                <a:solidFill>
                  <a:srgbClr val="008000"/>
                </a:solidFill>
                <a:effectLst/>
                <a:latin typeface="Calibri" panose="020F0502020204030204" pitchFamily="34" charset="0"/>
              </a:rPr>
              <a:t>PPU</a:t>
            </a:r>
            <a:r>
              <a:rPr lang="en-US" sz="1800" b="0" i="0" dirty="0">
                <a:solidFill>
                  <a:srgbClr val="000000"/>
                </a:solidFill>
                <a:effectLst/>
                <a:latin typeface="Calibri" panose="020F0502020204030204" pitchFamily="34" charset="0"/>
              </a:rPr>
              <a:t>) license. Your IT administrator or Microsoft 365 administrator can assign you a Pro or PPU license for Power BI.</a:t>
            </a:r>
            <a:endParaRPr lang="en-US" b="0" i="0" dirty="0">
              <a:solidFill>
                <a:srgbClr val="000000"/>
              </a:solidFill>
              <a:effectLst/>
              <a:latin typeface="Segoe UI" panose="020B0502040204020203" pitchFamily="34" charset="0"/>
            </a:endParaRPr>
          </a:p>
        </p:txBody>
      </p:sp>
    </p:spTree>
    <p:extLst>
      <p:ext uri="{BB962C8B-B14F-4D97-AF65-F5344CB8AC3E}">
        <p14:creationId xmlns:p14="http://schemas.microsoft.com/office/powerpoint/2010/main" val="3571516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FCAC6-4055-CD81-EA58-50F0F1C623F3}"/>
              </a:ext>
            </a:extLst>
          </p:cNvPr>
          <p:cNvSpPr>
            <a:spLocks noGrp="1"/>
          </p:cNvSpPr>
          <p:nvPr>
            <p:ph type="ctrTitle"/>
          </p:nvPr>
        </p:nvSpPr>
        <p:spPr/>
        <p:txBody>
          <a:bodyPr/>
          <a:lstStyle/>
          <a:p>
            <a:r>
              <a:rPr lang="en-US" dirty="0"/>
              <a:t>Introducing the service</a:t>
            </a:r>
          </a:p>
        </p:txBody>
      </p:sp>
    </p:spTree>
    <p:extLst>
      <p:ext uri="{BB962C8B-B14F-4D97-AF65-F5344CB8AC3E}">
        <p14:creationId xmlns:p14="http://schemas.microsoft.com/office/powerpoint/2010/main" val="14897747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5">
            <a:extLst>
              <a:ext uri="{FF2B5EF4-FFF2-40B4-BE49-F238E27FC236}">
                <a16:creationId xmlns:a16="http://schemas.microsoft.com/office/drawing/2014/main" id="{ECE635A2-70B8-3EAB-6A18-952B02EBAA1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6</a:t>
            </a:fld>
            <a:endParaRPr lang="en-US" dirty="0"/>
          </a:p>
        </p:txBody>
      </p:sp>
      <p:pic>
        <p:nvPicPr>
          <p:cNvPr id="1026" name="Picture 2" descr="Picture 1, Picture">
            <a:extLst>
              <a:ext uri="{FF2B5EF4-FFF2-40B4-BE49-F238E27FC236}">
                <a16:creationId xmlns:a16="http://schemas.microsoft.com/office/drawing/2014/main" id="{B9061326-3EFE-246C-36FA-F7D8DDF433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7925" y="0"/>
            <a:ext cx="983615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29679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E022B1-496F-9727-9712-B5662DFF10F8}"/>
            </a:ext>
          </a:extLst>
        </p:cNvPr>
        <p:cNvGrpSpPr/>
        <p:nvPr/>
      </p:nvGrpSpPr>
      <p:grpSpPr>
        <a:xfrm>
          <a:off x="0" y="0"/>
          <a:ext cx="0" cy="0"/>
          <a:chOff x="0" y="0"/>
          <a:chExt cx="0" cy="0"/>
        </a:xfrm>
      </p:grpSpPr>
      <p:sp>
        <p:nvSpPr>
          <p:cNvPr id="14" name="Slide Number Placeholder 5">
            <a:extLst>
              <a:ext uri="{FF2B5EF4-FFF2-40B4-BE49-F238E27FC236}">
                <a16:creationId xmlns:a16="http://schemas.microsoft.com/office/drawing/2014/main" id="{BE675BCA-01E1-022E-78E1-D6D4EAD47831}"/>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7</a:t>
            </a:fld>
            <a:endParaRPr lang="en-US" dirty="0"/>
          </a:p>
        </p:txBody>
      </p:sp>
      <p:sp>
        <p:nvSpPr>
          <p:cNvPr id="4" name="Title 1">
            <a:extLst>
              <a:ext uri="{FF2B5EF4-FFF2-40B4-BE49-F238E27FC236}">
                <a16:creationId xmlns:a16="http://schemas.microsoft.com/office/drawing/2014/main" id="{37D0A25A-B0EC-0366-9C51-490955DF1842}"/>
              </a:ext>
            </a:extLst>
          </p:cNvPr>
          <p:cNvSpPr>
            <a:spLocks noGrp="1"/>
          </p:cNvSpPr>
          <p:nvPr>
            <p:ph type="title"/>
          </p:nvPr>
        </p:nvSpPr>
        <p:spPr>
          <a:xfrm>
            <a:off x="1322318" y="268361"/>
            <a:ext cx="7288282" cy="705246"/>
          </a:xfrm>
        </p:spPr>
        <p:txBody>
          <a:bodyPr/>
          <a:lstStyle/>
          <a:p>
            <a:r>
              <a:rPr lang="en-US" dirty="0"/>
              <a:t>Touring the Service</a:t>
            </a:r>
          </a:p>
        </p:txBody>
      </p:sp>
      <p:sp>
        <p:nvSpPr>
          <p:cNvPr id="3" name="TextBox 2">
            <a:extLst>
              <a:ext uri="{FF2B5EF4-FFF2-40B4-BE49-F238E27FC236}">
                <a16:creationId xmlns:a16="http://schemas.microsoft.com/office/drawing/2014/main" id="{610B9856-E153-C527-27EA-55741503A0A7}"/>
              </a:ext>
            </a:extLst>
          </p:cNvPr>
          <p:cNvSpPr txBox="1"/>
          <p:nvPr/>
        </p:nvSpPr>
        <p:spPr>
          <a:xfrm>
            <a:off x="1322318" y="1289749"/>
            <a:ext cx="6101482" cy="1520929"/>
          </a:xfrm>
          <a:prstGeom prst="rect">
            <a:avLst/>
          </a:prstGeom>
          <a:noFill/>
        </p:spPr>
        <p:txBody>
          <a:bodyPr wrap="square">
            <a:spAutoFit/>
          </a:bodyPr>
          <a:lstStyle/>
          <a:p>
            <a:pPr algn="l" rtl="0" fontAlgn="base">
              <a:lnSpc>
                <a:spcPts val="1575"/>
              </a:lnSpc>
              <a:spcBef>
                <a:spcPts val="1600"/>
              </a:spcBef>
              <a:spcAft>
                <a:spcPts val="300"/>
              </a:spcAft>
              <a:buNone/>
            </a:pPr>
            <a:r>
              <a:rPr lang="en-US" sz="2400" b="1" i="0" dirty="0">
                <a:solidFill>
                  <a:srgbClr val="000000"/>
                </a:solidFill>
                <a:effectLst/>
              </a:rPr>
              <a:t>Header </a:t>
            </a:r>
            <a:endParaRPr lang="en-US" b="1" i="0" dirty="0">
              <a:solidFill>
                <a:srgbClr val="000000"/>
              </a:solidFill>
              <a:effectLst/>
            </a:endParaRPr>
          </a:p>
          <a:p>
            <a:pPr algn="l" rtl="0" fontAlgn="base">
              <a:spcBef>
                <a:spcPts val="600"/>
              </a:spcBef>
              <a:spcAft>
                <a:spcPts val="600"/>
              </a:spcAft>
            </a:pPr>
            <a:r>
              <a:rPr lang="en-US" sz="1800" b="0" i="0" dirty="0">
                <a:solidFill>
                  <a:srgbClr val="000000"/>
                </a:solidFill>
                <a:effectLst/>
              </a:rPr>
              <a:t>The header area contains a number of useful items including a breadcrumb widget that helps you to keep track of where you are within the Power BI service. In the right-center of the screen, there is a </a:t>
            </a:r>
            <a:r>
              <a:rPr lang="en-US" sz="1800" b="1" i="0" dirty="0">
                <a:solidFill>
                  <a:srgbClr val="008000"/>
                </a:solidFill>
                <a:effectLst/>
              </a:rPr>
              <a:t>Search</a:t>
            </a:r>
            <a:r>
              <a:rPr lang="en-US" sz="1800" b="0" i="0" dirty="0">
                <a:solidFill>
                  <a:srgbClr val="000000"/>
                </a:solidFill>
                <a:effectLst/>
              </a:rPr>
              <a:t> bar. </a:t>
            </a:r>
            <a:endParaRPr lang="en-US" b="0" i="0" dirty="0">
              <a:solidFill>
                <a:srgbClr val="000000"/>
              </a:solidFill>
              <a:effectLst/>
            </a:endParaRPr>
          </a:p>
        </p:txBody>
      </p:sp>
      <p:sp>
        <p:nvSpPr>
          <p:cNvPr id="6" name="TextBox 5">
            <a:extLst>
              <a:ext uri="{FF2B5EF4-FFF2-40B4-BE49-F238E27FC236}">
                <a16:creationId xmlns:a16="http://schemas.microsoft.com/office/drawing/2014/main" id="{25E5C2B1-90BF-5278-2207-C33C5E94E21B}"/>
              </a:ext>
            </a:extLst>
          </p:cNvPr>
          <p:cNvSpPr txBox="1"/>
          <p:nvPr/>
        </p:nvSpPr>
        <p:spPr>
          <a:xfrm>
            <a:off x="1322318" y="2972576"/>
            <a:ext cx="6101482" cy="1520929"/>
          </a:xfrm>
          <a:prstGeom prst="rect">
            <a:avLst/>
          </a:prstGeom>
          <a:noFill/>
        </p:spPr>
        <p:txBody>
          <a:bodyPr wrap="square">
            <a:spAutoFit/>
          </a:bodyPr>
          <a:lstStyle/>
          <a:p>
            <a:pPr algn="l" rtl="0" fontAlgn="base">
              <a:lnSpc>
                <a:spcPts val="1575"/>
              </a:lnSpc>
              <a:spcBef>
                <a:spcPts val="1600"/>
              </a:spcBef>
              <a:spcAft>
                <a:spcPts val="300"/>
              </a:spcAft>
              <a:buNone/>
            </a:pPr>
            <a:r>
              <a:rPr lang="en-US" sz="2400" b="1" i="0" dirty="0">
                <a:solidFill>
                  <a:srgbClr val="000000"/>
                </a:solidFill>
                <a:effectLst/>
              </a:rPr>
              <a:t>Navigation pane </a:t>
            </a:r>
            <a:endParaRPr lang="en-US" b="1" i="0" dirty="0">
              <a:solidFill>
                <a:srgbClr val="000000"/>
              </a:solidFill>
              <a:effectLst/>
            </a:endParaRPr>
          </a:p>
          <a:p>
            <a:pPr algn="l" rtl="0" fontAlgn="base">
              <a:spcBef>
                <a:spcPts val="600"/>
              </a:spcBef>
              <a:spcAft>
                <a:spcPts val="600"/>
              </a:spcAft>
            </a:pPr>
            <a:r>
              <a:rPr lang="en-US" sz="1800" b="0" i="0" dirty="0">
                <a:solidFill>
                  <a:srgbClr val="000000"/>
                </a:solidFill>
                <a:effectLst/>
              </a:rPr>
              <a:t>The navigation pane contains a number of useful navigational links and is the main way to navigate within the Power BI Service. Links include </a:t>
            </a:r>
            <a:r>
              <a:rPr lang="en-US" b="1" dirty="0">
                <a:solidFill>
                  <a:srgbClr val="008000"/>
                </a:solidFill>
              </a:rPr>
              <a:t>Home</a:t>
            </a:r>
            <a:r>
              <a:rPr lang="en-US" sz="1800" b="0" i="0" dirty="0">
                <a:solidFill>
                  <a:srgbClr val="000000"/>
                </a:solidFill>
                <a:effectLst/>
              </a:rPr>
              <a:t>, </a:t>
            </a:r>
            <a:r>
              <a:rPr lang="en-US" b="1" dirty="0">
                <a:solidFill>
                  <a:srgbClr val="008000"/>
                </a:solidFill>
              </a:rPr>
              <a:t>Metrics</a:t>
            </a:r>
            <a:r>
              <a:rPr lang="en-US" sz="1800" b="0" i="0" dirty="0">
                <a:solidFill>
                  <a:srgbClr val="000000"/>
                </a:solidFill>
                <a:effectLst/>
              </a:rPr>
              <a:t>, </a:t>
            </a:r>
            <a:r>
              <a:rPr lang="en-US" b="1" dirty="0">
                <a:solidFill>
                  <a:srgbClr val="008000"/>
                </a:solidFill>
              </a:rPr>
              <a:t>Monitor</a:t>
            </a:r>
            <a:r>
              <a:rPr lang="en-US" sz="1800" b="0" i="0" dirty="0">
                <a:solidFill>
                  <a:srgbClr val="000000"/>
                </a:solidFill>
                <a:effectLst/>
              </a:rPr>
              <a:t>, </a:t>
            </a:r>
            <a:r>
              <a:rPr lang="en-US" b="1" dirty="0" err="1">
                <a:solidFill>
                  <a:srgbClr val="008000"/>
                </a:solidFill>
              </a:rPr>
              <a:t>OneLake</a:t>
            </a:r>
            <a:r>
              <a:rPr lang="en-US" dirty="0">
                <a:solidFill>
                  <a:srgbClr val="000000"/>
                </a:solidFill>
              </a:rPr>
              <a:t>, and </a:t>
            </a:r>
            <a:r>
              <a:rPr lang="en-US" b="1" dirty="0">
                <a:solidFill>
                  <a:srgbClr val="008000"/>
                </a:solidFill>
              </a:rPr>
              <a:t>Workspaces</a:t>
            </a:r>
            <a:r>
              <a:rPr lang="en-US" dirty="0">
                <a:solidFill>
                  <a:srgbClr val="000000"/>
                </a:solidFill>
              </a:rPr>
              <a:t>.</a:t>
            </a:r>
            <a:endParaRPr lang="en-US" b="0" i="0" dirty="0">
              <a:solidFill>
                <a:srgbClr val="000000"/>
              </a:solidFill>
              <a:effectLst/>
            </a:endParaRPr>
          </a:p>
        </p:txBody>
      </p:sp>
      <p:sp>
        <p:nvSpPr>
          <p:cNvPr id="8" name="TextBox 7">
            <a:extLst>
              <a:ext uri="{FF2B5EF4-FFF2-40B4-BE49-F238E27FC236}">
                <a16:creationId xmlns:a16="http://schemas.microsoft.com/office/drawing/2014/main" id="{947DA726-2A1D-E6D2-E509-1918E22CC9D0}"/>
              </a:ext>
            </a:extLst>
          </p:cNvPr>
          <p:cNvSpPr txBox="1"/>
          <p:nvPr/>
        </p:nvSpPr>
        <p:spPr>
          <a:xfrm>
            <a:off x="1322318" y="4655403"/>
            <a:ext cx="6101482" cy="1797928"/>
          </a:xfrm>
          <a:prstGeom prst="rect">
            <a:avLst/>
          </a:prstGeom>
          <a:noFill/>
        </p:spPr>
        <p:txBody>
          <a:bodyPr wrap="square">
            <a:spAutoFit/>
          </a:bodyPr>
          <a:lstStyle/>
          <a:p>
            <a:pPr algn="l" rtl="0" fontAlgn="base">
              <a:lnSpc>
                <a:spcPts val="1575"/>
              </a:lnSpc>
              <a:spcBef>
                <a:spcPts val="1600"/>
              </a:spcBef>
              <a:spcAft>
                <a:spcPts val="300"/>
              </a:spcAft>
              <a:buNone/>
            </a:pPr>
            <a:r>
              <a:rPr lang="en-US" sz="2400" b="1" i="0" dirty="0">
                <a:solidFill>
                  <a:srgbClr val="000000"/>
                </a:solidFill>
                <a:effectLst/>
              </a:rPr>
              <a:t>Canvas </a:t>
            </a:r>
            <a:endParaRPr lang="en-US" b="1" i="0" dirty="0">
              <a:solidFill>
                <a:srgbClr val="000000"/>
              </a:solidFill>
              <a:effectLst/>
            </a:endParaRPr>
          </a:p>
          <a:p>
            <a:pPr algn="l" rtl="0" fontAlgn="base">
              <a:spcBef>
                <a:spcPts val="600"/>
              </a:spcBef>
              <a:spcAft>
                <a:spcPts val="600"/>
              </a:spcAft>
            </a:pPr>
            <a:r>
              <a:rPr lang="en-US" sz="1800" b="0" i="0" dirty="0">
                <a:solidFill>
                  <a:srgbClr val="000000"/>
                </a:solidFill>
                <a:effectLst/>
              </a:rPr>
              <a:t>Similar to the Canvas area in the Desktop, the particular content and use of the Canvas area in the service depends on exactly where you are in the service and what you are doing. Suffice to say, this is the main area where view and interact with reports and other content within the service. </a:t>
            </a:r>
            <a:endParaRPr lang="en-US" b="0" i="0" dirty="0">
              <a:solidFill>
                <a:srgbClr val="000000"/>
              </a:solidFill>
              <a:effectLst/>
            </a:endParaRPr>
          </a:p>
        </p:txBody>
      </p:sp>
    </p:spTree>
    <p:extLst>
      <p:ext uri="{BB962C8B-B14F-4D97-AF65-F5344CB8AC3E}">
        <p14:creationId xmlns:p14="http://schemas.microsoft.com/office/powerpoint/2010/main" val="25551047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FCAC6-4055-CD81-EA58-50F0F1C623F3}"/>
              </a:ext>
            </a:extLst>
          </p:cNvPr>
          <p:cNvSpPr>
            <a:spLocks noGrp="1"/>
          </p:cNvSpPr>
          <p:nvPr>
            <p:ph type="ctrTitle"/>
          </p:nvPr>
        </p:nvSpPr>
        <p:spPr/>
        <p:txBody>
          <a:bodyPr/>
          <a:lstStyle/>
          <a:p>
            <a:r>
              <a:rPr lang="en-US" dirty="0"/>
              <a:t>Publishing and sharing</a:t>
            </a:r>
          </a:p>
        </p:txBody>
      </p:sp>
    </p:spTree>
    <p:extLst>
      <p:ext uri="{BB962C8B-B14F-4D97-AF65-F5344CB8AC3E}">
        <p14:creationId xmlns:p14="http://schemas.microsoft.com/office/powerpoint/2010/main" val="17843098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BB3487-D7AC-7E9C-7727-6FFE5C2DF284}"/>
            </a:ext>
          </a:extLst>
        </p:cNvPr>
        <p:cNvGrpSpPr/>
        <p:nvPr/>
      </p:nvGrpSpPr>
      <p:grpSpPr>
        <a:xfrm>
          <a:off x="0" y="0"/>
          <a:ext cx="0" cy="0"/>
          <a:chOff x="0" y="0"/>
          <a:chExt cx="0" cy="0"/>
        </a:xfrm>
      </p:grpSpPr>
      <p:sp>
        <p:nvSpPr>
          <p:cNvPr id="14" name="Slide Number Placeholder 5">
            <a:extLst>
              <a:ext uri="{FF2B5EF4-FFF2-40B4-BE49-F238E27FC236}">
                <a16:creationId xmlns:a16="http://schemas.microsoft.com/office/drawing/2014/main" id="{3C723D91-0717-3B8F-8CB8-89F395816BBD}"/>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9</a:t>
            </a:fld>
            <a:endParaRPr lang="en-US" dirty="0"/>
          </a:p>
        </p:txBody>
      </p:sp>
      <p:sp>
        <p:nvSpPr>
          <p:cNvPr id="2" name="Title 1">
            <a:extLst>
              <a:ext uri="{FF2B5EF4-FFF2-40B4-BE49-F238E27FC236}">
                <a16:creationId xmlns:a16="http://schemas.microsoft.com/office/drawing/2014/main" id="{1A925842-1526-40B2-E3DD-E70CC9DA3D1F}"/>
              </a:ext>
            </a:extLst>
          </p:cNvPr>
          <p:cNvSpPr>
            <a:spLocks noGrp="1"/>
          </p:cNvSpPr>
          <p:nvPr>
            <p:ph type="title"/>
          </p:nvPr>
        </p:nvSpPr>
        <p:spPr>
          <a:xfrm>
            <a:off x="1322318" y="268361"/>
            <a:ext cx="7288282" cy="586834"/>
          </a:xfrm>
        </p:spPr>
        <p:txBody>
          <a:bodyPr/>
          <a:lstStyle/>
          <a:p>
            <a:r>
              <a:rPr lang="en-US" dirty="0"/>
              <a:t>Creating a Workspace</a:t>
            </a:r>
          </a:p>
        </p:txBody>
      </p:sp>
      <p:sp>
        <p:nvSpPr>
          <p:cNvPr id="4" name="TextBox 3">
            <a:extLst>
              <a:ext uri="{FF2B5EF4-FFF2-40B4-BE49-F238E27FC236}">
                <a16:creationId xmlns:a16="http://schemas.microsoft.com/office/drawing/2014/main" id="{A6CC7BC8-2C17-A242-8833-8CCA445A2642}"/>
              </a:ext>
            </a:extLst>
          </p:cNvPr>
          <p:cNvSpPr txBox="1"/>
          <p:nvPr/>
        </p:nvSpPr>
        <p:spPr>
          <a:xfrm>
            <a:off x="1322318" y="1120676"/>
            <a:ext cx="6101482" cy="2308324"/>
          </a:xfrm>
          <a:prstGeom prst="rect">
            <a:avLst/>
          </a:prstGeom>
          <a:noFill/>
        </p:spPr>
        <p:txBody>
          <a:bodyPr wrap="square">
            <a:spAutoFit/>
          </a:bodyPr>
          <a:lstStyle/>
          <a:p>
            <a:r>
              <a:rPr lang="en-US" sz="1800" b="1" i="0" dirty="0">
                <a:solidFill>
                  <a:srgbClr val="008000"/>
                </a:solidFill>
                <a:effectLst/>
              </a:rPr>
              <a:t>Workspaces</a:t>
            </a:r>
            <a:r>
              <a:rPr lang="en-US" sz="1800" b="0" i="0" dirty="0">
                <a:solidFill>
                  <a:srgbClr val="000000"/>
                </a:solidFill>
                <a:effectLst/>
              </a:rPr>
              <a:t> is a fly-out menu that lists any workspaces that have been created by, or shared with, the currently logged-in user. Workspaces are a way of organizing your dashboards, reports, workbooks, semantic models, dataflows, and other content. Workspaces also serve as shared environments for a group of users, and a workspace is the technology underlying apps in Power BI. Every user starts with one workspace, </a:t>
            </a:r>
            <a:r>
              <a:rPr lang="en-US" sz="1800" b="1" i="0" dirty="0">
                <a:solidFill>
                  <a:srgbClr val="008000"/>
                </a:solidFill>
                <a:effectLst/>
              </a:rPr>
              <a:t>My workspace</a:t>
            </a:r>
            <a:r>
              <a:rPr lang="en-US" sz="1800" b="0" i="0" dirty="0">
                <a:solidFill>
                  <a:srgbClr val="000000"/>
                </a:solidFill>
                <a:effectLst/>
              </a:rPr>
              <a:t>.</a:t>
            </a:r>
            <a:endParaRPr lang="en-US" dirty="0"/>
          </a:p>
        </p:txBody>
      </p:sp>
      <p:pic>
        <p:nvPicPr>
          <p:cNvPr id="2050" name="Picture 2" descr="A screenshot of a computer&#10;&#10;Description automatically generated, Picture">
            <a:extLst>
              <a:ext uri="{FF2B5EF4-FFF2-40B4-BE49-F238E27FC236}">
                <a16:creationId xmlns:a16="http://schemas.microsoft.com/office/drawing/2014/main" id="{D5EDF6E8-514A-2B28-BAC2-E3F5D29F28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49251" y="136526"/>
            <a:ext cx="3775900" cy="6233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3802485"/>
      </p:ext>
    </p:extLst>
  </p:cSld>
  <p:clrMapOvr>
    <a:masterClrMapping/>
  </p:clrMapOvr>
</p:sld>
</file>

<file path=ppt/theme/theme1.xml><?xml version="1.0" encoding="utf-8"?>
<a:theme xmlns:a="http://schemas.openxmlformats.org/drawingml/2006/main" name="Custom">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ustom" id="{F85C13B5-8B75-4CB8-BA5E-9CAC0747196D}" vid="{617487EE-AB70-4C55-8A81-E6744CC4A2C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9168DCE-134F-4610-A6AA-88CEBE8D71D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5EDE3176-A15D-46A3-BDDB-64A0D73632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ABF691C-888B-4061-8A6F-D5CE84A0254B}">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{6EA9C428-B11C-4151-80F0-6C77F10FC0DA}tf67328976_win32</Template>
  <TotalTime>653</TotalTime>
  <Words>806</Words>
  <Application>Microsoft Office PowerPoint</Application>
  <PresentationFormat>Widescreen</PresentationFormat>
  <Paragraphs>64</Paragraphs>
  <Slides>14</Slides>
  <Notes>10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14</vt:i4>
      </vt:variant>
    </vt:vector>
  </HeadingPairs>
  <TitlesOfParts>
    <vt:vector size="24" baseType="lpstr">
      <vt:lpstr>Aptos</vt:lpstr>
      <vt:lpstr>Aptos Display</vt:lpstr>
      <vt:lpstr>Arial</vt:lpstr>
      <vt:lpstr>Calibri</vt:lpstr>
      <vt:lpstr>Consolas</vt:lpstr>
      <vt:lpstr>Segoe UI</vt:lpstr>
      <vt:lpstr>Tenorite</vt:lpstr>
      <vt:lpstr>Trebuchet MS</vt:lpstr>
      <vt:lpstr>Custom</vt:lpstr>
      <vt:lpstr>Custom Design</vt:lpstr>
      <vt:lpstr>Learn Power BI: Chapter 8  Publishing and Sharing</vt:lpstr>
      <vt:lpstr>Lesson Plan</vt:lpstr>
      <vt:lpstr>Creating an account</vt:lpstr>
      <vt:lpstr>Creating an Account</vt:lpstr>
      <vt:lpstr>Introducing the service</vt:lpstr>
      <vt:lpstr>PowerPoint Presentation</vt:lpstr>
      <vt:lpstr>Touring the Service</vt:lpstr>
      <vt:lpstr>Publishing and sharing</vt:lpstr>
      <vt:lpstr>Creating a Workspace</vt:lpstr>
      <vt:lpstr>Publishing</vt:lpstr>
      <vt:lpstr>Sharing</vt:lpstr>
      <vt:lpstr>Summary</vt:lpstr>
      <vt:lpstr>Review Questions</vt:lpstr>
      <vt:lpstr>Follow-up and Next lesson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Gregory Deckler</dc:creator>
  <cp:lastModifiedBy>Greg Deckler</cp:lastModifiedBy>
  <cp:revision>5</cp:revision>
  <dcterms:created xsi:type="dcterms:W3CDTF">2024-10-03T14:53:25Z</dcterms:created>
  <dcterms:modified xsi:type="dcterms:W3CDTF">2025-05-15T18:51:46Z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