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30"/>
  </p:notesMasterIdLst>
  <p:handoutMasterIdLst>
    <p:handoutMasterId r:id="rId31"/>
  </p:handoutMasterIdLst>
  <p:sldIdLst>
    <p:sldId id="256" r:id="rId6"/>
    <p:sldId id="257" r:id="rId7"/>
    <p:sldId id="295" r:id="rId8"/>
    <p:sldId id="328" r:id="rId9"/>
    <p:sldId id="329" r:id="rId10"/>
    <p:sldId id="330" r:id="rId11"/>
    <p:sldId id="331" r:id="rId12"/>
    <p:sldId id="332" r:id="rId13"/>
    <p:sldId id="333" r:id="rId14"/>
    <p:sldId id="334" r:id="rId15"/>
    <p:sldId id="336" r:id="rId16"/>
    <p:sldId id="335" r:id="rId17"/>
    <p:sldId id="258" r:id="rId18"/>
    <p:sldId id="337" r:id="rId19"/>
    <p:sldId id="338" r:id="rId20"/>
    <p:sldId id="339" r:id="rId21"/>
    <p:sldId id="340" r:id="rId22"/>
    <p:sldId id="341" r:id="rId23"/>
    <p:sldId id="302" r:id="rId24"/>
    <p:sldId id="327" r:id="rId25"/>
    <p:sldId id="342" r:id="rId26"/>
    <p:sldId id="297" r:id="rId27"/>
    <p:sldId id="291" r:id="rId28"/>
    <p:sldId id="29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5AD01E-F560-4B65-8AC7-3A83BF8B1C7F}" v="121" dt="2025-05-16T19:43:51.5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94" d="100"/>
          <a:sy n="94" d="100"/>
        </p:scale>
        <p:origin x="264" y="2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915F71AC-D29A-43C7-8A10-3186F6CCB57E}"/>
    <pc:docChg chg="custSel addSld delSld modSld">
      <pc:chgData name="Greg Deckler" userId="38fedbb726841d9a" providerId="LiveId" clId="{915F71AC-D29A-43C7-8A10-3186F6CCB57E}" dt="2025-05-15T18:13:18.678" v="1717" actId="20577"/>
      <pc:docMkLst>
        <pc:docMk/>
      </pc:docMkLst>
      <pc:sldChg chg="modSp mod">
        <pc:chgData name="Greg Deckler" userId="38fedbb726841d9a" providerId="LiveId" clId="{915F71AC-D29A-43C7-8A10-3186F6CCB57E}" dt="2025-05-15T17:43:20.196" v="2"/>
        <pc:sldMkLst>
          <pc:docMk/>
          <pc:sldMk cId="2586058810" sldId="256"/>
        </pc:sldMkLst>
        <pc:spChg chg="mod">
          <ac:chgData name="Greg Deckler" userId="38fedbb726841d9a" providerId="LiveId" clId="{915F71AC-D29A-43C7-8A10-3186F6CCB57E}" dt="2025-05-15T17:43:20.196" v="2"/>
          <ac:spMkLst>
            <pc:docMk/>
            <pc:sldMk cId="2586058810" sldId="256"/>
            <ac:spMk id="2" creationId="{CFE75451-6A4B-484B-9ED1-353CCE25B0F4}"/>
          </ac:spMkLst>
        </pc:spChg>
      </pc:sldChg>
      <pc:sldChg chg="modSp mod">
        <pc:chgData name="Greg Deckler" userId="38fedbb726841d9a" providerId="LiveId" clId="{915F71AC-D29A-43C7-8A10-3186F6CCB57E}" dt="2025-05-15T17:43:53.496" v="76" actId="20577"/>
        <pc:sldMkLst>
          <pc:docMk/>
          <pc:sldMk cId="1713219598" sldId="257"/>
        </pc:sldMkLst>
        <pc:spChg chg="mod">
          <ac:chgData name="Greg Deckler" userId="38fedbb726841d9a" providerId="LiveId" clId="{915F71AC-D29A-43C7-8A10-3186F6CCB57E}" dt="2025-05-15T17:43:53.496" v="76" actId="20577"/>
          <ac:spMkLst>
            <pc:docMk/>
            <pc:sldMk cId="1713219598" sldId="257"/>
            <ac:spMk id="3" creationId="{5671D7E5-EF66-4BCD-8DAA-E9061157F0BE}"/>
          </ac:spMkLst>
        </pc:spChg>
      </pc:sldChg>
      <pc:sldChg chg="addSp delSp modSp mod">
        <pc:chgData name="Greg Deckler" userId="38fedbb726841d9a" providerId="LiveId" clId="{915F71AC-D29A-43C7-8A10-3186F6CCB57E}" dt="2025-05-15T17:51:37.022" v="532" actId="2711"/>
        <pc:sldMkLst>
          <pc:docMk/>
          <pc:sldMk cId="3571516367" sldId="258"/>
        </pc:sldMkLst>
        <pc:spChg chg="mod">
          <ac:chgData name="Greg Deckler" userId="38fedbb726841d9a" providerId="LiveId" clId="{915F71AC-D29A-43C7-8A10-3186F6CCB57E}" dt="2025-05-15T17:45:48.352" v="101" actId="20577"/>
          <ac:spMkLst>
            <pc:docMk/>
            <pc:sldMk cId="3571516367" sldId="258"/>
            <ac:spMk id="2" creationId="{0A32731C-311B-46F7-A865-6C3AF6B09A47}"/>
          </ac:spMkLst>
        </pc:spChg>
        <pc:spChg chg="add mod">
          <ac:chgData name="Greg Deckler" userId="38fedbb726841d9a" providerId="LiveId" clId="{915F71AC-D29A-43C7-8A10-3186F6CCB57E}" dt="2025-05-15T17:51:37.022" v="532" actId="2711"/>
          <ac:spMkLst>
            <pc:docMk/>
            <pc:sldMk cId="3571516367" sldId="258"/>
            <ac:spMk id="4" creationId="{3E860147-800E-3E0A-B51D-3562FC27712F}"/>
          </ac:spMkLst>
        </pc:spChg>
        <pc:spChg chg="add mod">
          <ac:chgData name="Greg Deckler" userId="38fedbb726841d9a" providerId="LiveId" clId="{915F71AC-D29A-43C7-8A10-3186F6CCB57E}" dt="2025-05-15T17:51:34.176" v="531" actId="2711"/>
          <ac:spMkLst>
            <pc:docMk/>
            <pc:sldMk cId="3571516367" sldId="258"/>
            <ac:spMk id="6" creationId="{D69A183D-9A02-05E8-63D6-A9578CBB2C14}"/>
          </ac:spMkLst>
        </pc:spChg>
        <pc:spChg chg="del">
          <ac:chgData name="Greg Deckler" userId="38fedbb726841d9a" providerId="LiveId" clId="{915F71AC-D29A-43C7-8A10-3186F6CCB57E}" dt="2025-05-15T17:45:41.844" v="81" actId="478"/>
          <ac:spMkLst>
            <pc:docMk/>
            <pc:sldMk cId="3571516367" sldId="258"/>
            <ac:spMk id="7" creationId="{0C9FBD22-973E-C7EB-84B4-73F45312FF73}"/>
          </ac:spMkLst>
        </pc:spChg>
        <pc:picChg chg="del">
          <ac:chgData name="Greg Deckler" userId="38fedbb726841d9a" providerId="LiveId" clId="{915F71AC-D29A-43C7-8A10-3186F6CCB57E}" dt="2025-05-15T17:45:37.393" v="80" actId="478"/>
          <ac:picMkLst>
            <pc:docMk/>
            <pc:sldMk cId="3571516367" sldId="258"/>
            <ac:picMk id="1026" creationId="{57621696-7F87-A146-D5AB-A95F593F96AA}"/>
          </ac:picMkLst>
        </pc:picChg>
      </pc:sldChg>
      <pc:sldChg chg="addSp delSp modSp mod">
        <pc:chgData name="Greg Deckler" userId="38fedbb726841d9a" providerId="LiveId" clId="{915F71AC-D29A-43C7-8A10-3186F6CCB57E}" dt="2025-05-15T18:01:56.795" v="966" actId="1076"/>
        <pc:sldMkLst>
          <pc:docMk/>
          <pc:sldMk cId="2202967927" sldId="287"/>
        </pc:sldMkLst>
        <pc:spChg chg="mod">
          <ac:chgData name="Greg Deckler" userId="38fedbb726841d9a" providerId="LiveId" clId="{915F71AC-D29A-43C7-8A10-3186F6CCB57E}" dt="2025-05-15T18:01:47.945" v="962" actId="14100"/>
          <ac:spMkLst>
            <pc:docMk/>
            <pc:sldMk cId="2202967927" sldId="287"/>
            <ac:spMk id="4" creationId="{6BC6F72E-A9A0-80D5-1253-15A01B3F3062}"/>
          </ac:spMkLst>
        </pc:spChg>
        <pc:spChg chg="del">
          <ac:chgData name="Greg Deckler" userId="38fedbb726841d9a" providerId="LiveId" clId="{915F71AC-D29A-43C7-8A10-3186F6CCB57E}" dt="2025-05-15T18:01:49.748" v="963" actId="478"/>
          <ac:spMkLst>
            <pc:docMk/>
            <pc:sldMk cId="2202967927" sldId="287"/>
            <ac:spMk id="5" creationId="{6BC20049-4F4E-5CEC-63AB-DA54B223BCE8}"/>
          </ac:spMkLst>
        </pc:spChg>
        <pc:picChg chg="add mod">
          <ac:chgData name="Greg Deckler" userId="38fedbb726841d9a" providerId="LiveId" clId="{915F71AC-D29A-43C7-8A10-3186F6CCB57E}" dt="2025-05-15T18:01:56.795" v="966" actId="1076"/>
          <ac:picMkLst>
            <pc:docMk/>
            <pc:sldMk cId="2202967927" sldId="287"/>
            <ac:picMk id="3074" creationId="{02D3E88F-F13F-7AB5-0C19-8F838A17111C}"/>
          </ac:picMkLst>
        </pc:picChg>
      </pc:sldChg>
      <pc:sldChg chg="del">
        <pc:chgData name="Greg Deckler" userId="38fedbb726841d9a" providerId="LiveId" clId="{915F71AC-D29A-43C7-8A10-3186F6CCB57E}" dt="2025-05-15T18:05:09.878" v="1055" actId="2696"/>
        <pc:sldMkLst>
          <pc:docMk/>
          <pc:sldMk cId="821448023" sldId="288"/>
        </pc:sldMkLst>
      </pc:sldChg>
      <pc:sldChg chg="modSp mod">
        <pc:chgData name="Greg Deckler" userId="38fedbb726841d9a" providerId="LiveId" clId="{915F71AC-D29A-43C7-8A10-3186F6CCB57E}" dt="2025-05-15T18:11:38.530" v="1662" actId="20577"/>
        <pc:sldMkLst>
          <pc:docMk/>
          <pc:sldMk cId="3799680084" sldId="291"/>
        </pc:sldMkLst>
        <pc:spChg chg="mod">
          <ac:chgData name="Greg Deckler" userId="38fedbb726841d9a" providerId="LiveId" clId="{915F71AC-D29A-43C7-8A10-3186F6CCB57E}" dt="2025-05-15T18:11:38.530" v="1662" actId="20577"/>
          <ac:spMkLst>
            <pc:docMk/>
            <pc:sldMk cId="3799680084" sldId="291"/>
            <ac:spMk id="3" creationId="{AF64C29E-DF30-4DC6-AB95-2016F9A703B6}"/>
          </ac:spMkLst>
        </pc:spChg>
      </pc:sldChg>
      <pc:sldChg chg="modSp mod">
        <pc:chgData name="Greg Deckler" userId="38fedbb726841d9a" providerId="LiveId" clId="{915F71AC-D29A-43C7-8A10-3186F6CCB57E}" dt="2025-05-15T18:13:18.678" v="1717" actId="20577"/>
        <pc:sldMkLst>
          <pc:docMk/>
          <pc:sldMk cId="2391922671" sldId="292"/>
        </pc:sldMkLst>
        <pc:spChg chg="mod">
          <ac:chgData name="Greg Deckler" userId="38fedbb726841d9a" providerId="LiveId" clId="{915F71AC-D29A-43C7-8A10-3186F6CCB57E}" dt="2025-05-15T18:12:56.962" v="1691" actId="20577"/>
          <ac:spMkLst>
            <pc:docMk/>
            <pc:sldMk cId="2391922671" sldId="292"/>
            <ac:spMk id="3" creationId="{7A7D68E0-9565-516F-2D21-88C01DED5EBD}"/>
          </ac:spMkLst>
        </pc:spChg>
        <pc:spChg chg="mod">
          <ac:chgData name="Greg Deckler" userId="38fedbb726841d9a" providerId="LiveId" clId="{915F71AC-D29A-43C7-8A10-3186F6CCB57E}" dt="2025-05-15T18:13:18.678" v="1717" actId="20577"/>
          <ac:spMkLst>
            <pc:docMk/>
            <pc:sldMk cId="2391922671" sldId="292"/>
            <ac:spMk id="4" creationId="{D6BD4F4D-C9F3-03C8-9C7E-66F8B0109ED0}"/>
          </ac:spMkLst>
        </pc:spChg>
      </pc:sldChg>
      <pc:sldChg chg="modSp mod">
        <pc:chgData name="Greg Deckler" userId="38fedbb726841d9a" providerId="LiveId" clId="{915F71AC-D29A-43C7-8A10-3186F6CCB57E}" dt="2025-05-15T17:44:02.616" v="77"/>
        <pc:sldMkLst>
          <pc:docMk/>
          <pc:sldMk cId="1022823623" sldId="295"/>
        </pc:sldMkLst>
        <pc:spChg chg="mod">
          <ac:chgData name="Greg Deckler" userId="38fedbb726841d9a" providerId="LiveId" clId="{915F71AC-D29A-43C7-8A10-3186F6CCB57E}" dt="2025-05-15T17:44:02.616" v="77"/>
          <ac:spMkLst>
            <pc:docMk/>
            <pc:sldMk cId="1022823623" sldId="295"/>
            <ac:spMk id="2" creationId="{D8DFCAC6-4055-CD81-EA58-50F0F1C623F3}"/>
          </ac:spMkLst>
        </pc:spChg>
      </pc:sldChg>
      <pc:sldChg chg="addSp delSp modSp mod">
        <pc:chgData name="Greg Deckler" userId="38fedbb726841d9a" providerId="LiveId" clId="{915F71AC-D29A-43C7-8A10-3186F6CCB57E}" dt="2025-05-15T17:51:44.806" v="533" actId="2711"/>
        <pc:sldMkLst>
          <pc:docMk/>
          <pc:sldMk cId="2446449620" sldId="301"/>
        </pc:sldMkLst>
        <pc:spChg chg="mod">
          <ac:chgData name="Greg Deckler" userId="38fedbb726841d9a" providerId="LiveId" clId="{915F71AC-D29A-43C7-8A10-3186F6CCB57E}" dt="2025-05-15T17:47:37.015" v="389" actId="20577"/>
          <ac:spMkLst>
            <pc:docMk/>
            <pc:sldMk cId="2446449620" sldId="301"/>
            <ac:spMk id="2" creationId="{DD7E983A-8EE5-F3E0-C18A-255B5B9C4C49}"/>
          </ac:spMkLst>
        </pc:spChg>
        <pc:spChg chg="del">
          <ac:chgData name="Greg Deckler" userId="38fedbb726841d9a" providerId="LiveId" clId="{915F71AC-D29A-43C7-8A10-3186F6CCB57E}" dt="2025-05-15T17:48:22.730" v="391" actId="478"/>
          <ac:spMkLst>
            <pc:docMk/>
            <pc:sldMk cId="2446449620" sldId="301"/>
            <ac:spMk id="4" creationId="{6645B054-39AB-2377-852D-E9C330F43DCE}"/>
          </ac:spMkLst>
        </pc:spChg>
        <pc:spChg chg="del">
          <ac:chgData name="Greg Deckler" userId="38fedbb726841d9a" providerId="LiveId" clId="{915F71AC-D29A-43C7-8A10-3186F6CCB57E}" dt="2025-05-15T17:48:25.307" v="392" actId="478"/>
          <ac:spMkLst>
            <pc:docMk/>
            <pc:sldMk cId="2446449620" sldId="301"/>
            <ac:spMk id="5" creationId="{86B09E76-414C-5370-9249-26010AC5B01A}"/>
          </ac:spMkLst>
        </pc:spChg>
        <pc:spChg chg="add mod">
          <ac:chgData name="Greg Deckler" userId="38fedbb726841d9a" providerId="LiveId" clId="{915F71AC-D29A-43C7-8A10-3186F6CCB57E}" dt="2025-05-15T17:51:44.806" v="533" actId="2711"/>
          <ac:spMkLst>
            <pc:docMk/>
            <pc:sldMk cId="2446449620" sldId="301"/>
            <ac:spMk id="6" creationId="{40406BC5-60E5-933A-C39B-884E272B5165}"/>
          </ac:spMkLst>
        </pc:spChg>
        <pc:spChg chg="add del mod">
          <ac:chgData name="Greg Deckler" userId="38fedbb726841d9a" providerId="LiveId" clId="{915F71AC-D29A-43C7-8A10-3186F6CCB57E}" dt="2025-05-15T17:50:10.583" v="508" actId="478"/>
          <ac:spMkLst>
            <pc:docMk/>
            <pc:sldMk cId="2446449620" sldId="301"/>
            <ac:spMk id="8" creationId="{CC31B82F-3AFF-5CCA-5C49-5C5D787D4377}"/>
          </ac:spMkLst>
        </pc:spChg>
        <pc:picChg chg="add mod">
          <ac:chgData name="Greg Deckler" userId="38fedbb726841d9a" providerId="LiveId" clId="{915F71AC-D29A-43C7-8A10-3186F6CCB57E}" dt="2025-05-15T17:50:29.029" v="513" actId="1076"/>
          <ac:picMkLst>
            <pc:docMk/>
            <pc:sldMk cId="2446449620" sldId="301"/>
            <ac:picMk id="1026" creationId="{6696072A-D594-DF32-DA52-7E7EAED352C2}"/>
          </ac:picMkLst>
        </pc:picChg>
        <pc:picChg chg="del">
          <ac:chgData name="Greg Deckler" userId="38fedbb726841d9a" providerId="LiveId" clId="{915F71AC-D29A-43C7-8A10-3186F6CCB57E}" dt="2025-05-15T17:48:19.212" v="390" actId="478"/>
          <ac:picMkLst>
            <pc:docMk/>
            <pc:sldMk cId="2446449620" sldId="301"/>
            <ac:picMk id="2050" creationId="{E2EABF7A-5EBD-D513-4317-29619BE73C20}"/>
          </ac:picMkLst>
        </pc:picChg>
      </pc:sldChg>
      <pc:sldChg chg="modSp mod">
        <pc:chgData name="Greg Deckler" userId="38fedbb726841d9a" providerId="LiveId" clId="{915F71AC-D29A-43C7-8A10-3186F6CCB57E}" dt="2025-05-15T17:44:10.934" v="78"/>
        <pc:sldMkLst>
          <pc:docMk/>
          <pc:sldMk cId="1489774725" sldId="302"/>
        </pc:sldMkLst>
        <pc:spChg chg="mod">
          <ac:chgData name="Greg Deckler" userId="38fedbb726841d9a" providerId="LiveId" clId="{915F71AC-D29A-43C7-8A10-3186F6CCB57E}" dt="2025-05-15T17:44:10.934" v="78"/>
          <ac:spMkLst>
            <pc:docMk/>
            <pc:sldMk cId="1489774725" sldId="302"/>
            <ac:spMk id="2" creationId="{D8DFCAC6-4055-CD81-EA58-50F0F1C623F3}"/>
          </ac:spMkLst>
        </pc:spChg>
      </pc:sldChg>
      <pc:sldChg chg="modSp mod">
        <pc:chgData name="Greg Deckler" userId="38fedbb726841d9a" providerId="LiveId" clId="{915F71AC-D29A-43C7-8A10-3186F6CCB57E}" dt="2025-05-15T17:44:25.105" v="79"/>
        <pc:sldMkLst>
          <pc:docMk/>
          <pc:sldMk cId="1784309828" sldId="303"/>
        </pc:sldMkLst>
        <pc:spChg chg="mod">
          <ac:chgData name="Greg Deckler" userId="38fedbb726841d9a" providerId="LiveId" clId="{915F71AC-D29A-43C7-8A10-3186F6CCB57E}" dt="2025-05-15T17:44:25.105" v="79"/>
          <ac:spMkLst>
            <pc:docMk/>
            <pc:sldMk cId="1784309828" sldId="303"/>
            <ac:spMk id="2" creationId="{D8DFCAC6-4055-CD81-EA58-50F0F1C623F3}"/>
          </ac:spMkLst>
        </pc:spChg>
      </pc:sldChg>
      <pc:sldChg chg="del">
        <pc:chgData name="Greg Deckler" userId="38fedbb726841d9a" providerId="LiveId" clId="{915F71AC-D29A-43C7-8A10-3186F6CCB57E}" dt="2025-05-15T18:05:44.450" v="1056" actId="47"/>
        <pc:sldMkLst>
          <pc:docMk/>
          <pc:sldMk cId="1374069880" sldId="304"/>
        </pc:sldMkLst>
      </pc:sldChg>
      <pc:sldChg chg="addSp delSp modSp mod">
        <pc:chgData name="Greg Deckler" userId="38fedbb726841d9a" providerId="LiveId" clId="{915F71AC-D29A-43C7-8A10-3186F6CCB57E}" dt="2025-05-15T17:52:16.284" v="539" actId="1076"/>
        <pc:sldMkLst>
          <pc:docMk/>
          <pc:sldMk cId="1965639277" sldId="314"/>
        </pc:sldMkLst>
        <pc:spChg chg="mod">
          <ac:chgData name="Greg Deckler" userId="38fedbb726841d9a" providerId="LiveId" clId="{915F71AC-D29A-43C7-8A10-3186F6CCB57E}" dt="2025-05-15T17:51:56.868" v="534" actId="2710"/>
          <ac:spMkLst>
            <pc:docMk/>
            <pc:sldMk cId="1965639277" sldId="314"/>
            <ac:spMk id="4" creationId="{9D8039FB-8424-DDFC-CB16-AD6DE425C08E}"/>
          </ac:spMkLst>
        </pc:spChg>
        <pc:spChg chg="mod">
          <ac:chgData name="Greg Deckler" userId="38fedbb726841d9a" providerId="LiveId" clId="{915F71AC-D29A-43C7-8A10-3186F6CCB57E}" dt="2025-05-15T17:50:54.825" v="529" actId="20577"/>
          <ac:spMkLst>
            <pc:docMk/>
            <pc:sldMk cId="1965639277" sldId="314"/>
            <ac:spMk id="5" creationId="{BA4EDC14-2D51-156A-8705-60D9BB699822}"/>
          </ac:spMkLst>
        </pc:spChg>
        <pc:picChg chg="add mod">
          <ac:chgData name="Greg Deckler" userId="38fedbb726841d9a" providerId="LiveId" clId="{915F71AC-D29A-43C7-8A10-3186F6CCB57E}" dt="2025-05-15T17:52:16.284" v="539" actId="1076"/>
          <ac:picMkLst>
            <pc:docMk/>
            <pc:sldMk cId="1965639277" sldId="314"/>
            <ac:picMk id="2050" creationId="{37D6340D-E93A-19C6-A252-616E24348BE0}"/>
          </ac:picMkLst>
        </pc:picChg>
        <pc:picChg chg="del">
          <ac:chgData name="Greg Deckler" userId="38fedbb726841d9a" providerId="LiveId" clId="{915F71AC-D29A-43C7-8A10-3186F6CCB57E}" dt="2025-05-15T17:51:58.732" v="535" actId="478"/>
          <ac:picMkLst>
            <pc:docMk/>
            <pc:sldMk cId="1965639277" sldId="314"/>
            <ac:picMk id="3074" creationId="{6C4B2947-CF72-80F7-AF1E-346C6AC64C1F}"/>
          </ac:picMkLst>
        </pc:picChg>
        <pc:picChg chg="del">
          <ac:chgData name="Greg Deckler" userId="38fedbb726841d9a" providerId="LiveId" clId="{915F71AC-D29A-43C7-8A10-3186F6CCB57E}" dt="2025-05-15T17:52:00.482" v="536" actId="478"/>
          <ac:picMkLst>
            <pc:docMk/>
            <pc:sldMk cId="1965639277" sldId="314"/>
            <ac:picMk id="3076" creationId="{FF51C33C-0475-E426-427C-FD303834C050}"/>
          </ac:picMkLst>
        </pc:picChg>
      </pc:sldChg>
      <pc:sldChg chg="del">
        <pc:chgData name="Greg Deckler" userId="38fedbb726841d9a" providerId="LiveId" clId="{915F71AC-D29A-43C7-8A10-3186F6CCB57E}" dt="2025-05-15T18:05:09.878" v="1055" actId="2696"/>
        <pc:sldMkLst>
          <pc:docMk/>
          <pc:sldMk cId="77906579" sldId="315"/>
        </pc:sldMkLst>
      </pc:sldChg>
      <pc:sldChg chg="del">
        <pc:chgData name="Greg Deckler" userId="38fedbb726841d9a" providerId="LiveId" clId="{915F71AC-D29A-43C7-8A10-3186F6CCB57E}" dt="2025-05-15T18:05:09.878" v="1055" actId="2696"/>
        <pc:sldMkLst>
          <pc:docMk/>
          <pc:sldMk cId="2380479274" sldId="316"/>
        </pc:sldMkLst>
      </pc:sldChg>
      <pc:sldChg chg="del">
        <pc:chgData name="Greg Deckler" userId="38fedbb726841d9a" providerId="LiveId" clId="{915F71AC-D29A-43C7-8A10-3186F6CCB57E}" dt="2025-05-15T18:05:44.450" v="1056" actId="47"/>
        <pc:sldMkLst>
          <pc:docMk/>
          <pc:sldMk cId="3049251102" sldId="317"/>
        </pc:sldMkLst>
      </pc:sldChg>
      <pc:sldChg chg="del">
        <pc:chgData name="Greg Deckler" userId="38fedbb726841d9a" providerId="LiveId" clId="{915F71AC-D29A-43C7-8A10-3186F6CCB57E}" dt="2025-05-15T18:11:08.562" v="1645" actId="2696"/>
        <pc:sldMkLst>
          <pc:docMk/>
          <pc:sldMk cId="1108777281" sldId="318"/>
        </pc:sldMkLst>
      </pc:sldChg>
      <pc:sldChg chg="del">
        <pc:chgData name="Greg Deckler" userId="38fedbb726841d9a" providerId="LiveId" clId="{915F71AC-D29A-43C7-8A10-3186F6CCB57E}" dt="2025-05-15T18:11:08.562" v="1645" actId="2696"/>
        <pc:sldMkLst>
          <pc:docMk/>
          <pc:sldMk cId="2597729630" sldId="319"/>
        </pc:sldMkLst>
      </pc:sldChg>
      <pc:sldChg chg="addSp delSp modSp mod">
        <pc:chgData name="Greg Deckler" userId="38fedbb726841d9a" providerId="LiveId" clId="{915F71AC-D29A-43C7-8A10-3186F6CCB57E}" dt="2025-05-15T18:10:58.758" v="1644" actId="2710"/>
        <pc:sldMkLst>
          <pc:docMk/>
          <pc:sldMk cId="100975824" sldId="320"/>
        </pc:sldMkLst>
        <pc:spChg chg="mod">
          <ac:chgData name="Greg Deckler" userId="38fedbb726841d9a" providerId="LiveId" clId="{915F71AC-D29A-43C7-8A10-3186F6CCB57E}" dt="2025-05-15T18:08:13.245" v="1141" actId="20577"/>
          <ac:spMkLst>
            <pc:docMk/>
            <pc:sldMk cId="100975824" sldId="320"/>
            <ac:spMk id="2" creationId="{4022056A-7547-ABF7-3748-71DA9A965B86}"/>
          </ac:spMkLst>
        </pc:spChg>
        <pc:spChg chg="del mod">
          <ac:chgData name="Greg Deckler" userId="38fedbb726841d9a" providerId="LiveId" clId="{915F71AC-D29A-43C7-8A10-3186F6CCB57E}" dt="2025-05-15T18:08:36.860" v="1162" actId="478"/>
          <ac:spMkLst>
            <pc:docMk/>
            <pc:sldMk cId="100975824" sldId="320"/>
            <ac:spMk id="4" creationId="{91CD86C1-0609-F5CE-6149-1E67662AC183}"/>
          </ac:spMkLst>
        </pc:spChg>
        <pc:spChg chg="add mod">
          <ac:chgData name="Greg Deckler" userId="38fedbb726841d9a" providerId="LiveId" clId="{915F71AC-D29A-43C7-8A10-3186F6CCB57E}" dt="2025-05-15T18:10:47.118" v="1642" actId="20577"/>
          <ac:spMkLst>
            <pc:docMk/>
            <pc:sldMk cId="100975824" sldId="320"/>
            <ac:spMk id="5" creationId="{2A102C4C-C11A-BD9A-0BA8-A60D2A2624DB}"/>
          </ac:spMkLst>
        </pc:spChg>
        <pc:spChg chg="add mod">
          <ac:chgData name="Greg Deckler" userId="38fedbb726841d9a" providerId="LiveId" clId="{915F71AC-D29A-43C7-8A10-3186F6CCB57E}" dt="2025-05-15T18:10:58.758" v="1644" actId="2710"/>
          <ac:spMkLst>
            <pc:docMk/>
            <pc:sldMk cId="100975824" sldId="320"/>
            <ac:spMk id="7" creationId="{D7366471-5350-D224-06FA-D52DFF00C87F}"/>
          </ac:spMkLst>
        </pc:spChg>
      </pc:sldChg>
      <pc:sldChg chg="addSp delSp modSp mod">
        <pc:chgData name="Greg Deckler" userId="38fedbb726841d9a" providerId="LiveId" clId="{915F71AC-D29A-43C7-8A10-3186F6CCB57E}" dt="2025-05-15T18:07:30.609" v="1101" actId="1076"/>
        <pc:sldMkLst>
          <pc:docMk/>
          <pc:sldMk cId="3893802485" sldId="321"/>
        </pc:sldMkLst>
        <pc:spChg chg="mod">
          <ac:chgData name="Greg Deckler" userId="38fedbb726841d9a" providerId="LiveId" clId="{915F71AC-D29A-43C7-8A10-3186F6CCB57E}" dt="2025-05-15T18:06:26.819" v="1085" actId="20577"/>
          <ac:spMkLst>
            <pc:docMk/>
            <pc:sldMk cId="3893802485" sldId="321"/>
            <ac:spMk id="2" creationId="{1A925842-1526-40B2-E3DD-E70CC9DA3D1F}"/>
          </ac:spMkLst>
        </pc:spChg>
        <pc:spChg chg="del">
          <ac:chgData name="Greg Deckler" userId="38fedbb726841d9a" providerId="LiveId" clId="{915F71AC-D29A-43C7-8A10-3186F6CCB57E}" dt="2025-05-15T18:06:35.683" v="1087" actId="478"/>
          <ac:spMkLst>
            <pc:docMk/>
            <pc:sldMk cId="3893802485" sldId="321"/>
            <ac:spMk id="4" creationId="{8D6E7319-514D-4FD8-6CBE-E288DC9CCC7E}"/>
          </ac:spMkLst>
        </pc:spChg>
        <pc:spChg chg="add mod">
          <ac:chgData name="Greg Deckler" userId="38fedbb726841d9a" providerId="LiveId" clId="{915F71AC-D29A-43C7-8A10-3186F6CCB57E}" dt="2025-05-15T18:06:47.196" v="1091" actId="2710"/>
          <ac:spMkLst>
            <pc:docMk/>
            <pc:sldMk cId="3893802485" sldId="321"/>
            <ac:spMk id="5" creationId="{DB173CAC-113D-0427-2E4C-F3C7E5DBAC4D}"/>
          </ac:spMkLst>
        </pc:spChg>
        <pc:picChg chg="add mod">
          <ac:chgData name="Greg Deckler" userId="38fedbb726841d9a" providerId="LiveId" clId="{915F71AC-D29A-43C7-8A10-3186F6CCB57E}" dt="2025-05-15T18:07:22.025" v="1098" actId="1076"/>
          <ac:picMkLst>
            <pc:docMk/>
            <pc:sldMk cId="3893802485" sldId="321"/>
            <ac:picMk id="1026" creationId="{60000D0D-5C26-2132-8E86-DB25620A5462}"/>
          </ac:picMkLst>
        </pc:picChg>
        <pc:picChg chg="add mod">
          <ac:chgData name="Greg Deckler" userId="38fedbb726841d9a" providerId="LiveId" clId="{915F71AC-D29A-43C7-8A10-3186F6CCB57E}" dt="2025-05-15T18:07:30.609" v="1101" actId="1076"/>
          <ac:picMkLst>
            <pc:docMk/>
            <pc:sldMk cId="3893802485" sldId="321"/>
            <ac:picMk id="1028" creationId="{0209B210-265B-8F76-FF60-B3216EEC5E11}"/>
          </ac:picMkLst>
        </pc:picChg>
        <pc:picChg chg="del">
          <ac:chgData name="Greg Deckler" userId="38fedbb726841d9a" providerId="LiveId" clId="{915F71AC-D29A-43C7-8A10-3186F6CCB57E}" dt="2025-05-15T18:06:31.706" v="1086" actId="478"/>
          <ac:picMkLst>
            <pc:docMk/>
            <pc:sldMk cId="3893802485" sldId="321"/>
            <ac:picMk id="7170" creationId="{D565A1F6-5016-82F7-8496-615E92739290}"/>
          </ac:picMkLst>
        </pc:picChg>
      </pc:sldChg>
      <pc:sldChg chg="del">
        <pc:chgData name="Greg Deckler" userId="38fedbb726841d9a" providerId="LiveId" clId="{915F71AC-D29A-43C7-8A10-3186F6CCB57E}" dt="2025-05-15T18:11:08.562" v="1645" actId="2696"/>
        <pc:sldMkLst>
          <pc:docMk/>
          <pc:sldMk cId="3767763278" sldId="322"/>
        </pc:sldMkLst>
      </pc:sldChg>
      <pc:sldChg chg="del">
        <pc:chgData name="Greg Deckler" userId="38fedbb726841d9a" providerId="LiveId" clId="{915F71AC-D29A-43C7-8A10-3186F6CCB57E}" dt="2025-05-15T18:11:08.562" v="1645" actId="2696"/>
        <pc:sldMkLst>
          <pc:docMk/>
          <pc:sldMk cId="4135928791" sldId="323"/>
        </pc:sldMkLst>
      </pc:sldChg>
      <pc:sldChg chg="del">
        <pc:chgData name="Greg Deckler" userId="38fedbb726841d9a" providerId="LiveId" clId="{915F71AC-D29A-43C7-8A10-3186F6CCB57E}" dt="2025-05-15T18:11:08.562" v="1645" actId="2696"/>
        <pc:sldMkLst>
          <pc:docMk/>
          <pc:sldMk cId="3598327615" sldId="324"/>
        </pc:sldMkLst>
      </pc:sldChg>
      <pc:sldChg chg="del">
        <pc:chgData name="Greg Deckler" userId="38fedbb726841d9a" providerId="LiveId" clId="{915F71AC-D29A-43C7-8A10-3186F6CCB57E}" dt="2025-05-15T18:11:08.562" v="1645" actId="2696"/>
        <pc:sldMkLst>
          <pc:docMk/>
          <pc:sldMk cId="1123572064" sldId="325"/>
        </pc:sldMkLst>
      </pc:sldChg>
      <pc:sldChg chg="addSp delSp modSp add mod">
        <pc:chgData name="Greg Deckler" userId="38fedbb726841d9a" providerId="LiveId" clId="{915F71AC-D29A-43C7-8A10-3186F6CCB57E}" dt="2025-05-15T17:59:56.260" v="919" actId="108"/>
        <pc:sldMkLst>
          <pc:docMk/>
          <pc:sldMk cId="1261473347" sldId="326"/>
        </pc:sldMkLst>
        <pc:spChg chg="add mod">
          <ac:chgData name="Greg Deckler" userId="38fedbb726841d9a" providerId="LiveId" clId="{915F71AC-D29A-43C7-8A10-3186F6CCB57E}" dt="2025-05-15T17:59:41.260" v="917" actId="1076"/>
          <ac:spMkLst>
            <pc:docMk/>
            <pc:sldMk cId="1261473347" sldId="326"/>
            <ac:spMk id="3" creationId="{3E6F5662-E144-2587-DBB5-2F95A9BE7851}"/>
          </ac:spMkLst>
        </pc:spChg>
        <pc:spChg chg="del">
          <ac:chgData name="Greg Deckler" userId="38fedbb726841d9a" providerId="LiveId" clId="{915F71AC-D29A-43C7-8A10-3186F6CCB57E}" dt="2025-05-15T17:54:26.747" v="602" actId="478"/>
          <ac:spMkLst>
            <pc:docMk/>
            <pc:sldMk cId="1261473347" sldId="326"/>
            <ac:spMk id="4" creationId="{9036C104-249C-0591-56C7-4F6656F3EAAA}"/>
          </ac:spMkLst>
        </pc:spChg>
        <pc:spChg chg="mod">
          <ac:chgData name="Greg Deckler" userId="38fedbb726841d9a" providerId="LiveId" clId="{915F71AC-D29A-43C7-8A10-3186F6CCB57E}" dt="2025-05-15T17:53:48.797" v="600" actId="14100"/>
          <ac:spMkLst>
            <pc:docMk/>
            <pc:sldMk cId="1261473347" sldId="326"/>
            <ac:spMk id="5" creationId="{99C329D1-F404-56E8-CE82-36514C996886}"/>
          </ac:spMkLst>
        </pc:spChg>
        <pc:spChg chg="add mod">
          <ac:chgData name="Greg Deckler" userId="38fedbb726841d9a" providerId="LiveId" clId="{915F71AC-D29A-43C7-8A10-3186F6CCB57E}" dt="2025-05-15T17:59:38.155" v="916" actId="1076"/>
          <ac:spMkLst>
            <pc:docMk/>
            <pc:sldMk cId="1261473347" sldId="326"/>
            <ac:spMk id="7" creationId="{0A3ED6D7-12B9-0504-5F02-1FB32BCA98C8}"/>
          </ac:spMkLst>
        </pc:spChg>
        <pc:spChg chg="add mod">
          <ac:chgData name="Greg Deckler" userId="38fedbb726841d9a" providerId="LiveId" clId="{915F71AC-D29A-43C7-8A10-3186F6CCB57E}" dt="2025-05-15T17:59:56.260" v="919" actId="108"/>
          <ac:spMkLst>
            <pc:docMk/>
            <pc:sldMk cId="1261473347" sldId="326"/>
            <ac:spMk id="9" creationId="{329CFAE8-FB06-9659-A24B-D42C5077E27D}"/>
          </ac:spMkLst>
        </pc:spChg>
        <pc:picChg chg="del">
          <ac:chgData name="Greg Deckler" userId="38fedbb726841d9a" providerId="LiveId" clId="{915F71AC-D29A-43C7-8A10-3186F6CCB57E}" dt="2025-05-15T17:54:03.507" v="601" actId="478"/>
          <ac:picMkLst>
            <pc:docMk/>
            <pc:sldMk cId="1261473347" sldId="326"/>
            <ac:picMk id="2050" creationId="{D9C6AECD-35D1-7F71-A0ED-C162BF4F3F98}"/>
          </ac:picMkLst>
        </pc:picChg>
      </pc:sldChg>
      <pc:sldChg chg="addSp delSp modSp add mod">
        <pc:chgData name="Greg Deckler" userId="38fedbb726841d9a" providerId="LiveId" clId="{915F71AC-D29A-43C7-8A10-3186F6CCB57E}" dt="2025-05-15T18:02:24.702" v="991" actId="1076"/>
        <pc:sldMkLst>
          <pc:docMk/>
          <pc:sldMk cId="2555104768" sldId="327"/>
        </pc:sldMkLst>
        <pc:spChg chg="mod">
          <ac:chgData name="Greg Deckler" userId="38fedbb726841d9a" providerId="LiveId" clId="{915F71AC-D29A-43C7-8A10-3186F6CCB57E}" dt="2025-05-15T18:02:17.522" v="987" actId="20577"/>
          <ac:spMkLst>
            <pc:docMk/>
            <pc:sldMk cId="2555104768" sldId="327"/>
            <ac:spMk id="4" creationId="{37D0A25A-B0EC-0366-9C51-490955DF1842}"/>
          </ac:spMkLst>
        </pc:spChg>
        <pc:picChg chg="del">
          <ac:chgData name="Greg Deckler" userId="38fedbb726841d9a" providerId="LiveId" clId="{915F71AC-D29A-43C7-8A10-3186F6CCB57E}" dt="2025-05-15T18:02:19.569" v="988" actId="478"/>
          <ac:picMkLst>
            <pc:docMk/>
            <pc:sldMk cId="2555104768" sldId="327"/>
            <ac:picMk id="3074" creationId="{6B822DB3-0B7A-06AE-CE1C-5488BA2446C8}"/>
          </ac:picMkLst>
        </pc:picChg>
        <pc:picChg chg="add mod">
          <ac:chgData name="Greg Deckler" userId="38fedbb726841d9a" providerId="LiveId" clId="{915F71AC-D29A-43C7-8A10-3186F6CCB57E}" dt="2025-05-15T18:02:24.702" v="991" actId="1076"/>
          <ac:picMkLst>
            <pc:docMk/>
            <pc:sldMk cId="2555104768" sldId="327"/>
            <ac:picMk id="4098" creationId="{485EEDE6-939A-4C6C-235B-F27B4B1F67C0}"/>
          </ac:picMkLst>
        </pc:picChg>
      </pc:sldChg>
      <pc:sldChg chg="addSp delSp modSp add mod">
        <pc:chgData name="Greg Deckler" userId="38fedbb726841d9a" providerId="LiveId" clId="{915F71AC-D29A-43C7-8A10-3186F6CCB57E}" dt="2025-05-15T18:02:57.934" v="1002" actId="1076"/>
        <pc:sldMkLst>
          <pc:docMk/>
          <pc:sldMk cId="369010322" sldId="328"/>
        </pc:sldMkLst>
        <pc:spChg chg="mod">
          <ac:chgData name="Greg Deckler" userId="38fedbb726841d9a" providerId="LiveId" clId="{915F71AC-D29A-43C7-8A10-3186F6CCB57E}" dt="2025-05-15T18:02:38.889" v="998" actId="20577"/>
          <ac:spMkLst>
            <pc:docMk/>
            <pc:sldMk cId="369010322" sldId="328"/>
            <ac:spMk id="4" creationId="{A0A25827-9BBB-673A-451E-67DBD0997181}"/>
          </ac:spMkLst>
        </pc:spChg>
        <pc:picChg chg="del">
          <ac:chgData name="Greg Deckler" userId="38fedbb726841d9a" providerId="LiveId" clId="{915F71AC-D29A-43C7-8A10-3186F6CCB57E}" dt="2025-05-15T18:02:50.046" v="999" actId="478"/>
          <ac:picMkLst>
            <pc:docMk/>
            <pc:sldMk cId="369010322" sldId="328"/>
            <ac:picMk id="4098" creationId="{31481B18-78F0-1295-2F44-0770CB54E24A}"/>
          </ac:picMkLst>
        </pc:picChg>
        <pc:picChg chg="add mod">
          <ac:chgData name="Greg Deckler" userId="38fedbb726841d9a" providerId="LiveId" clId="{915F71AC-D29A-43C7-8A10-3186F6CCB57E}" dt="2025-05-15T18:02:57.934" v="1002" actId="1076"/>
          <ac:picMkLst>
            <pc:docMk/>
            <pc:sldMk cId="369010322" sldId="328"/>
            <ac:picMk id="5122" creationId="{CBACBD76-B16D-645C-6C8C-CB11AB571B75}"/>
          </ac:picMkLst>
        </pc:picChg>
      </pc:sldChg>
      <pc:sldChg chg="addSp delSp modSp add mod">
        <pc:chgData name="Greg Deckler" userId="38fedbb726841d9a" providerId="LiveId" clId="{915F71AC-D29A-43C7-8A10-3186F6CCB57E}" dt="2025-05-15T18:03:27.695" v="1020" actId="1076"/>
        <pc:sldMkLst>
          <pc:docMk/>
          <pc:sldMk cId="3372973088" sldId="329"/>
        </pc:sldMkLst>
        <pc:spChg chg="mod">
          <ac:chgData name="Greg Deckler" userId="38fedbb726841d9a" providerId="LiveId" clId="{915F71AC-D29A-43C7-8A10-3186F6CCB57E}" dt="2025-05-15T18:03:19.984" v="1016" actId="20577"/>
          <ac:spMkLst>
            <pc:docMk/>
            <pc:sldMk cId="3372973088" sldId="329"/>
            <ac:spMk id="4" creationId="{CF0A75B1-5892-C93B-EB29-C42BADCB1990}"/>
          </ac:spMkLst>
        </pc:spChg>
        <pc:picChg chg="del">
          <ac:chgData name="Greg Deckler" userId="38fedbb726841d9a" providerId="LiveId" clId="{915F71AC-D29A-43C7-8A10-3186F6CCB57E}" dt="2025-05-15T18:03:22.122" v="1017" actId="478"/>
          <ac:picMkLst>
            <pc:docMk/>
            <pc:sldMk cId="3372973088" sldId="329"/>
            <ac:picMk id="5122" creationId="{E9B9CBE4-80E5-16A6-1B3C-D9D37D3C66B4}"/>
          </ac:picMkLst>
        </pc:picChg>
        <pc:picChg chg="add mod">
          <ac:chgData name="Greg Deckler" userId="38fedbb726841d9a" providerId="LiveId" clId="{915F71AC-D29A-43C7-8A10-3186F6CCB57E}" dt="2025-05-15T18:03:27.695" v="1020" actId="1076"/>
          <ac:picMkLst>
            <pc:docMk/>
            <pc:sldMk cId="3372973088" sldId="329"/>
            <ac:picMk id="6146" creationId="{11462C68-B817-8B33-C2A2-8EFCDC8930B5}"/>
          </ac:picMkLst>
        </pc:picChg>
      </pc:sldChg>
      <pc:sldChg chg="addSp delSp modSp add mod">
        <pc:chgData name="Greg Deckler" userId="38fedbb726841d9a" providerId="LiveId" clId="{915F71AC-D29A-43C7-8A10-3186F6CCB57E}" dt="2025-05-15T18:04:03.695" v="1036" actId="1076"/>
        <pc:sldMkLst>
          <pc:docMk/>
          <pc:sldMk cId="990171983" sldId="330"/>
        </pc:sldMkLst>
        <pc:spChg chg="mod">
          <ac:chgData name="Greg Deckler" userId="38fedbb726841d9a" providerId="LiveId" clId="{915F71AC-D29A-43C7-8A10-3186F6CCB57E}" dt="2025-05-15T18:03:55.590" v="1032" actId="20577"/>
          <ac:spMkLst>
            <pc:docMk/>
            <pc:sldMk cId="990171983" sldId="330"/>
            <ac:spMk id="4" creationId="{75D0E1E7-B95B-7F5B-CA39-CC83F76BAE36}"/>
          </ac:spMkLst>
        </pc:spChg>
        <pc:picChg chg="del">
          <ac:chgData name="Greg Deckler" userId="38fedbb726841d9a" providerId="LiveId" clId="{915F71AC-D29A-43C7-8A10-3186F6CCB57E}" dt="2025-05-15T18:03:58.781" v="1033" actId="478"/>
          <ac:picMkLst>
            <pc:docMk/>
            <pc:sldMk cId="990171983" sldId="330"/>
            <ac:picMk id="6146" creationId="{6DF9E416-D93C-43D2-ED53-EE9063495274}"/>
          </ac:picMkLst>
        </pc:picChg>
        <pc:picChg chg="add mod">
          <ac:chgData name="Greg Deckler" userId="38fedbb726841d9a" providerId="LiveId" clId="{915F71AC-D29A-43C7-8A10-3186F6CCB57E}" dt="2025-05-15T18:04:03.695" v="1036" actId="1076"/>
          <ac:picMkLst>
            <pc:docMk/>
            <pc:sldMk cId="990171983" sldId="330"/>
            <ac:picMk id="7170" creationId="{06B08F4D-7CEE-9683-0EA6-CDBEDA760099}"/>
          </ac:picMkLst>
        </pc:picChg>
      </pc:sldChg>
      <pc:sldChg chg="addSp delSp modSp add mod">
        <pc:chgData name="Greg Deckler" userId="38fedbb726841d9a" providerId="LiveId" clId="{915F71AC-D29A-43C7-8A10-3186F6CCB57E}" dt="2025-05-15T18:05:04.860" v="1054" actId="1076"/>
        <pc:sldMkLst>
          <pc:docMk/>
          <pc:sldMk cId="3444419234" sldId="331"/>
        </pc:sldMkLst>
        <pc:spChg chg="mod">
          <ac:chgData name="Greg Deckler" userId="38fedbb726841d9a" providerId="LiveId" clId="{915F71AC-D29A-43C7-8A10-3186F6CCB57E}" dt="2025-05-15T18:04:39.545" v="1050" actId="20577"/>
          <ac:spMkLst>
            <pc:docMk/>
            <pc:sldMk cId="3444419234" sldId="331"/>
            <ac:spMk id="4" creationId="{9A3F6E4E-5EA5-C3F0-E2B0-7D5B0103A945}"/>
          </ac:spMkLst>
        </pc:spChg>
        <pc:picChg chg="del">
          <ac:chgData name="Greg Deckler" userId="38fedbb726841d9a" providerId="LiveId" clId="{915F71AC-D29A-43C7-8A10-3186F6CCB57E}" dt="2025-05-15T18:04:54.216" v="1051" actId="478"/>
          <ac:picMkLst>
            <pc:docMk/>
            <pc:sldMk cId="3444419234" sldId="331"/>
            <ac:picMk id="7170" creationId="{185836F1-0645-93AD-B210-02C947CFB1A1}"/>
          </ac:picMkLst>
        </pc:picChg>
        <pc:picChg chg="add mod">
          <ac:chgData name="Greg Deckler" userId="38fedbb726841d9a" providerId="LiveId" clId="{915F71AC-D29A-43C7-8A10-3186F6CCB57E}" dt="2025-05-15T18:05:04.860" v="1054" actId="1076"/>
          <ac:picMkLst>
            <pc:docMk/>
            <pc:sldMk cId="3444419234" sldId="331"/>
            <ac:picMk id="8194" creationId="{1A2ACFDC-62C4-125D-CD86-0B8BB5533BC4}"/>
          </ac:picMkLst>
        </pc:picChg>
      </pc:sldChg>
    </pc:docChg>
  </pc:docChgLst>
  <pc:docChgLst>
    <pc:chgData name="Greg Deckler" userId="38fedbb726841d9a" providerId="LiveId" clId="{23C7599C-FC6A-4526-99A4-08BF1888DB08}"/>
    <pc:docChg chg="undo custSel addSld delSld modSld sldOrd">
      <pc:chgData name="Greg Deckler" userId="38fedbb726841d9a" providerId="LiveId" clId="{23C7599C-FC6A-4526-99A4-08BF1888DB08}" dt="2025-05-15T15:14:38.012" v="2281" actId="1076"/>
      <pc:docMkLst>
        <pc:docMk/>
      </pc:docMkLst>
      <pc:sldChg chg="modSp mod">
        <pc:chgData name="Greg Deckler" userId="38fedbb726841d9a" providerId="LiveId" clId="{23C7599C-FC6A-4526-99A4-08BF1888DB08}" dt="2025-05-15T14:29:36.306" v="19" actId="20577"/>
        <pc:sldMkLst>
          <pc:docMk/>
          <pc:sldMk cId="2586058810" sldId="256"/>
        </pc:sldMkLst>
        <pc:spChg chg="mod">
          <ac:chgData name="Greg Deckler" userId="38fedbb726841d9a" providerId="LiveId" clId="{23C7599C-FC6A-4526-99A4-08BF1888DB08}" dt="2025-05-15T14:29:36.306" v="19" actId="20577"/>
          <ac:spMkLst>
            <pc:docMk/>
            <pc:sldMk cId="2586058810" sldId="256"/>
            <ac:spMk id="2" creationId="{CFE75451-6A4B-484B-9ED1-353CCE25B0F4}"/>
          </ac:spMkLst>
        </pc:spChg>
      </pc:sldChg>
      <pc:sldChg chg="modSp mod">
        <pc:chgData name="Greg Deckler" userId="38fedbb726841d9a" providerId="LiveId" clId="{23C7599C-FC6A-4526-99A4-08BF1888DB08}" dt="2025-05-15T14:30:03.058" v="112" actId="20577"/>
        <pc:sldMkLst>
          <pc:docMk/>
          <pc:sldMk cId="1713219598" sldId="257"/>
        </pc:sldMkLst>
        <pc:spChg chg="mod">
          <ac:chgData name="Greg Deckler" userId="38fedbb726841d9a" providerId="LiveId" clId="{23C7599C-FC6A-4526-99A4-08BF1888DB08}" dt="2025-05-15T14:30:03.058" v="112" actId="20577"/>
          <ac:spMkLst>
            <pc:docMk/>
            <pc:sldMk cId="1713219598" sldId="257"/>
            <ac:spMk id="3" creationId="{5671D7E5-EF66-4BCD-8DAA-E9061157F0BE}"/>
          </ac:spMkLst>
        </pc:spChg>
      </pc:sldChg>
      <pc:sldChg chg="addSp delSp modSp mod">
        <pc:chgData name="Greg Deckler" userId="38fedbb726841d9a" providerId="LiveId" clId="{23C7599C-FC6A-4526-99A4-08BF1888DB08}" dt="2025-05-15T14:55:53.174" v="1633" actId="2711"/>
        <pc:sldMkLst>
          <pc:docMk/>
          <pc:sldMk cId="3571516367" sldId="258"/>
        </pc:sldMkLst>
        <pc:spChg chg="mod">
          <ac:chgData name="Greg Deckler" userId="38fedbb726841d9a" providerId="LiveId" clId="{23C7599C-FC6A-4526-99A4-08BF1888DB08}" dt="2025-05-15T14:35:43.230" v="229" actId="14100"/>
          <ac:spMkLst>
            <pc:docMk/>
            <pc:sldMk cId="3571516367" sldId="258"/>
            <ac:spMk id="2" creationId="{0A32731C-311B-46F7-A865-6C3AF6B09A47}"/>
          </ac:spMkLst>
        </pc:spChg>
        <pc:spChg chg="del">
          <ac:chgData name="Greg Deckler" userId="38fedbb726841d9a" providerId="LiveId" clId="{23C7599C-FC6A-4526-99A4-08BF1888DB08}" dt="2025-05-15T14:35:45.499" v="230" actId="478"/>
          <ac:spMkLst>
            <pc:docMk/>
            <pc:sldMk cId="3571516367" sldId="258"/>
            <ac:spMk id="3" creationId="{9D5232F9-FD00-464A-9F17-619C91AEF8F3}"/>
          </ac:spMkLst>
        </pc:spChg>
        <pc:spChg chg="add del mod">
          <ac:chgData name="Greg Deckler" userId="38fedbb726841d9a" providerId="LiveId" clId="{23C7599C-FC6A-4526-99A4-08BF1888DB08}" dt="2025-05-15T14:35:47.613" v="231" actId="478"/>
          <ac:spMkLst>
            <pc:docMk/>
            <pc:sldMk cId="3571516367" sldId="258"/>
            <ac:spMk id="5" creationId="{53D75839-C7D2-4CFF-E02C-EBD6FCBDE3D7}"/>
          </ac:spMkLst>
        </pc:spChg>
        <pc:spChg chg="add mod">
          <ac:chgData name="Greg Deckler" userId="38fedbb726841d9a" providerId="LiveId" clId="{23C7599C-FC6A-4526-99A4-08BF1888DB08}" dt="2025-05-15T14:55:53.174" v="1633" actId="2711"/>
          <ac:spMkLst>
            <pc:docMk/>
            <pc:sldMk cId="3571516367" sldId="258"/>
            <ac:spMk id="7" creationId="{0C9FBD22-973E-C7EB-84B4-73F45312FF73}"/>
          </ac:spMkLst>
        </pc:spChg>
        <pc:picChg chg="add mod">
          <ac:chgData name="Greg Deckler" userId="38fedbb726841d9a" providerId="LiveId" clId="{23C7599C-FC6A-4526-99A4-08BF1888DB08}" dt="2025-05-15T14:36:31.395" v="281" actId="1076"/>
          <ac:picMkLst>
            <pc:docMk/>
            <pc:sldMk cId="3571516367" sldId="258"/>
            <ac:picMk id="1026" creationId="{57621696-7F87-A146-D5AB-A95F593F96AA}"/>
          </ac:picMkLst>
        </pc:picChg>
      </pc:sldChg>
      <pc:sldChg chg="del">
        <pc:chgData name="Greg Deckler" userId="38fedbb726841d9a" providerId="LiveId" clId="{23C7599C-FC6A-4526-99A4-08BF1888DB08}" dt="2025-05-15T14:44:14.135" v="947" actId="2696"/>
        <pc:sldMkLst>
          <pc:docMk/>
          <pc:sldMk cId="4082904472" sldId="286"/>
        </pc:sldMkLst>
      </pc:sldChg>
      <pc:sldChg chg="addSp delSp modSp mod">
        <pc:chgData name="Greg Deckler" userId="38fedbb726841d9a" providerId="LiveId" clId="{23C7599C-FC6A-4526-99A4-08BF1888DB08}" dt="2025-05-15T14:55:03.003" v="1628" actId="2711"/>
        <pc:sldMkLst>
          <pc:docMk/>
          <pc:sldMk cId="2202967927" sldId="287"/>
        </pc:sldMkLst>
        <pc:spChg chg="del">
          <ac:chgData name="Greg Deckler" userId="38fedbb726841d9a" providerId="LiveId" clId="{23C7599C-FC6A-4526-99A4-08BF1888DB08}" dt="2025-05-15T14:49:29.958" v="1306" actId="478"/>
          <ac:spMkLst>
            <pc:docMk/>
            <pc:sldMk cId="2202967927" sldId="287"/>
            <ac:spMk id="3" creationId="{334B9B56-4C02-BB99-9234-A6421B77CDE9}"/>
          </ac:spMkLst>
        </pc:spChg>
        <pc:spChg chg="mod">
          <ac:chgData name="Greg Deckler" userId="38fedbb726841d9a" providerId="LiveId" clId="{23C7599C-FC6A-4526-99A4-08BF1888DB08}" dt="2025-05-15T14:49:21.677" v="1304" actId="20577"/>
          <ac:spMkLst>
            <pc:docMk/>
            <pc:sldMk cId="2202967927" sldId="287"/>
            <ac:spMk id="4" creationId="{6BC6F72E-A9A0-80D5-1253-15A01B3F3062}"/>
          </ac:spMkLst>
        </pc:spChg>
        <pc:spChg chg="add mod">
          <ac:chgData name="Greg Deckler" userId="38fedbb726841d9a" providerId="LiveId" clId="{23C7599C-FC6A-4526-99A4-08BF1888DB08}" dt="2025-05-15T14:55:03.003" v="1628" actId="2711"/>
          <ac:spMkLst>
            <pc:docMk/>
            <pc:sldMk cId="2202967927" sldId="287"/>
            <ac:spMk id="5" creationId="{6BC20049-4F4E-5CEC-63AB-DA54B223BCE8}"/>
          </ac:spMkLst>
        </pc:spChg>
        <pc:spChg chg="del">
          <ac:chgData name="Greg Deckler" userId="38fedbb726841d9a" providerId="LiveId" clId="{23C7599C-FC6A-4526-99A4-08BF1888DB08}" dt="2025-05-15T14:49:24.621" v="1305" actId="478"/>
          <ac:spMkLst>
            <pc:docMk/>
            <pc:sldMk cId="2202967927" sldId="287"/>
            <ac:spMk id="6" creationId="{26ED7617-1038-3FFE-3CBA-2409F4D33EED}"/>
          </ac:spMkLst>
        </pc:spChg>
      </pc:sldChg>
      <pc:sldChg chg="addSp delSp modSp mod">
        <pc:chgData name="Greg Deckler" userId="38fedbb726841d9a" providerId="LiveId" clId="{23C7599C-FC6A-4526-99A4-08BF1888DB08}" dt="2025-05-15T14:57:19.604" v="1641" actId="1076"/>
        <pc:sldMkLst>
          <pc:docMk/>
          <pc:sldMk cId="821448023" sldId="288"/>
        </pc:sldMkLst>
        <pc:spChg chg="mod">
          <ac:chgData name="Greg Deckler" userId="38fedbb726841d9a" providerId="LiveId" clId="{23C7599C-FC6A-4526-99A4-08BF1888DB08}" dt="2025-05-15T14:54:14.020" v="1620" actId="20577"/>
          <ac:spMkLst>
            <pc:docMk/>
            <pc:sldMk cId="821448023" sldId="288"/>
            <ac:spMk id="2" creationId="{0A32731C-311B-46F7-A865-6C3AF6B09A47}"/>
          </ac:spMkLst>
        </pc:spChg>
        <pc:spChg chg="add mod">
          <ac:chgData name="Greg Deckler" userId="38fedbb726841d9a" providerId="LiveId" clId="{23C7599C-FC6A-4526-99A4-08BF1888DB08}" dt="2025-05-15T14:56:41.698" v="1637" actId="1076"/>
          <ac:spMkLst>
            <pc:docMk/>
            <pc:sldMk cId="821448023" sldId="288"/>
            <ac:spMk id="4" creationId="{B7897FF8-5F1E-CE94-400F-174C6398BD06}"/>
          </ac:spMkLst>
        </pc:spChg>
        <pc:spChg chg="del">
          <ac:chgData name="Greg Deckler" userId="38fedbb726841d9a" providerId="LiveId" clId="{23C7599C-FC6A-4526-99A4-08BF1888DB08}" dt="2025-05-15T14:54:16.675" v="1621" actId="478"/>
          <ac:spMkLst>
            <pc:docMk/>
            <pc:sldMk cId="821448023" sldId="288"/>
            <ac:spMk id="7" creationId="{7FB66F3B-5BB8-24F2-27BA-D60BAF6C9D5B}"/>
          </ac:spMkLst>
        </pc:spChg>
        <pc:picChg chg="add mod">
          <ac:chgData name="Greg Deckler" userId="38fedbb726841d9a" providerId="LiveId" clId="{23C7599C-FC6A-4526-99A4-08BF1888DB08}" dt="2025-05-15T14:56:45.814" v="1638" actId="1076"/>
          <ac:picMkLst>
            <pc:docMk/>
            <pc:sldMk cId="821448023" sldId="288"/>
            <ac:picMk id="5122" creationId="{214749C3-8F99-A2EC-253C-E71CE7B455F2}"/>
          </ac:picMkLst>
        </pc:picChg>
        <pc:picChg chg="add mod">
          <ac:chgData name="Greg Deckler" userId="38fedbb726841d9a" providerId="LiveId" clId="{23C7599C-FC6A-4526-99A4-08BF1888DB08}" dt="2025-05-15T14:57:19.604" v="1641" actId="1076"/>
          <ac:picMkLst>
            <pc:docMk/>
            <pc:sldMk cId="821448023" sldId="288"/>
            <ac:picMk id="5124" creationId="{2415053C-7D93-4708-40EF-0D23B8B5B7D1}"/>
          </ac:picMkLst>
        </pc:picChg>
      </pc:sldChg>
      <pc:sldChg chg="modSp mod">
        <pc:chgData name="Greg Deckler" userId="38fedbb726841d9a" providerId="LiveId" clId="{23C7599C-FC6A-4526-99A4-08BF1888DB08}" dt="2025-05-15T14:32:17.805" v="138" actId="404"/>
        <pc:sldMkLst>
          <pc:docMk/>
          <pc:sldMk cId="3799680084" sldId="291"/>
        </pc:sldMkLst>
        <pc:spChg chg="mod">
          <ac:chgData name="Greg Deckler" userId="38fedbb726841d9a" providerId="LiveId" clId="{23C7599C-FC6A-4526-99A4-08BF1888DB08}" dt="2025-05-15T14:32:17.805" v="138" actId="404"/>
          <ac:spMkLst>
            <pc:docMk/>
            <pc:sldMk cId="3799680084" sldId="291"/>
            <ac:spMk id="3" creationId="{AF64C29E-DF30-4DC6-AB95-2016F9A703B6}"/>
          </ac:spMkLst>
        </pc:spChg>
      </pc:sldChg>
      <pc:sldChg chg="modSp mod">
        <pc:chgData name="Greg Deckler" userId="38fedbb726841d9a" providerId="LiveId" clId="{23C7599C-FC6A-4526-99A4-08BF1888DB08}" dt="2025-05-15T14:33:48.540" v="218" actId="20577"/>
        <pc:sldMkLst>
          <pc:docMk/>
          <pc:sldMk cId="2391922671" sldId="292"/>
        </pc:sldMkLst>
        <pc:spChg chg="mod">
          <ac:chgData name="Greg Deckler" userId="38fedbb726841d9a" providerId="LiveId" clId="{23C7599C-FC6A-4526-99A4-08BF1888DB08}" dt="2025-05-15T14:33:33.011" v="191" actId="20577"/>
          <ac:spMkLst>
            <pc:docMk/>
            <pc:sldMk cId="2391922671" sldId="292"/>
            <ac:spMk id="3" creationId="{7A7D68E0-9565-516F-2D21-88C01DED5EBD}"/>
          </ac:spMkLst>
        </pc:spChg>
        <pc:spChg chg="mod">
          <ac:chgData name="Greg Deckler" userId="38fedbb726841d9a" providerId="LiveId" clId="{23C7599C-FC6A-4526-99A4-08BF1888DB08}" dt="2025-05-15T14:33:48.540" v="218" actId="20577"/>
          <ac:spMkLst>
            <pc:docMk/>
            <pc:sldMk cId="2391922671" sldId="292"/>
            <ac:spMk id="4" creationId="{D6BD4F4D-C9F3-03C8-9C7E-66F8B0109ED0}"/>
          </ac:spMkLst>
        </pc:spChg>
      </pc:sldChg>
      <pc:sldChg chg="modSp mod">
        <pc:chgData name="Greg Deckler" userId="38fedbb726841d9a" providerId="LiveId" clId="{23C7599C-FC6A-4526-99A4-08BF1888DB08}" dt="2025-05-15T14:30:15.477" v="113"/>
        <pc:sldMkLst>
          <pc:docMk/>
          <pc:sldMk cId="1022823623" sldId="295"/>
        </pc:sldMkLst>
        <pc:spChg chg="mod">
          <ac:chgData name="Greg Deckler" userId="38fedbb726841d9a" providerId="LiveId" clId="{23C7599C-FC6A-4526-99A4-08BF1888DB08}" dt="2025-05-15T14:30:15.477" v="113"/>
          <ac:spMkLst>
            <pc:docMk/>
            <pc:sldMk cId="1022823623" sldId="295"/>
            <ac:spMk id="2" creationId="{D8DFCAC6-4055-CD81-EA58-50F0F1C623F3}"/>
          </ac:spMkLst>
        </pc:spChg>
      </pc:sldChg>
      <pc:sldChg chg="del">
        <pc:chgData name="Greg Deckler" userId="38fedbb726841d9a" providerId="LiveId" clId="{23C7599C-FC6A-4526-99A4-08BF1888DB08}" dt="2025-05-15T14:37:47.445" v="282" actId="2696"/>
        <pc:sldMkLst>
          <pc:docMk/>
          <pc:sldMk cId="1856277022" sldId="300"/>
        </pc:sldMkLst>
      </pc:sldChg>
      <pc:sldChg chg="addSp delSp modSp mod">
        <pc:chgData name="Greg Deckler" userId="38fedbb726841d9a" providerId="LiveId" clId="{23C7599C-FC6A-4526-99A4-08BF1888DB08}" dt="2025-05-15T14:55:44.646" v="1632" actId="2711"/>
        <pc:sldMkLst>
          <pc:docMk/>
          <pc:sldMk cId="2446449620" sldId="301"/>
        </pc:sldMkLst>
        <pc:spChg chg="mod">
          <ac:chgData name="Greg Deckler" userId="38fedbb726841d9a" providerId="LiveId" clId="{23C7599C-FC6A-4526-99A4-08BF1888DB08}" dt="2025-05-15T14:37:54.909" v="293" actId="20577"/>
          <ac:spMkLst>
            <pc:docMk/>
            <pc:sldMk cId="2446449620" sldId="301"/>
            <ac:spMk id="2" creationId="{DD7E983A-8EE5-F3E0-C18A-255B5B9C4C49}"/>
          </ac:spMkLst>
        </pc:spChg>
        <pc:spChg chg="add del mod">
          <ac:chgData name="Greg Deckler" userId="38fedbb726841d9a" providerId="LiveId" clId="{23C7599C-FC6A-4526-99A4-08BF1888DB08}" dt="2025-05-15T14:39:20.447" v="454" actId="478"/>
          <ac:spMkLst>
            <pc:docMk/>
            <pc:sldMk cId="2446449620" sldId="301"/>
            <ac:spMk id="3" creationId="{FB25A95A-613C-F0B4-845C-A06F38593869}"/>
          </ac:spMkLst>
        </pc:spChg>
        <pc:spChg chg="mod">
          <ac:chgData name="Greg Deckler" userId="38fedbb726841d9a" providerId="LiveId" clId="{23C7599C-FC6A-4526-99A4-08BF1888DB08}" dt="2025-05-15T14:55:33.083" v="1631" actId="2711"/>
          <ac:spMkLst>
            <pc:docMk/>
            <pc:sldMk cId="2446449620" sldId="301"/>
            <ac:spMk id="4" creationId="{6645B054-39AB-2377-852D-E9C330F43DCE}"/>
          </ac:spMkLst>
        </pc:spChg>
        <pc:spChg chg="add mod">
          <ac:chgData name="Greg Deckler" userId="38fedbb726841d9a" providerId="LiveId" clId="{23C7599C-FC6A-4526-99A4-08BF1888DB08}" dt="2025-05-15T14:55:44.646" v="1632" actId="2711"/>
          <ac:spMkLst>
            <pc:docMk/>
            <pc:sldMk cId="2446449620" sldId="301"/>
            <ac:spMk id="5" creationId="{86B09E76-414C-5370-9249-26010AC5B01A}"/>
          </ac:spMkLst>
        </pc:spChg>
        <pc:picChg chg="add mod">
          <ac:chgData name="Greg Deckler" userId="38fedbb726841d9a" providerId="LiveId" clId="{23C7599C-FC6A-4526-99A4-08BF1888DB08}" dt="2025-05-15T14:42:05.783" v="648" actId="1076"/>
          <ac:picMkLst>
            <pc:docMk/>
            <pc:sldMk cId="2446449620" sldId="301"/>
            <ac:picMk id="2050" creationId="{E2EABF7A-5EBD-D513-4317-29619BE73C20}"/>
          </ac:picMkLst>
        </pc:picChg>
      </pc:sldChg>
      <pc:sldChg chg="modSp mod">
        <pc:chgData name="Greg Deckler" userId="38fedbb726841d9a" providerId="LiveId" clId="{23C7599C-FC6A-4526-99A4-08BF1888DB08}" dt="2025-05-15T14:30:28.275" v="114"/>
        <pc:sldMkLst>
          <pc:docMk/>
          <pc:sldMk cId="1489774725" sldId="302"/>
        </pc:sldMkLst>
        <pc:spChg chg="mod">
          <ac:chgData name="Greg Deckler" userId="38fedbb726841d9a" providerId="LiveId" clId="{23C7599C-FC6A-4526-99A4-08BF1888DB08}" dt="2025-05-15T14:30:28.275" v="114"/>
          <ac:spMkLst>
            <pc:docMk/>
            <pc:sldMk cId="1489774725" sldId="302"/>
            <ac:spMk id="2" creationId="{D8DFCAC6-4055-CD81-EA58-50F0F1C623F3}"/>
          </ac:spMkLst>
        </pc:spChg>
      </pc:sldChg>
      <pc:sldChg chg="modSp mod">
        <pc:chgData name="Greg Deckler" userId="38fedbb726841d9a" providerId="LiveId" clId="{23C7599C-FC6A-4526-99A4-08BF1888DB08}" dt="2025-05-15T14:30:41.266" v="115"/>
        <pc:sldMkLst>
          <pc:docMk/>
          <pc:sldMk cId="1784309828" sldId="303"/>
        </pc:sldMkLst>
        <pc:spChg chg="mod">
          <ac:chgData name="Greg Deckler" userId="38fedbb726841d9a" providerId="LiveId" clId="{23C7599C-FC6A-4526-99A4-08BF1888DB08}" dt="2025-05-15T14:30:41.266" v="115"/>
          <ac:spMkLst>
            <pc:docMk/>
            <pc:sldMk cId="1784309828" sldId="303"/>
            <ac:spMk id="2" creationId="{D8DFCAC6-4055-CD81-EA58-50F0F1C623F3}"/>
          </ac:spMkLst>
        </pc:spChg>
      </pc:sldChg>
      <pc:sldChg chg="addSp delSp modSp mod">
        <pc:chgData name="Greg Deckler" userId="38fedbb726841d9a" providerId="LiveId" clId="{23C7599C-FC6A-4526-99A4-08BF1888DB08}" dt="2025-05-15T15:02:34.092" v="1703" actId="20577"/>
        <pc:sldMkLst>
          <pc:docMk/>
          <pc:sldMk cId="1374069880" sldId="304"/>
        </pc:sldMkLst>
        <pc:spChg chg="add mod">
          <ac:chgData name="Greg Deckler" userId="38fedbb726841d9a" providerId="LiveId" clId="{23C7599C-FC6A-4526-99A4-08BF1888DB08}" dt="2025-05-15T15:02:34.092" v="1703" actId="20577"/>
          <ac:spMkLst>
            <pc:docMk/>
            <pc:sldMk cId="1374069880" sldId="304"/>
            <ac:spMk id="2" creationId="{8A894F74-B72B-E266-52BD-CF6E58594CF2}"/>
          </ac:spMkLst>
        </pc:spChg>
        <pc:spChg chg="del">
          <ac:chgData name="Greg Deckler" userId="38fedbb726841d9a" providerId="LiveId" clId="{23C7599C-FC6A-4526-99A4-08BF1888DB08}" dt="2025-05-15T15:02:23.838" v="1678" actId="478"/>
          <ac:spMkLst>
            <pc:docMk/>
            <pc:sldMk cId="1374069880" sldId="304"/>
            <ac:spMk id="6" creationId="{AECF6978-9972-F3BA-F6B0-832C3CCC53A2}"/>
          </ac:spMkLst>
        </pc:spChg>
        <pc:spChg chg="del">
          <ac:chgData name="Greg Deckler" userId="38fedbb726841d9a" providerId="LiveId" clId="{23C7599C-FC6A-4526-99A4-08BF1888DB08}" dt="2025-05-15T15:02:25.772" v="1679" actId="478"/>
          <ac:spMkLst>
            <pc:docMk/>
            <pc:sldMk cId="1374069880" sldId="304"/>
            <ac:spMk id="8" creationId="{509941D9-17F7-4DA3-40C1-C572122E1669}"/>
          </ac:spMkLst>
        </pc:spChg>
        <pc:spChg chg="del">
          <ac:chgData name="Greg Deckler" userId="38fedbb726841d9a" providerId="LiveId" clId="{23C7599C-FC6A-4526-99A4-08BF1888DB08}" dt="2025-05-15T15:02:27.311" v="1680" actId="478"/>
          <ac:spMkLst>
            <pc:docMk/>
            <pc:sldMk cId="1374069880" sldId="304"/>
            <ac:spMk id="10" creationId="{D7B94358-5F46-2BF7-58A4-D61A784EE4DD}"/>
          </ac:spMkLst>
        </pc:spChg>
      </pc:sldChg>
      <pc:sldChg chg="addSp modSp mod">
        <pc:chgData name="Greg Deckler" userId="38fedbb726841d9a" providerId="LiveId" clId="{23C7599C-FC6A-4526-99A4-08BF1888DB08}" dt="2025-05-15T14:55:21.944" v="1630" actId="1076"/>
        <pc:sldMkLst>
          <pc:docMk/>
          <pc:sldMk cId="1965639277" sldId="314"/>
        </pc:sldMkLst>
        <pc:spChg chg="mod">
          <ac:chgData name="Greg Deckler" userId="38fedbb726841d9a" providerId="LiveId" clId="{23C7599C-FC6A-4526-99A4-08BF1888DB08}" dt="2025-05-15T14:55:10.981" v="1629" actId="2711"/>
          <ac:spMkLst>
            <pc:docMk/>
            <pc:sldMk cId="1965639277" sldId="314"/>
            <ac:spMk id="4" creationId="{9D8039FB-8424-DDFC-CB16-AD6DE425C08E}"/>
          </ac:spMkLst>
        </pc:spChg>
        <pc:spChg chg="mod">
          <ac:chgData name="Greg Deckler" userId="38fedbb726841d9a" providerId="LiveId" clId="{23C7599C-FC6A-4526-99A4-08BF1888DB08}" dt="2025-05-15T14:44:23.475" v="967" actId="20577"/>
          <ac:spMkLst>
            <pc:docMk/>
            <pc:sldMk cId="1965639277" sldId="314"/>
            <ac:spMk id="5" creationId="{BA4EDC14-2D51-156A-8705-60D9BB699822}"/>
          </ac:spMkLst>
        </pc:spChg>
        <pc:picChg chg="add mod">
          <ac:chgData name="Greg Deckler" userId="38fedbb726841d9a" providerId="LiveId" clId="{23C7599C-FC6A-4526-99A4-08BF1888DB08}" dt="2025-05-15T14:55:21.944" v="1630" actId="1076"/>
          <ac:picMkLst>
            <pc:docMk/>
            <pc:sldMk cId="1965639277" sldId="314"/>
            <ac:picMk id="3074" creationId="{6C4B2947-CF72-80F7-AF1E-346C6AC64C1F}"/>
          </ac:picMkLst>
        </pc:picChg>
        <pc:picChg chg="add mod">
          <ac:chgData name="Greg Deckler" userId="38fedbb726841d9a" providerId="LiveId" clId="{23C7599C-FC6A-4526-99A4-08BF1888DB08}" dt="2025-05-15T14:48:29.192" v="1291" actId="14100"/>
          <ac:picMkLst>
            <pc:docMk/>
            <pc:sldMk cId="1965639277" sldId="314"/>
            <ac:picMk id="3076" creationId="{FF51C33C-0475-E426-427C-FD303834C050}"/>
          </ac:picMkLst>
        </pc:picChg>
      </pc:sldChg>
      <pc:sldChg chg="addSp modSp add mod">
        <pc:chgData name="Greg Deckler" userId="38fedbb726841d9a" providerId="LiveId" clId="{23C7599C-FC6A-4526-99A4-08BF1888DB08}" dt="2025-05-15T14:54:55.341" v="1627" actId="2711"/>
        <pc:sldMkLst>
          <pc:docMk/>
          <pc:sldMk cId="77906579" sldId="315"/>
        </pc:sldMkLst>
        <pc:spChg chg="mod">
          <ac:chgData name="Greg Deckler" userId="38fedbb726841d9a" providerId="LiveId" clId="{23C7599C-FC6A-4526-99A4-08BF1888DB08}" dt="2025-05-15T14:50:59.938" v="1316" actId="20577"/>
          <ac:spMkLst>
            <pc:docMk/>
            <pc:sldMk cId="77906579" sldId="315"/>
            <ac:spMk id="4" creationId="{4E66B758-2F22-14C1-25B0-8E22AF3A3218}"/>
          </ac:spMkLst>
        </pc:spChg>
        <pc:spChg chg="mod">
          <ac:chgData name="Greg Deckler" userId="38fedbb726841d9a" providerId="LiveId" clId="{23C7599C-FC6A-4526-99A4-08BF1888DB08}" dt="2025-05-15T14:54:55.341" v="1627" actId="2711"/>
          <ac:spMkLst>
            <pc:docMk/>
            <pc:sldMk cId="77906579" sldId="315"/>
            <ac:spMk id="5" creationId="{96A9E10C-7BCD-E106-5666-72666CE471CC}"/>
          </ac:spMkLst>
        </pc:spChg>
        <pc:picChg chg="add mod">
          <ac:chgData name="Greg Deckler" userId="38fedbb726841d9a" providerId="LiveId" clId="{23C7599C-FC6A-4526-99A4-08BF1888DB08}" dt="2025-05-15T14:51:43.164" v="1319" actId="1076"/>
          <ac:picMkLst>
            <pc:docMk/>
            <pc:sldMk cId="77906579" sldId="315"/>
            <ac:picMk id="4098" creationId="{5348605B-DEEE-AC88-50E7-B9EBA1C0BE79}"/>
          </ac:picMkLst>
        </pc:picChg>
        <pc:picChg chg="add mod">
          <ac:chgData name="Greg Deckler" userId="38fedbb726841d9a" providerId="LiveId" clId="{23C7599C-FC6A-4526-99A4-08BF1888DB08}" dt="2025-05-15T14:51:47.617" v="1321" actId="1076"/>
          <ac:picMkLst>
            <pc:docMk/>
            <pc:sldMk cId="77906579" sldId="315"/>
            <ac:picMk id="4100" creationId="{5B56C5CD-69B7-CB42-480D-F12DB3553BE3}"/>
          </ac:picMkLst>
        </pc:picChg>
      </pc:sldChg>
      <pc:sldChg chg="addSp delSp modSp add mod">
        <pc:chgData name="Greg Deckler" userId="38fedbb726841d9a" providerId="LiveId" clId="{23C7599C-FC6A-4526-99A4-08BF1888DB08}" dt="2025-05-15T15:00:21.630" v="1676" actId="1076"/>
        <pc:sldMkLst>
          <pc:docMk/>
          <pc:sldMk cId="2380479274" sldId="316"/>
        </pc:sldMkLst>
        <pc:spChg chg="mod">
          <ac:chgData name="Greg Deckler" userId="38fedbb726841d9a" providerId="LiveId" clId="{23C7599C-FC6A-4526-99A4-08BF1888DB08}" dt="2025-05-15T14:59:03.639" v="1660" actId="14100"/>
          <ac:spMkLst>
            <pc:docMk/>
            <pc:sldMk cId="2380479274" sldId="316"/>
            <ac:spMk id="2" creationId="{896326FC-931F-9E13-EE24-90C04BD1B1F3}"/>
          </ac:spMkLst>
        </pc:spChg>
        <pc:spChg chg="add mod">
          <ac:chgData name="Greg Deckler" userId="38fedbb726841d9a" providerId="LiveId" clId="{23C7599C-FC6A-4526-99A4-08BF1888DB08}" dt="2025-05-15T15:00:01.580" v="1673" actId="20577"/>
          <ac:spMkLst>
            <pc:docMk/>
            <pc:sldMk cId="2380479274" sldId="316"/>
            <ac:spMk id="3" creationId="{4DDCCFB9-5678-6CA8-5068-4AFB1F3B341E}"/>
          </ac:spMkLst>
        </pc:spChg>
        <pc:spChg chg="mod">
          <ac:chgData name="Greg Deckler" userId="38fedbb726841d9a" providerId="LiveId" clId="{23C7599C-FC6A-4526-99A4-08BF1888DB08}" dt="2025-05-15T14:59:29.904" v="1666" actId="1076"/>
          <ac:spMkLst>
            <pc:docMk/>
            <pc:sldMk cId="2380479274" sldId="316"/>
            <ac:spMk id="4" creationId="{ACE8C567-1C56-9BC8-1934-E86C482B9D9A}"/>
          </ac:spMkLst>
        </pc:spChg>
        <pc:picChg chg="del">
          <ac:chgData name="Greg Deckler" userId="38fedbb726841d9a" providerId="LiveId" clId="{23C7599C-FC6A-4526-99A4-08BF1888DB08}" dt="2025-05-15T14:57:45.495" v="1650" actId="478"/>
          <ac:picMkLst>
            <pc:docMk/>
            <pc:sldMk cId="2380479274" sldId="316"/>
            <ac:picMk id="5122" creationId="{89D355CD-DF68-A224-B65D-648DB26AAD59}"/>
          </ac:picMkLst>
        </pc:picChg>
        <pc:picChg chg="del">
          <ac:chgData name="Greg Deckler" userId="38fedbb726841d9a" providerId="LiveId" clId="{23C7599C-FC6A-4526-99A4-08BF1888DB08}" dt="2025-05-15T14:57:46.072" v="1651" actId="478"/>
          <ac:picMkLst>
            <pc:docMk/>
            <pc:sldMk cId="2380479274" sldId="316"/>
            <ac:picMk id="5124" creationId="{E96BF84C-DFC1-940A-51F7-2CE97A2ABDB4}"/>
          </ac:picMkLst>
        </pc:picChg>
        <pc:picChg chg="add mod">
          <ac:chgData name="Greg Deckler" userId="38fedbb726841d9a" providerId="LiveId" clId="{23C7599C-FC6A-4526-99A4-08BF1888DB08}" dt="2025-05-15T14:59:36.285" v="1667" actId="1076"/>
          <ac:picMkLst>
            <pc:docMk/>
            <pc:sldMk cId="2380479274" sldId="316"/>
            <ac:picMk id="6146" creationId="{C3EE6E89-5659-02E3-6639-7AE6E5F808FE}"/>
          </ac:picMkLst>
        </pc:picChg>
        <pc:picChg chg="add mod">
          <ac:chgData name="Greg Deckler" userId="38fedbb726841d9a" providerId="LiveId" clId="{23C7599C-FC6A-4526-99A4-08BF1888DB08}" dt="2025-05-15T15:00:21.630" v="1676" actId="1076"/>
          <ac:picMkLst>
            <pc:docMk/>
            <pc:sldMk cId="2380479274" sldId="316"/>
            <ac:picMk id="6148" creationId="{71A31208-2B82-8A25-CB19-F076FD1D7227}"/>
          </ac:picMkLst>
        </pc:picChg>
      </pc:sldChg>
      <pc:sldChg chg="add">
        <pc:chgData name="Greg Deckler" userId="38fedbb726841d9a" providerId="LiveId" clId="{23C7599C-FC6A-4526-99A4-08BF1888DB08}" dt="2025-05-15T15:02:37.049" v="1704" actId="2890"/>
        <pc:sldMkLst>
          <pc:docMk/>
          <pc:sldMk cId="3049251102" sldId="317"/>
        </pc:sldMkLst>
      </pc:sldChg>
      <pc:sldChg chg="addSp modSp add mod">
        <pc:chgData name="Greg Deckler" userId="38fedbb726841d9a" providerId="LiveId" clId="{23C7599C-FC6A-4526-99A4-08BF1888DB08}" dt="2025-05-15T15:06:59.943" v="1896" actId="1076"/>
        <pc:sldMkLst>
          <pc:docMk/>
          <pc:sldMk cId="1108777281" sldId="318"/>
        </pc:sldMkLst>
        <pc:spChg chg="mod">
          <ac:chgData name="Greg Deckler" userId="38fedbb726841d9a" providerId="LiveId" clId="{23C7599C-FC6A-4526-99A4-08BF1888DB08}" dt="2025-05-15T15:06:17.037" v="1890" actId="20577"/>
          <ac:spMkLst>
            <pc:docMk/>
            <pc:sldMk cId="1108777281" sldId="318"/>
            <ac:spMk id="2" creationId="{D0C15334-8601-6BD9-0FD1-6641C221C981}"/>
          </ac:spMkLst>
        </pc:spChg>
        <pc:spChg chg="add mod">
          <ac:chgData name="Greg Deckler" userId="38fedbb726841d9a" providerId="LiveId" clId="{23C7599C-FC6A-4526-99A4-08BF1888DB08}" dt="2025-05-15T15:06:53.855" v="1894" actId="1076"/>
          <ac:spMkLst>
            <pc:docMk/>
            <pc:sldMk cId="1108777281" sldId="318"/>
            <ac:spMk id="4" creationId="{98B14E66-EF79-1C9E-FC44-532C5AA71176}"/>
          </ac:spMkLst>
        </pc:spChg>
        <pc:picChg chg="add mod">
          <ac:chgData name="Greg Deckler" userId="38fedbb726841d9a" providerId="LiveId" clId="{23C7599C-FC6A-4526-99A4-08BF1888DB08}" dt="2025-05-15T15:06:59.943" v="1896" actId="1076"/>
          <ac:picMkLst>
            <pc:docMk/>
            <pc:sldMk cId="1108777281" sldId="318"/>
            <ac:picMk id="10242" creationId="{46AC12C3-0455-B853-B424-ADFEAB01C4FF}"/>
          </ac:picMkLst>
        </pc:picChg>
      </pc:sldChg>
      <pc:sldChg chg="addSp modSp add mod">
        <pc:chgData name="Greg Deckler" userId="38fedbb726841d9a" providerId="LiveId" clId="{23C7599C-FC6A-4526-99A4-08BF1888DB08}" dt="2025-05-15T15:05:57.488" v="1871" actId="1076"/>
        <pc:sldMkLst>
          <pc:docMk/>
          <pc:sldMk cId="2597729630" sldId="319"/>
        </pc:sldMkLst>
        <pc:spChg chg="mod">
          <ac:chgData name="Greg Deckler" userId="38fedbb726841d9a" providerId="LiveId" clId="{23C7599C-FC6A-4526-99A4-08BF1888DB08}" dt="2025-05-15T15:04:36.626" v="1814" actId="20577"/>
          <ac:spMkLst>
            <pc:docMk/>
            <pc:sldMk cId="2597729630" sldId="319"/>
            <ac:spMk id="2" creationId="{BDEAE550-64F2-7F53-C18C-E81855ACF33B}"/>
          </ac:spMkLst>
        </pc:spChg>
        <pc:spChg chg="add mod">
          <ac:chgData name="Greg Deckler" userId="38fedbb726841d9a" providerId="LiveId" clId="{23C7599C-FC6A-4526-99A4-08BF1888DB08}" dt="2025-05-15T15:05:48.694" v="1868" actId="1076"/>
          <ac:spMkLst>
            <pc:docMk/>
            <pc:sldMk cId="2597729630" sldId="319"/>
            <ac:spMk id="4" creationId="{5E5AA4C0-1C1F-C257-9321-EA48ED2042E9}"/>
          </ac:spMkLst>
        </pc:spChg>
        <pc:picChg chg="add mod">
          <ac:chgData name="Greg Deckler" userId="38fedbb726841d9a" providerId="LiveId" clId="{23C7599C-FC6A-4526-99A4-08BF1888DB08}" dt="2025-05-15T15:05:57.488" v="1871" actId="1076"/>
          <ac:picMkLst>
            <pc:docMk/>
            <pc:sldMk cId="2597729630" sldId="319"/>
            <ac:picMk id="9218" creationId="{287E58F3-FA48-9AAC-9749-5BBDFEE46053}"/>
          </ac:picMkLst>
        </pc:picChg>
      </pc:sldChg>
      <pc:sldChg chg="addSp modSp add mod">
        <pc:chgData name="Greg Deckler" userId="38fedbb726841d9a" providerId="LiveId" clId="{23C7599C-FC6A-4526-99A4-08BF1888DB08}" dt="2025-05-15T15:05:10.490" v="1866" actId="108"/>
        <pc:sldMkLst>
          <pc:docMk/>
          <pc:sldMk cId="100975824" sldId="320"/>
        </pc:sldMkLst>
        <pc:spChg chg="mod">
          <ac:chgData name="Greg Deckler" userId="38fedbb726841d9a" providerId="LiveId" clId="{23C7599C-FC6A-4526-99A4-08BF1888DB08}" dt="2025-05-15T15:04:03.673" v="1797" actId="20577"/>
          <ac:spMkLst>
            <pc:docMk/>
            <pc:sldMk cId="100975824" sldId="320"/>
            <ac:spMk id="2" creationId="{4022056A-7547-ABF7-3748-71DA9A965B86}"/>
          </ac:spMkLst>
        </pc:spChg>
        <pc:spChg chg="add mod">
          <ac:chgData name="Greg Deckler" userId="38fedbb726841d9a" providerId="LiveId" clId="{23C7599C-FC6A-4526-99A4-08BF1888DB08}" dt="2025-05-15T15:05:10.490" v="1866" actId="108"/>
          <ac:spMkLst>
            <pc:docMk/>
            <pc:sldMk cId="100975824" sldId="320"/>
            <ac:spMk id="4" creationId="{91CD86C1-0609-F5CE-6149-1E67662AC183}"/>
          </ac:spMkLst>
        </pc:spChg>
      </pc:sldChg>
      <pc:sldChg chg="addSp modSp add mod">
        <pc:chgData name="Greg Deckler" userId="38fedbb726841d9a" providerId="LiveId" clId="{23C7599C-FC6A-4526-99A4-08BF1888DB08}" dt="2025-05-15T15:03:30.977" v="1782" actId="20577"/>
        <pc:sldMkLst>
          <pc:docMk/>
          <pc:sldMk cId="3893802485" sldId="321"/>
        </pc:sldMkLst>
        <pc:spChg chg="add mod">
          <ac:chgData name="Greg Deckler" userId="38fedbb726841d9a" providerId="LiveId" clId="{23C7599C-FC6A-4526-99A4-08BF1888DB08}" dt="2025-05-15T15:03:30.977" v="1782" actId="20577"/>
          <ac:spMkLst>
            <pc:docMk/>
            <pc:sldMk cId="3893802485" sldId="321"/>
            <ac:spMk id="4" creationId="{8D6E7319-514D-4FD8-6CBE-E288DC9CCC7E}"/>
          </ac:spMkLst>
        </pc:spChg>
        <pc:picChg chg="add mod">
          <ac:chgData name="Greg Deckler" userId="38fedbb726841d9a" providerId="LiveId" clId="{23C7599C-FC6A-4526-99A4-08BF1888DB08}" dt="2025-05-15T15:02:57.649" v="1711" actId="1076"/>
          <ac:picMkLst>
            <pc:docMk/>
            <pc:sldMk cId="3893802485" sldId="321"/>
            <ac:picMk id="7170" creationId="{D565A1F6-5016-82F7-8496-615E92739290}"/>
          </ac:picMkLst>
        </pc:picChg>
      </pc:sldChg>
      <pc:sldChg chg="addSp modSp add mod">
        <pc:chgData name="Greg Deckler" userId="38fedbb726841d9a" providerId="LiveId" clId="{23C7599C-FC6A-4526-99A4-08BF1888DB08}" dt="2025-05-15T15:11:52.838" v="2086" actId="1076"/>
        <pc:sldMkLst>
          <pc:docMk/>
          <pc:sldMk cId="3767763278" sldId="322"/>
        </pc:sldMkLst>
        <pc:spChg chg="mod">
          <ac:chgData name="Greg Deckler" userId="38fedbb726841d9a" providerId="LiveId" clId="{23C7599C-FC6A-4526-99A4-08BF1888DB08}" dt="2025-05-15T15:09:51.378" v="1969" actId="20577"/>
          <ac:spMkLst>
            <pc:docMk/>
            <pc:sldMk cId="3767763278" sldId="322"/>
            <ac:spMk id="2" creationId="{95FA9202-F4F2-51F5-F755-524347B725AC}"/>
          </ac:spMkLst>
        </pc:spChg>
        <pc:spChg chg="add mod">
          <ac:chgData name="Greg Deckler" userId="38fedbb726841d9a" providerId="LiveId" clId="{23C7599C-FC6A-4526-99A4-08BF1888DB08}" dt="2025-05-15T15:11:45.275" v="2084" actId="108"/>
          <ac:spMkLst>
            <pc:docMk/>
            <pc:sldMk cId="3767763278" sldId="322"/>
            <ac:spMk id="4" creationId="{A20BCC5A-9675-7514-2AAC-B694B9E548A1}"/>
          </ac:spMkLst>
        </pc:spChg>
        <pc:picChg chg="add mod">
          <ac:chgData name="Greg Deckler" userId="38fedbb726841d9a" providerId="LiveId" clId="{23C7599C-FC6A-4526-99A4-08BF1888DB08}" dt="2025-05-15T15:11:52.838" v="2086" actId="1076"/>
          <ac:picMkLst>
            <pc:docMk/>
            <pc:sldMk cId="3767763278" sldId="322"/>
            <ac:picMk id="12290" creationId="{032B0DD2-9CFB-B980-1950-ED5CFF6B8D38}"/>
          </ac:picMkLst>
        </pc:picChg>
      </pc:sldChg>
      <pc:sldChg chg="addSp modSp add mod">
        <pc:chgData name="Greg Deckler" userId="38fedbb726841d9a" providerId="LiveId" clId="{23C7599C-FC6A-4526-99A4-08BF1888DB08}" dt="2025-05-15T15:13:52.361" v="2225" actId="1076"/>
        <pc:sldMkLst>
          <pc:docMk/>
          <pc:sldMk cId="4135928791" sldId="323"/>
        </pc:sldMkLst>
        <pc:spChg chg="mod">
          <ac:chgData name="Greg Deckler" userId="38fedbb726841d9a" providerId="LiveId" clId="{23C7599C-FC6A-4526-99A4-08BF1888DB08}" dt="2025-05-15T15:10:32.760" v="1990" actId="20577"/>
          <ac:spMkLst>
            <pc:docMk/>
            <pc:sldMk cId="4135928791" sldId="323"/>
            <ac:spMk id="2" creationId="{6A479057-3955-13C2-8921-E731AC839163}"/>
          </ac:spMkLst>
        </pc:spChg>
        <pc:spChg chg="add mod">
          <ac:chgData name="Greg Deckler" userId="38fedbb726841d9a" providerId="LiveId" clId="{23C7599C-FC6A-4526-99A4-08BF1888DB08}" dt="2025-05-15T15:13:40.835" v="2223" actId="20577"/>
          <ac:spMkLst>
            <pc:docMk/>
            <pc:sldMk cId="4135928791" sldId="323"/>
            <ac:spMk id="4" creationId="{96336188-D1C6-13CF-D788-2835AFC60661}"/>
          </ac:spMkLst>
        </pc:spChg>
        <pc:picChg chg="add mod">
          <ac:chgData name="Greg Deckler" userId="38fedbb726841d9a" providerId="LiveId" clId="{23C7599C-FC6A-4526-99A4-08BF1888DB08}" dt="2025-05-15T15:13:52.361" v="2225" actId="1076"/>
          <ac:picMkLst>
            <pc:docMk/>
            <pc:sldMk cId="4135928791" sldId="323"/>
            <ac:picMk id="13314" creationId="{48B66F8B-6883-BF09-2F4B-437DE5C7CAD9}"/>
          </ac:picMkLst>
        </pc:picChg>
      </pc:sldChg>
      <pc:sldChg chg="addSp modSp add mod ord">
        <pc:chgData name="Greg Deckler" userId="38fedbb726841d9a" providerId="LiveId" clId="{23C7599C-FC6A-4526-99A4-08BF1888DB08}" dt="2025-05-15T15:09:45.045" v="1955"/>
        <pc:sldMkLst>
          <pc:docMk/>
          <pc:sldMk cId="3598327615" sldId="324"/>
        </pc:sldMkLst>
        <pc:spChg chg="mod">
          <ac:chgData name="Greg Deckler" userId="38fedbb726841d9a" providerId="LiveId" clId="{23C7599C-FC6A-4526-99A4-08BF1888DB08}" dt="2025-05-15T15:07:23.535" v="1920" actId="20577"/>
          <ac:spMkLst>
            <pc:docMk/>
            <pc:sldMk cId="3598327615" sldId="324"/>
            <ac:spMk id="2" creationId="{A6A762EC-C427-2E27-2EBD-4D0F2B817CF4}"/>
          </ac:spMkLst>
        </pc:spChg>
        <pc:spChg chg="add mod">
          <ac:chgData name="Greg Deckler" userId="38fedbb726841d9a" providerId="LiveId" clId="{23C7599C-FC6A-4526-99A4-08BF1888DB08}" dt="2025-05-15T15:08:52.541" v="1949" actId="20577"/>
          <ac:spMkLst>
            <pc:docMk/>
            <pc:sldMk cId="3598327615" sldId="324"/>
            <ac:spMk id="4" creationId="{DEAB7016-415A-4764-F59E-F76DDA93F1FC}"/>
          </ac:spMkLst>
        </pc:spChg>
        <pc:picChg chg="add">
          <ac:chgData name="Greg Deckler" userId="38fedbb726841d9a" providerId="LiveId" clId="{23C7599C-FC6A-4526-99A4-08BF1888DB08}" dt="2025-05-15T15:09:24.769" v="1950"/>
          <ac:picMkLst>
            <pc:docMk/>
            <pc:sldMk cId="3598327615" sldId="324"/>
            <ac:picMk id="11266" creationId="{E10873D8-75C4-46C0-6A52-BB81519318E7}"/>
          </ac:picMkLst>
        </pc:picChg>
        <pc:picChg chg="add mod">
          <ac:chgData name="Greg Deckler" userId="38fedbb726841d9a" providerId="LiveId" clId="{23C7599C-FC6A-4526-99A4-08BF1888DB08}" dt="2025-05-15T15:09:34.541" v="1953" actId="1076"/>
          <ac:picMkLst>
            <pc:docMk/>
            <pc:sldMk cId="3598327615" sldId="324"/>
            <ac:picMk id="11268" creationId="{041F9AB0-A910-ED16-F5D7-31F1B936CF97}"/>
          </ac:picMkLst>
        </pc:picChg>
      </pc:sldChg>
      <pc:sldChg chg="addSp modSp add mod">
        <pc:chgData name="Greg Deckler" userId="38fedbb726841d9a" providerId="LiveId" clId="{23C7599C-FC6A-4526-99A4-08BF1888DB08}" dt="2025-05-15T15:14:38.012" v="2281" actId="1076"/>
        <pc:sldMkLst>
          <pc:docMk/>
          <pc:sldMk cId="1123572064" sldId="325"/>
        </pc:sldMkLst>
        <pc:spChg chg="mod">
          <ac:chgData name="Greg Deckler" userId="38fedbb726841d9a" providerId="LiveId" clId="{23C7599C-FC6A-4526-99A4-08BF1888DB08}" dt="2025-05-15T15:10:41.909" v="2015" actId="20577"/>
          <ac:spMkLst>
            <pc:docMk/>
            <pc:sldMk cId="1123572064" sldId="325"/>
            <ac:spMk id="2" creationId="{4FAD8B8A-4223-7474-9D0A-53F2A249D32B}"/>
          </ac:spMkLst>
        </pc:spChg>
        <pc:spChg chg="add mod">
          <ac:chgData name="Greg Deckler" userId="38fedbb726841d9a" providerId="LiveId" clId="{23C7599C-FC6A-4526-99A4-08BF1888DB08}" dt="2025-05-15T15:14:25.585" v="2278" actId="20577"/>
          <ac:spMkLst>
            <pc:docMk/>
            <pc:sldMk cId="1123572064" sldId="325"/>
            <ac:spMk id="4" creationId="{222C3129-2CA1-202D-73C3-FF18C2B3453D}"/>
          </ac:spMkLst>
        </pc:spChg>
        <pc:picChg chg="add mod">
          <ac:chgData name="Greg Deckler" userId="38fedbb726841d9a" providerId="LiveId" clId="{23C7599C-FC6A-4526-99A4-08BF1888DB08}" dt="2025-05-15T15:14:38.012" v="2281" actId="1076"/>
          <ac:picMkLst>
            <pc:docMk/>
            <pc:sldMk cId="1123572064" sldId="325"/>
            <ac:picMk id="14338" creationId="{0ED0E653-9354-11DC-32FE-EB6ABD1A8D3F}"/>
          </ac:picMkLst>
        </pc:picChg>
      </pc:sldChg>
    </pc:docChg>
  </pc:docChgLst>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ldChg>
      <pc:sldChg chg="addSp delSp modSp mod">
        <pc:chgData name="Greg Deckler" userId="38fedbb726841d9a" providerId="LiveId" clId="{1A86246E-1A4E-4CB2-8DB8-EC7C1168CFB1}" dt="2025-05-14T20:28:03.648" v="624" actId="14100"/>
        <pc:sldMkLst>
          <pc:docMk/>
          <pc:sldMk cId="2202967927" sldId="287"/>
        </pc:sldMkLst>
      </pc:sldChg>
      <pc:sldChg chg="addSp delSp modSp mod">
        <pc:chgData name="Greg Deckler" userId="38fedbb726841d9a" providerId="LiveId" clId="{1A86246E-1A4E-4CB2-8DB8-EC7C1168CFB1}" dt="2025-05-14T20:29:11.991" v="648" actId="1076"/>
        <pc:sldMkLst>
          <pc:docMk/>
          <pc:sldMk cId="821448023" sldId="288"/>
        </pc:sldMkLst>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ldChg>
      <pc:sldChg chg="addSp delSp modSp mod">
        <pc:chgData name="Greg Deckler" userId="38fedbb726841d9a" providerId="LiveId" clId="{1A86246E-1A4E-4CB2-8DB8-EC7C1168CFB1}" dt="2025-05-14T20:19:13.985" v="360" actId="403"/>
        <pc:sldMkLst>
          <pc:docMk/>
          <pc:sldMk cId="2446449620" sldId="301"/>
        </pc:sldMkLst>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ldChg>
      <pc:sldChg chg="addSp delSp modSp mod">
        <pc:chgData name="Greg Deckler" userId="38fedbb726841d9a" providerId="LiveId" clId="{1A86246E-1A4E-4CB2-8DB8-EC7C1168CFB1}" dt="2025-05-14T20:31:10.306" v="763" actId="20577"/>
        <pc:sldMkLst>
          <pc:docMk/>
          <pc:sldMk cId="1374069880" sldId="304"/>
        </pc:sldMkLst>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ldChg>
    </pc:docChg>
  </pc:docChgLst>
  <pc:docChgLst>
    <pc:chgData name="Greg Deckler" userId="38fedbb726841d9a" providerId="LiveId" clId="{7CD87FFC-5CEC-4BC0-B24A-F7BE543AFA93}"/>
    <pc:docChg chg="undo custSel addSld delSld modSld">
      <pc:chgData name="Greg Deckler" userId="38fedbb726841d9a" providerId="LiveId" clId="{7CD87FFC-5CEC-4BC0-B24A-F7BE543AFA93}" dt="2025-05-15T18:51:38.784" v="556" actId="14100"/>
      <pc:docMkLst>
        <pc:docMk/>
      </pc:docMkLst>
      <pc:sldChg chg="modSp mod">
        <pc:chgData name="Greg Deckler" userId="38fedbb726841d9a" providerId="LiveId" clId="{7CD87FFC-5CEC-4BC0-B24A-F7BE543AFA93}" dt="2025-05-15T18:29:15.364" v="29" actId="20577"/>
        <pc:sldMkLst>
          <pc:docMk/>
          <pc:sldMk cId="2586058810" sldId="256"/>
        </pc:sldMkLst>
        <pc:spChg chg="mod">
          <ac:chgData name="Greg Deckler" userId="38fedbb726841d9a" providerId="LiveId" clId="{7CD87FFC-5CEC-4BC0-B24A-F7BE543AFA93}" dt="2025-05-15T18:29:15.364" v="29" actId="20577"/>
          <ac:spMkLst>
            <pc:docMk/>
            <pc:sldMk cId="2586058810" sldId="256"/>
            <ac:spMk id="2" creationId="{CFE75451-6A4B-484B-9ED1-353CCE25B0F4}"/>
          </ac:spMkLst>
        </pc:spChg>
      </pc:sldChg>
      <pc:sldChg chg="modSp mod">
        <pc:chgData name="Greg Deckler" userId="38fedbb726841d9a" providerId="LiveId" clId="{7CD87FFC-5CEC-4BC0-B24A-F7BE543AFA93}" dt="2025-05-15T18:31:11.960" v="101" actId="20577"/>
        <pc:sldMkLst>
          <pc:docMk/>
          <pc:sldMk cId="1713219598" sldId="257"/>
        </pc:sldMkLst>
        <pc:spChg chg="mod">
          <ac:chgData name="Greg Deckler" userId="38fedbb726841d9a" providerId="LiveId" clId="{7CD87FFC-5CEC-4BC0-B24A-F7BE543AFA93}" dt="2025-05-15T18:31:11.960" v="101" actId="20577"/>
          <ac:spMkLst>
            <pc:docMk/>
            <pc:sldMk cId="1713219598" sldId="257"/>
            <ac:spMk id="3" creationId="{5671D7E5-EF66-4BCD-8DAA-E9061157F0BE}"/>
          </ac:spMkLst>
        </pc:spChg>
      </pc:sldChg>
      <pc:sldChg chg="addSp delSp modSp add del mod">
        <pc:chgData name="Greg Deckler" userId="38fedbb726841d9a" providerId="LiveId" clId="{7CD87FFC-5CEC-4BC0-B24A-F7BE543AFA93}" dt="2025-05-15T18:41:10.100" v="172" actId="2696"/>
        <pc:sldMkLst>
          <pc:docMk/>
          <pc:sldMk cId="3571516367" sldId="258"/>
        </pc:sldMkLst>
        <pc:spChg chg="mod">
          <ac:chgData name="Greg Deckler" userId="38fedbb726841d9a" providerId="LiveId" clId="{7CD87FFC-5CEC-4BC0-B24A-F7BE543AFA93}" dt="2025-05-15T18:40:04.078" v="164" actId="20577"/>
          <ac:spMkLst>
            <pc:docMk/>
            <pc:sldMk cId="3571516367" sldId="258"/>
            <ac:spMk id="2" creationId="{0A32731C-311B-46F7-A865-6C3AF6B09A47}"/>
          </ac:spMkLst>
        </pc:spChg>
        <pc:spChg chg="del">
          <ac:chgData name="Greg Deckler" userId="38fedbb726841d9a" providerId="LiveId" clId="{7CD87FFC-5CEC-4BC0-B24A-F7BE543AFA93}" dt="2025-05-15T18:40:15.375" v="165" actId="478"/>
          <ac:spMkLst>
            <pc:docMk/>
            <pc:sldMk cId="3571516367" sldId="258"/>
            <ac:spMk id="4" creationId="{3E860147-800E-3E0A-B51D-3562FC27712F}"/>
          </ac:spMkLst>
        </pc:spChg>
        <pc:spChg chg="add mod">
          <ac:chgData name="Greg Deckler" userId="38fedbb726841d9a" providerId="LiveId" clId="{7CD87FFC-5CEC-4BC0-B24A-F7BE543AFA93}" dt="2025-05-15T18:40:41.232" v="170" actId="2710"/>
          <ac:spMkLst>
            <pc:docMk/>
            <pc:sldMk cId="3571516367" sldId="258"/>
            <ac:spMk id="5" creationId="{22B93772-A2C9-2421-BC31-AC29BF73BD4C}"/>
          </ac:spMkLst>
        </pc:spChg>
        <pc:spChg chg="del">
          <ac:chgData name="Greg Deckler" userId="38fedbb726841d9a" providerId="LiveId" clId="{7CD87FFC-5CEC-4BC0-B24A-F7BE543AFA93}" dt="2025-05-15T18:40:17.250" v="166" actId="478"/>
          <ac:spMkLst>
            <pc:docMk/>
            <pc:sldMk cId="3571516367" sldId="258"/>
            <ac:spMk id="6" creationId="{D69A183D-9A02-05E8-63D6-A9578CBB2C14}"/>
          </ac:spMkLst>
        </pc:spChg>
      </pc:sldChg>
      <pc:sldChg chg="addSp delSp modSp mod">
        <pc:chgData name="Greg Deckler" userId="38fedbb726841d9a" providerId="LiveId" clId="{7CD87FFC-5CEC-4BC0-B24A-F7BE543AFA93}" dt="2025-05-15T18:41:37.635" v="177"/>
        <pc:sldMkLst>
          <pc:docMk/>
          <pc:sldMk cId="2202967927" sldId="287"/>
        </pc:sldMkLst>
        <pc:spChg chg="add del mod">
          <ac:chgData name="Greg Deckler" userId="38fedbb726841d9a" providerId="LiveId" clId="{7CD87FFC-5CEC-4BC0-B24A-F7BE543AFA93}" dt="2025-05-15T18:41:36.013" v="176" actId="478"/>
          <ac:spMkLst>
            <pc:docMk/>
            <pc:sldMk cId="2202967927" sldId="287"/>
            <ac:spMk id="3" creationId="{5C33C59D-FAF4-AF75-58B1-B7C6A032C268}"/>
          </ac:spMkLst>
        </pc:spChg>
        <pc:spChg chg="del">
          <ac:chgData name="Greg Deckler" userId="38fedbb726841d9a" providerId="LiveId" clId="{7CD87FFC-5CEC-4BC0-B24A-F7BE543AFA93}" dt="2025-05-15T18:41:32.833" v="175" actId="478"/>
          <ac:spMkLst>
            <pc:docMk/>
            <pc:sldMk cId="2202967927" sldId="287"/>
            <ac:spMk id="4" creationId="{6BC6F72E-A9A0-80D5-1253-15A01B3F3062}"/>
          </ac:spMkLst>
        </pc:spChg>
        <pc:picChg chg="add">
          <ac:chgData name="Greg Deckler" userId="38fedbb726841d9a" providerId="LiveId" clId="{7CD87FFC-5CEC-4BC0-B24A-F7BE543AFA93}" dt="2025-05-15T18:41:37.635" v="177"/>
          <ac:picMkLst>
            <pc:docMk/>
            <pc:sldMk cId="2202967927" sldId="287"/>
            <ac:picMk id="1026" creationId="{B9061326-3EFE-246C-36FA-F7D8DDF433E3}"/>
          </ac:picMkLst>
        </pc:picChg>
        <pc:picChg chg="del">
          <ac:chgData name="Greg Deckler" userId="38fedbb726841d9a" providerId="LiveId" clId="{7CD87FFC-5CEC-4BC0-B24A-F7BE543AFA93}" dt="2025-05-15T18:41:21.026" v="174" actId="478"/>
          <ac:picMkLst>
            <pc:docMk/>
            <pc:sldMk cId="2202967927" sldId="287"/>
            <ac:picMk id="3074" creationId="{02D3E88F-F13F-7AB5-0C19-8F838A17111C}"/>
          </ac:picMkLst>
        </pc:picChg>
      </pc:sldChg>
      <pc:sldChg chg="modSp mod">
        <pc:chgData name="Greg Deckler" userId="38fedbb726841d9a" providerId="LiveId" clId="{7CD87FFC-5CEC-4BC0-B24A-F7BE543AFA93}" dt="2025-05-15T18:38:54.263" v="128" actId="20577"/>
        <pc:sldMkLst>
          <pc:docMk/>
          <pc:sldMk cId="3799680084" sldId="291"/>
        </pc:sldMkLst>
        <pc:spChg chg="mod">
          <ac:chgData name="Greg Deckler" userId="38fedbb726841d9a" providerId="LiveId" clId="{7CD87FFC-5CEC-4BC0-B24A-F7BE543AFA93}" dt="2025-05-15T18:38:54.263" v="128" actId="20577"/>
          <ac:spMkLst>
            <pc:docMk/>
            <pc:sldMk cId="3799680084" sldId="291"/>
            <ac:spMk id="3" creationId="{AF64C29E-DF30-4DC6-AB95-2016F9A703B6}"/>
          </ac:spMkLst>
        </pc:spChg>
      </pc:sldChg>
      <pc:sldChg chg="addSp delSp modSp mod">
        <pc:chgData name="Greg Deckler" userId="38fedbb726841d9a" providerId="LiveId" clId="{7CD87FFC-5CEC-4BC0-B24A-F7BE543AFA93}" dt="2025-05-15T18:39:23.237" v="145" actId="20577"/>
        <pc:sldMkLst>
          <pc:docMk/>
          <pc:sldMk cId="2391922671" sldId="292"/>
        </pc:sldMkLst>
        <pc:spChg chg="mod">
          <ac:chgData name="Greg Deckler" userId="38fedbb726841d9a" providerId="LiveId" clId="{7CD87FFC-5CEC-4BC0-B24A-F7BE543AFA93}" dt="2025-05-15T18:39:23.237" v="145" actId="20577"/>
          <ac:spMkLst>
            <pc:docMk/>
            <pc:sldMk cId="2391922671" sldId="292"/>
            <ac:spMk id="3" creationId="{7A7D68E0-9565-516F-2D21-88C01DED5EBD}"/>
          </ac:spMkLst>
        </pc:spChg>
        <pc:spChg chg="mod">
          <ac:chgData name="Greg Deckler" userId="38fedbb726841d9a" providerId="LiveId" clId="{7CD87FFC-5CEC-4BC0-B24A-F7BE543AFA93}" dt="2025-05-15T18:38:15.205" v="113" actId="20577"/>
          <ac:spMkLst>
            <pc:docMk/>
            <pc:sldMk cId="2391922671" sldId="292"/>
            <ac:spMk id="4" creationId="{D6BD4F4D-C9F3-03C8-9C7E-66F8B0109ED0}"/>
          </ac:spMkLst>
        </pc:spChg>
        <pc:spChg chg="add del">
          <ac:chgData name="Greg Deckler" userId="38fedbb726841d9a" providerId="LiveId" clId="{7CD87FFC-5CEC-4BC0-B24A-F7BE543AFA93}" dt="2025-05-15T18:38:02.426" v="110" actId="22"/>
          <ac:spMkLst>
            <pc:docMk/>
            <pc:sldMk cId="2391922671" sldId="292"/>
            <ac:spMk id="7" creationId="{AD9ED981-25BF-9A60-EB21-F3712DA38A8B}"/>
          </ac:spMkLst>
        </pc:spChg>
      </pc:sldChg>
      <pc:sldChg chg="modSp mod">
        <pc:chgData name="Greg Deckler" userId="38fedbb726841d9a" providerId="LiveId" clId="{7CD87FFC-5CEC-4BC0-B24A-F7BE543AFA93}" dt="2025-05-15T18:36:27.865" v="102"/>
        <pc:sldMkLst>
          <pc:docMk/>
          <pc:sldMk cId="1022823623" sldId="295"/>
        </pc:sldMkLst>
        <pc:spChg chg="mod">
          <ac:chgData name="Greg Deckler" userId="38fedbb726841d9a" providerId="LiveId" clId="{7CD87FFC-5CEC-4BC0-B24A-F7BE543AFA93}" dt="2025-05-15T18:36:27.865" v="102"/>
          <ac:spMkLst>
            <pc:docMk/>
            <pc:sldMk cId="1022823623" sldId="295"/>
            <ac:spMk id="2" creationId="{D8DFCAC6-4055-CD81-EA58-50F0F1C623F3}"/>
          </ac:spMkLst>
        </pc:spChg>
      </pc:sldChg>
      <pc:sldChg chg="add del">
        <pc:chgData name="Greg Deckler" userId="38fedbb726841d9a" providerId="LiveId" clId="{7CD87FFC-5CEC-4BC0-B24A-F7BE543AFA93}" dt="2025-05-15T18:41:16.669" v="173" actId="2696"/>
        <pc:sldMkLst>
          <pc:docMk/>
          <pc:sldMk cId="2446449620" sldId="301"/>
        </pc:sldMkLst>
      </pc:sldChg>
      <pc:sldChg chg="modSp mod">
        <pc:chgData name="Greg Deckler" userId="38fedbb726841d9a" providerId="LiveId" clId="{7CD87FFC-5CEC-4BC0-B24A-F7BE543AFA93}" dt="2025-05-15T18:36:43.749" v="103"/>
        <pc:sldMkLst>
          <pc:docMk/>
          <pc:sldMk cId="1489774725" sldId="302"/>
        </pc:sldMkLst>
        <pc:spChg chg="mod">
          <ac:chgData name="Greg Deckler" userId="38fedbb726841d9a" providerId="LiveId" clId="{7CD87FFC-5CEC-4BC0-B24A-F7BE543AFA93}" dt="2025-05-15T18:36:43.749" v="103"/>
          <ac:spMkLst>
            <pc:docMk/>
            <pc:sldMk cId="1489774725" sldId="302"/>
            <ac:spMk id="2" creationId="{D8DFCAC6-4055-CD81-EA58-50F0F1C623F3}"/>
          </ac:spMkLst>
        </pc:spChg>
      </pc:sldChg>
      <pc:sldChg chg="modSp mod">
        <pc:chgData name="Greg Deckler" userId="38fedbb726841d9a" providerId="LiveId" clId="{7CD87FFC-5CEC-4BC0-B24A-F7BE543AFA93}" dt="2025-05-15T18:36:57.534" v="104"/>
        <pc:sldMkLst>
          <pc:docMk/>
          <pc:sldMk cId="1784309828" sldId="303"/>
        </pc:sldMkLst>
        <pc:spChg chg="mod">
          <ac:chgData name="Greg Deckler" userId="38fedbb726841d9a" providerId="LiveId" clId="{7CD87FFC-5CEC-4BC0-B24A-F7BE543AFA93}" dt="2025-05-15T18:36:57.534" v="104"/>
          <ac:spMkLst>
            <pc:docMk/>
            <pc:sldMk cId="1784309828" sldId="303"/>
            <ac:spMk id="2" creationId="{D8DFCAC6-4055-CD81-EA58-50F0F1C623F3}"/>
          </ac:spMkLst>
        </pc:spChg>
      </pc:sldChg>
      <pc:sldChg chg="add del">
        <pc:chgData name="Greg Deckler" userId="38fedbb726841d9a" providerId="LiveId" clId="{7CD87FFC-5CEC-4BC0-B24A-F7BE543AFA93}" dt="2025-05-15T18:41:16.669" v="173" actId="2696"/>
        <pc:sldMkLst>
          <pc:docMk/>
          <pc:sldMk cId="1965639277" sldId="314"/>
        </pc:sldMkLst>
      </pc:sldChg>
      <pc:sldChg chg="addSp delSp modSp mod">
        <pc:chgData name="Greg Deckler" userId="38fedbb726841d9a" providerId="LiveId" clId="{7CD87FFC-5CEC-4BC0-B24A-F7BE543AFA93}" dt="2025-05-15T18:49:40.149" v="507" actId="14100"/>
        <pc:sldMkLst>
          <pc:docMk/>
          <pc:sldMk cId="100975824" sldId="320"/>
        </pc:sldMkLst>
        <pc:spChg chg="mod">
          <ac:chgData name="Greg Deckler" userId="38fedbb726841d9a" providerId="LiveId" clId="{7CD87FFC-5CEC-4BC0-B24A-F7BE543AFA93}" dt="2025-05-15T18:48:10.536" v="432" actId="20577"/>
          <ac:spMkLst>
            <pc:docMk/>
            <pc:sldMk cId="100975824" sldId="320"/>
            <ac:spMk id="2" creationId="{4022056A-7547-ABF7-3748-71DA9A965B86}"/>
          </ac:spMkLst>
        </pc:spChg>
        <pc:spChg chg="mod">
          <ac:chgData name="Greg Deckler" userId="38fedbb726841d9a" providerId="LiveId" clId="{7CD87FFC-5CEC-4BC0-B24A-F7BE543AFA93}" dt="2025-05-15T18:48:52.141" v="492" actId="20577"/>
          <ac:spMkLst>
            <pc:docMk/>
            <pc:sldMk cId="100975824" sldId="320"/>
            <ac:spMk id="5" creationId="{2A102C4C-C11A-BD9A-0BA8-A60D2A2624DB}"/>
          </ac:spMkLst>
        </pc:spChg>
        <pc:spChg chg="del">
          <ac:chgData name="Greg Deckler" userId="38fedbb726841d9a" providerId="LiveId" clId="{7CD87FFC-5CEC-4BC0-B24A-F7BE543AFA93}" dt="2025-05-15T18:48:58.475" v="493" actId="478"/>
          <ac:spMkLst>
            <pc:docMk/>
            <pc:sldMk cId="100975824" sldId="320"/>
            <ac:spMk id="7" creationId="{D7366471-5350-D224-06FA-D52DFF00C87F}"/>
          </ac:spMkLst>
        </pc:spChg>
        <pc:picChg chg="add mod">
          <ac:chgData name="Greg Deckler" userId="38fedbb726841d9a" providerId="LiveId" clId="{7CD87FFC-5CEC-4BC0-B24A-F7BE543AFA93}" dt="2025-05-15T18:49:13.568" v="500" actId="14100"/>
          <ac:picMkLst>
            <pc:docMk/>
            <pc:sldMk cId="100975824" sldId="320"/>
            <ac:picMk id="3074" creationId="{41706D2E-5FF4-DCA8-9719-59F0CA484BE0}"/>
          </ac:picMkLst>
        </pc:picChg>
        <pc:picChg chg="add mod">
          <ac:chgData name="Greg Deckler" userId="38fedbb726841d9a" providerId="LiveId" clId="{7CD87FFC-5CEC-4BC0-B24A-F7BE543AFA93}" dt="2025-05-15T18:49:25.402" v="503" actId="14100"/>
          <ac:picMkLst>
            <pc:docMk/>
            <pc:sldMk cId="100975824" sldId="320"/>
            <ac:picMk id="3076" creationId="{C0EBC9FF-2A80-F73A-1626-14CFD011E70A}"/>
          </ac:picMkLst>
        </pc:picChg>
        <pc:picChg chg="add mod">
          <ac:chgData name="Greg Deckler" userId="38fedbb726841d9a" providerId="LiveId" clId="{7CD87FFC-5CEC-4BC0-B24A-F7BE543AFA93}" dt="2025-05-15T18:49:40.149" v="507" actId="14100"/>
          <ac:picMkLst>
            <pc:docMk/>
            <pc:sldMk cId="100975824" sldId="320"/>
            <ac:picMk id="3078" creationId="{17865E7D-1C74-9BFB-4B1F-AB54069EE8A8}"/>
          </ac:picMkLst>
        </pc:picChg>
      </pc:sldChg>
      <pc:sldChg chg="addSp delSp modSp mod">
        <pc:chgData name="Greg Deckler" userId="38fedbb726841d9a" providerId="LiveId" clId="{7CD87FFC-5CEC-4BC0-B24A-F7BE543AFA93}" dt="2025-05-15T18:47:56.219" v="418" actId="1076"/>
        <pc:sldMkLst>
          <pc:docMk/>
          <pc:sldMk cId="3893802485" sldId="321"/>
        </pc:sldMkLst>
        <pc:spChg chg="mod">
          <ac:chgData name="Greg Deckler" userId="38fedbb726841d9a" providerId="LiveId" clId="{7CD87FFC-5CEC-4BC0-B24A-F7BE543AFA93}" dt="2025-05-15T18:46:20.963" v="408" actId="20577"/>
          <ac:spMkLst>
            <pc:docMk/>
            <pc:sldMk cId="3893802485" sldId="321"/>
            <ac:spMk id="2" creationId="{1A925842-1526-40B2-E3DD-E70CC9DA3D1F}"/>
          </ac:spMkLst>
        </pc:spChg>
        <pc:spChg chg="add mod">
          <ac:chgData name="Greg Deckler" userId="38fedbb726841d9a" providerId="LiveId" clId="{7CD87FFC-5CEC-4BC0-B24A-F7BE543AFA93}" dt="2025-05-15T18:47:38.092" v="414" actId="2711"/>
          <ac:spMkLst>
            <pc:docMk/>
            <pc:sldMk cId="3893802485" sldId="321"/>
            <ac:spMk id="4" creationId="{A6CC7BC8-2C17-A242-8833-8CCA445A2642}"/>
          </ac:spMkLst>
        </pc:spChg>
        <pc:spChg chg="del">
          <ac:chgData name="Greg Deckler" userId="38fedbb726841d9a" providerId="LiveId" clId="{7CD87FFC-5CEC-4BC0-B24A-F7BE543AFA93}" dt="2025-05-15T18:47:27.475" v="411" actId="478"/>
          <ac:spMkLst>
            <pc:docMk/>
            <pc:sldMk cId="3893802485" sldId="321"/>
            <ac:spMk id="5" creationId="{DB173CAC-113D-0427-2E4C-F3C7E5DBAC4D}"/>
          </ac:spMkLst>
        </pc:spChg>
        <pc:picChg chg="del">
          <ac:chgData name="Greg Deckler" userId="38fedbb726841d9a" providerId="LiveId" clId="{7CD87FFC-5CEC-4BC0-B24A-F7BE543AFA93}" dt="2025-05-15T18:46:35.978" v="410" actId="478"/>
          <ac:picMkLst>
            <pc:docMk/>
            <pc:sldMk cId="3893802485" sldId="321"/>
            <ac:picMk id="1026" creationId="{60000D0D-5C26-2132-8E86-DB25620A5462}"/>
          </ac:picMkLst>
        </pc:picChg>
        <pc:picChg chg="del">
          <ac:chgData name="Greg Deckler" userId="38fedbb726841d9a" providerId="LiveId" clId="{7CD87FFC-5CEC-4BC0-B24A-F7BE543AFA93}" dt="2025-05-15T18:46:33.959" v="409" actId="478"/>
          <ac:picMkLst>
            <pc:docMk/>
            <pc:sldMk cId="3893802485" sldId="321"/>
            <ac:picMk id="1028" creationId="{0209B210-265B-8F76-FF60-B3216EEC5E11}"/>
          </ac:picMkLst>
        </pc:picChg>
        <pc:picChg chg="add mod">
          <ac:chgData name="Greg Deckler" userId="38fedbb726841d9a" providerId="LiveId" clId="{7CD87FFC-5CEC-4BC0-B24A-F7BE543AFA93}" dt="2025-05-15T18:47:56.219" v="418" actId="1076"/>
          <ac:picMkLst>
            <pc:docMk/>
            <pc:sldMk cId="3893802485" sldId="321"/>
            <ac:picMk id="2050" creationId="{D5EDF6E8-514A-2B28-BAC2-E3F5D29F28B3}"/>
          </ac:picMkLst>
        </pc:picChg>
      </pc:sldChg>
      <pc:sldChg chg="add del">
        <pc:chgData name="Greg Deckler" userId="38fedbb726841d9a" providerId="LiveId" clId="{7CD87FFC-5CEC-4BC0-B24A-F7BE543AFA93}" dt="2025-05-15T18:41:16.669" v="173" actId="2696"/>
        <pc:sldMkLst>
          <pc:docMk/>
          <pc:sldMk cId="1261473347" sldId="326"/>
        </pc:sldMkLst>
      </pc:sldChg>
      <pc:sldChg chg="addSp delSp modSp mod">
        <pc:chgData name="Greg Deckler" userId="38fedbb726841d9a" providerId="LiveId" clId="{7CD87FFC-5CEC-4BC0-B24A-F7BE543AFA93}" dt="2025-05-15T18:45:30.552" v="396" actId="108"/>
        <pc:sldMkLst>
          <pc:docMk/>
          <pc:sldMk cId="2555104768" sldId="327"/>
        </pc:sldMkLst>
        <pc:spChg chg="add mod">
          <ac:chgData name="Greg Deckler" userId="38fedbb726841d9a" providerId="LiveId" clId="{7CD87FFC-5CEC-4BC0-B24A-F7BE543AFA93}" dt="2025-05-15T18:45:18.507" v="390" actId="20577"/>
          <ac:spMkLst>
            <pc:docMk/>
            <pc:sldMk cId="2555104768" sldId="327"/>
            <ac:spMk id="3" creationId="{610B9856-E153-C527-27EA-55741503A0A7}"/>
          </ac:spMkLst>
        </pc:spChg>
        <pc:spChg chg="mod">
          <ac:chgData name="Greg Deckler" userId="38fedbb726841d9a" providerId="LiveId" clId="{7CD87FFC-5CEC-4BC0-B24A-F7BE543AFA93}" dt="2025-05-15T18:42:13.897" v="196" actId="20577"/>
          <ac:spMkLst>
            <pc:docMk/>
            <pc:sldMk cId="2555104768" sldId="327"/>
            <ac:spMk id="4" creationId="{37D0A25A-B0EC-0366-9C51-490955DF1842}"/>
          </ac:spMkLst>
        </pc:spChg>
        <pc:spChg chg="add mod">
          <ac:chgData name="Greg Deckler" userId="38fedbb726841d9a" providerId="LiveId" clId="{7CD87FFC-5CEC-4BC0-B24A-F7BE543AFA93}" dt="2025-05-15T18:45:30.552" v="396" actId="108"/>
          <ac:spMkLst>
            <pc:docMk/>
            <pc:sldMk cId="2555104768" sldId="327"/>
            <ac:spMk id="6" creationId="{25E5C2B1-90BF-5278-2207-C33C5E94E21B}"/>
          </ac:spMkLst>
        </pc:spChg>
        <pc:spChg chg="add mod">
          <ac:chgData name="Greg Deckler" userId="38fedbb726841d9a" providerId="LiveId" clId="{7CD87FFC-5CEC-4BC0-B24A-F7BE543AFA93}" dt="2025-05-15T18:44:43.325" v="361" actId="2710"/>
          <ac:spMkLst>
            <pc:docMk/>
            <pc:sldMk cId="2555104768" sldId="327"/>
            <ac:spMk id="8" creationId="{947DA726-2A1D-E6D2-E509-1918E22CC9D0}"/>
          </ac:spMkLst>
        </pc:spChg>
        <pc:picChg chg="del">
          <ac:chgData name="Greg Deckler" userId="38fedbb726841d9a" providerId="LiveId" clId="{7CD87FFC-5CEC-4BC0-B24A-F7BE543AFA93}" dt="2025-05-15T18:42:16.154" v="197" actId="478"/>
          <ac:picMkLst>
            <pc:docMk/>
            <pc:sldMk cId="2555104768" sldId="327"/>
            <ac:picMk id="4098" creationId="{485EEDE6-939A-4C6C-235B-F27B4B1F67C0}"/>
          </ac:picMkLst>
        </pc:picChg>
      </pc:sldChg>
      <pc:sldChg chg="del">
        <pc:chgData name="Greg Deckler" userId="38fedbb726841d9a" providerId="LiveId" clId="{7CD87FFC-5CEC-4BC0-B24A-F7BE543AFA93}" dt="2025-05-15T18:45:50.656" v="397" actId="2696"/>
        <pc:sldMkLst>
          <pc:docMk/>
          <pc:sldMk cId="369010322" sldId="328"/>
        </pc:sldMkLst>
      </pc:sldChg>
      <pc:sldChg chg="addSp delSp modSp add mod">
        <pc:chgData name="Greg Deckler" userId="38fedbb726841d9a" providerId="LiveId" clId="{7CD87FFC-5CEC-4BC0-B24A-F7BE543AFA93}" dt="2025-05-15T18:51:38.784" v="556" actId="14100"/>
        <pc:sldMkLst>
          <pc:docMk/>
          <pc:sldMk cId="2883917409" sldId="328"/>
        </pc:sldMkLst>
        <pc:spChg chg="mod">
          <ac:chgData name="Greg Deckler" userId="38fedbb726841d9a" providerId="LiveId" clId="{7CD87FFC-5CEC-4BC0-B24A-F7BE543AFA93}" dt="2025-05-15T18:49:54.367" v="515" actId="20577"/>
          <ac:spMkLst>
            <pc:docMk/>
            <pc:sldMk cId="2883917409" sldId="328"/>
            <ac:spMk id="2" creationId="{E8C69BF3-526A-31C1-8CCC-68AB44B9C259}"/>
          </ac:spMkLst>
        </pc:spChg>
        <pc:spChg chg="mod">
          <ac:chgData name="Greg Deckler" userId="38fedbb726841d9a" providerId="LiveId" clId="{7CD87FFC-5CEC-4BC0-B24A-F7BE543AFA93}" dt="2025-05-15T18:50:30.559" v="520" actId="2711"/>
          <ac:spMkLst>
            <pc:docMk/>
            <pc:sldMk cId="2883917409" sldId="328"/>
            <ac:spMk id="5" creationId="{53345CCB-E525-CBE7-8EEF-59E7B111B161}"/>
          </ac:spMkLst>
        </pc:spChg>
        <pc:picChg chg="del">
          <ac:chgData name="Greg Deckler" userId="38fedbb726841d9a" providerId="LiveId" clId="{7CD87FFC-5CEC-4BC0-B24A-F7BE543AFA93}" dt="2025-05-15T18:50:20.351" v="516" actId="478"/>
          <ac:picMkLst>
            <pc:docMk/>
            <pc:sldMk cId="2883917409" sldId="328"/>
            <ac:picMk id="3074" creationId="{053ED652-9693-A05C-B2C1-93E5675C3586}"/>
          </ac:picMkLst>
        </pc:picChg>
        <pc:picChg chg="del">
          <ac:chgData name="Greg Deckler" userId="38fedbb726841d9a" providerId="LiveId" clId="{7CD87FFC-5CEC-4BC0-B24A-F7BE543AFA93}" dt="2025-05-15T18:50:21.261" v="517" actId="478"/>
          <ac:picMkLst>
            <pc:docMk/>
            <pc:sldMk cId="2883917409" sldId="328"/>
            <ac:picMk id="3076" creationId="{A0EEA45C-CA14-CADB-A9FA-4AC1AEFB3AC8}"/>
          </ac:picMkLst>
        </pc:picChg>
        <pc:picChg chg="del">
          <ac:chgData name="Greg Deckler" userId="38fedbb726841d9a" providerId="LiveId" clId="{7CD87FFC-5CEC-4BC0-B24A-F7BE543AFA93}" dt="2025-05-15T18:50:21.702" v="518" actId="478"/>
          <ac:picMkLst>
            <pc:docMk/>
            <pc:sldMk cId="2883917409" sldId="328"/>
            <ac:picMk id="3078" creationId="{CF0115B6-1968-5263-B9D3-F4D003271EDF}"/>
          </ac:picMkLst>
        </pc:picChg>
        <pc:picChg chg="add mod">
          <ac:chgData name="Greg Deckler" userId="38fedbb726841d9a" providerId="LiveId" clId="{7CD87FFC-5CEC-4BC0-B24A-F7BE543AFA93}" dt="2025-05-15T18:50:58.548" v="549" actId="1035"/>
          <ac:picMkLst>
            <pc:docMk/>
            <pc:sldMk cId="2883917409" sldId="328"/>
            <ac:picMk id="4098" creationId="{7BD2E632-A144-F6C2-E082-BF3E77F323D9}"/>
          </ac:picMkLst>
        </pc:picChg>
        <pc:picChg chg="add mod">
          <ac:chgData name="Greg Deckler" userId="38fedbb726841d9a" providerId="LiveId" clId="{7CD87FFC-5CEC-4BC0-B24A-F7BE543AFA93}" dt="2025-05-15T18:51:38.784" v="556" actId="14100"/>
          <ac:picMkLst>
            <pc:docMk/>
            <pc:sldMk cId="2883917409" sldId="328"/>
            <ac:picMk id="4100" creationId="{4C578EEB-C213-B069-D08A-EA1BEFF7C142}"/>
          </ac:picMkLst>
        </pc:picChg>
        <pc:picChg chg="add mod">
          <ac:chgData name="Greg Deckler" userId="38fedbb726841d9a" providerId="LiveId" clId="{7CD87FFC-5CEC-4BC0-B24A-F7BE543AFA93}" dt="2025-05-15T18:51:36.392" v="555" actId="1076"/>
          <ac:picMkLst>
            <pc:docMk/>
            <pc:sldMk cId="2883917409" sldId="328"/>
            <ac:picMk id="4102" creationId="{9661A6B8-1B70-6DDD-4306-AADB2C41220D}"/>
          </ac:picMkLst>
        </pc:picChg>
      </pc:sldChg>
      <pc:sldChg chg="del">
        <pc:chgData name="Greg Deckler" userId="38fedbb726841d9a" providerId="LiveId" clId="{7CD87FFC-5CEC-4BC0-B24A-F7BE543AFA93}" dt="2025-05-15T18:45:50.656" v="397" actId="2696"/>
        <pc:sldMkLst>
          <pc:docMk/>
          <pc:sldMk cId="3372973088" sldId="329"/>
        </pc:sldMkLst>
      </pc:sldChg>
      <pc:sldChg chg="del">
        <pc:chgData name="Greg Deckler" userId="38fedbb726841d9a" providerId="LiveId" clId="{7CD87FFC-5CEC-4BC0-B24A-F7BE543AFA93}" dt="2025-05-15T18:45:50.656" v="397" actId="2696"/>
        <pc:sldMkLst>
          <pc:docMk/>
          <pc:sldMk cId="990171983" sldId="330"/>
        </pc:sldMkLst>
      </pc:sldChg>
      <pc:sldChg chg="del">
        <pc:chgData name="Greg Deckler" userId="38fedbb726841d9a" providerId="LiveId" clId="{7CD87FFC-5CEC-4BC0-B24A-F7BE543AFA93}" dt="2025-05-15T18:45:50.656" v="397" actId="2696"/>
        <pc:sldMkLst>
          <pc:docMk/>
          <pc:sldMk cId="3444419234" sldId="331"/>
        </pc:sldMkLst>
      </pc:sldChg>
    </pc:docChg>
  </pc:docChgLst>
  <pc:docChgLst>
    <pc:chgData name="Greg Deckler" userId="38fedbb726841d9a" providerId="LiveId" clId="{905AD01E-F560-4B65-8AC7-3A83BF8B1C7F}"/>
    <pc:docChg chg="undo custSel addSld delSld modSld sldOrd">
      <pc:chgData name="Greg Deckler" userId="38fedbb726841d9a" providerId="LiveId" clId="{905AD01E-F560-4B65-8AC7-3A83BF8B1C7F}" dt="2025-05-16T19:43:51.595" v="799" actId="1076"/>
      <pc:docMkLst>
        <pc:docMk/>
      </pc:docMkLst>
      <pc:sldChg chg="modSp mod">
        <pc:chgData name="Greg Deckler" userId="38fedbb726841d9a" providerId="LiveId" clId="{905AD01E-F560-4B65-8AC7-3A83BF8B1C7F}" dt="2025-05-16T18:58:22.146" v="4"/>
        <pc:sldMkLst>
          <pc:docMk/>
          <pc:sldMk cId="2586058810" sldId="256"/>
        </pc:sldMkLst>
        <pc:spChg chg="mod">
          <ac:chgData name="Greg Deckler" userId="38fedbb726841d9a" providerId="LiveId" clId="{905AD01E-F560-4B65-8AC7-3A83BF8B1C7F}" dt="2025-05-16T18:58:22.146" v="4"/>
          <ac:spMkLst>
            <pc:docMk/>
            <pc:sldMk cId="2586058810" sldId="256"/>
            <ac:spMk id="2" creationId="{CFE75451-6A4B-484B-9ED1-353CCE25B0F4}"/>
          </ac:spMkLst>
        </pc:spChg>
      </pc:sldChg>
      <pc:sldChg chg="modSp mod">
        <pc:chgData name="Greg Deckler" userId="38fedbb726841d9a" providerId="LiveId" clId="{905AD01E-F560-4B65-8AC7-3A83BF8B1C7F}" dt="2025-05-16T18:59:01.377" v="85" actId="20577"/>
        <pc:sldMkLst>
          <pc:docMk/>
          <pc:sldMk cId="1713219598" sldId="257"/>
        </pc:sldMkLst>
        <pc:spChg chg="mod">
          <ac:chgData name="Greg Deckler" userId="38fedbb726841d9a" providerId="LiveId" clId="{905AD01E-F560-4B65-8AC7-3A83BF8B1C7F}" dt="2025-05-16T18:59:01.377" v="85" actId="20577"/>
          <ac:spMkLst>
            <pc:docMk/>
            <pc:sldMk cId="1713219598" sldId="257"/>
            <ac:spMk id="3" creationId="{5671D7E5-EF66-4BCD-8DAA-E9061157F0BE}"/>
          </ac:spMkLst>
        </pc:spChg>
      </pc:sldChg>
      <pc:sldChg chg="addSp delSp modSp mod ord">
        <pc:chgData name="Greg Deckler" userId="38fedbb726841d9a" providerId="LiveId" clId="{905AD01E-F560-4B65-8AC7-3A83BF8B1C7F}" dt="2025-05-16T19:31:12.409" v="573"/>
        <pc:sldMkLst>
          <pc:docMk/>
          <pc:sldMk cId="3571516367" sldId="258"/>
        </pc:sldMkLst>
        <pc:spChg chg="mod">
          <ac:chgData name="Greg Deckler" userId="38fedbb726841d9a" providerId="LiveId" clId="{905AD01E-F560-4B65-8AC7-3A83BF8B1C7F}" dt="2025-05-16T19:02:56.501" v="188" actId="20577"/>
          <ac:spMkLst>
            <pc:docMk/>
            <pc:sldMk cId="3571516367" sldId="258"/>
            <ac:spMk id="2" creationId="{0A32731C-311B-46F7-A865-6C3AF6B09A47}"/>
          </ac:spMkLst>
        </pc:spChg>
        <pc:spChg chg="del">
          <ac:chgData name="Greg Deckler" userId="38fedbb726841d9a" providerId="LiveId" clId="{905AD01E-F560-4B65-8AC7-3A83BF8B1C7F}" dt="2025-05-16T19:02:59.839" v="189" actId="478"/>
          <ac:spMkLst>
            <pc:docMk/>
            <pc:sldMk cId="3571516367" sldId="258"/>
            <ac:spMk id="5" creationId="{22B93772-A2C9-2421-BC31-AC29BF73BD4C}"/>
          </ac:spMkLst>
        </pc:spChg>
        <pc:picChg chg="add">
          <ac:chgData name="Greg Deckler" userId="38fedbb726841d9a" providerId="LiveId" clId="{905AD01E-F560-4B65-8AC7-3A83BF8B1C7F}" dt="2025-05-16T19:03:00.791" v="190"/>
          <ac:picMkLst>
            <pc:docMk/>
            <pc:sldMk cId="3571516367" sldId="258"/>
            <ac:picMk id="1026" creationId="{AC347C7D-E14B-3A15-A9EA-879842365A52}"/>
          </ac:picMkLst>
        </pc:picChg>
      </pc:sldChg>
      <pc:sldChg chg="delSp del">
        <pc:chgData name="Greg Deckler" userId="38fedbb726841d9a" providerId="LiveId" clId="{905AD01E-F560-4B65-8AC7-3A83BF8B1C7F}" dt="2025-05-16T19:41:23.924" v="747" actId="2696"/>
        <pc:sldMkLst>
          <pc:docMk/>
          <pc:sldMk cId="2202967927" sldId="287"/>
        </pc:sldMkLst>
        <pc:picChg chg="del">
          <ac:chgData name="Greg Deckler" userId="38fedbb726841d9a" providerId="LiveId" clId="{905AD01E-F560-4B65-8AC7-3A83BF8B1C7F}" dt="2025-05-16T19:41:19.921" v="746" actId="478"/>
          <ac:picMkLst>
            <pc:docMk/>
            <pc:sldMk cId="2202967927" sldId="287"/>
            <ac:picMk id="1026" creationId="{B9061326-3EFE-246C-36FA-F7D8DDF433E3}"/>
          </ac:picMkLst>
        </pc:picChg>
      </pc:sldChg>
      <pc:sldChg chg="modSp mod">
        <pc:chgData name="Greg Deckler" userId="38fedbb726841d9a" providerId="LiveId" clId="{905AD01E-F560-4B65-8AC7-3A83BF8B1C7F}" dt="2025-05-16T18:59:49.842" v="129" actId="403"/>
        <pc:sldMkLst>
          <pc:docMk/>
          <pc:sldMk cId="3799680084" sldId="291"/>
        </pc:sldMkLst>
        <pc:spChg chg="mod">
          <ac:chgData name="Greg Deckler" userId="38fedbb726841d9a" providerId="LiveId" clId="{905AD01E-F560-4B65-8AC7-3A83BF8B1C7F}" dt="2025-05-16T18:59:49.842" v="129" actId="403"/>
          <ac:spMkLst>
            <pc:docMk/>
            <pc:sldMk cId="3799680084" sldId="291"/>
            <ac:spMk id="3" creationId="{AF64C29E-DF30-4DC6-AB95-2016F9A703B6}"/>
          </ac:spMkLst>
        </pc:spChg>
      </pc:sldChg>
      <pc:sldChg chg="modSp mod">
        <pc:chgData name="Greg Deckler" userId="38fedbb726841d9a" providerId="LiveId" clId="{905AD01E-F560-4B65-8AC7-3A83BF8B1C7F}" dt="2025-05-16T19:01:12.782" v="163" actId="20577"/>
        <pc:sldMkLst>
          <pc:docMk/>
          <pc:sldMk cId="2391922671" sldId="292"/>
        </pc:sldMkLst>
        <pc:spChg chg="mod">
          <ac:chgData name="Greg Deckler" userId="38fedbb726841d9a" providerId="LiveId" clId="{905AD01E-F560-4B65-8AC7-3A83BF8B1C7F}" dt="2025-05-16T19:01:12.782" v="163" actId="20577"/>
          <ac:spMkLst>
            <pc:docMk/>
            <pc:sldMk cId="2391922671" sldId="292"/>
            <ac:spMk id="3" creationId="{7A7D68E0-9565-516F-2D21-88C01DED5EBD}"/>
          </ac:spMkLst>
        </pc:spChg>
        <pc:spChg chg="mod">
          <ac:chgData name="Greg Deckler" userId="38fedbb726841d9a" providerId="LiveId" clId="{905AD01E-F560-4B65-8AC7-3A83BF8B1C7F}" dt="2025-05-16T19:00:09.198" v="133"/>
          <ac:spMkLst>
            <pc:docMk/>
            <pc:sldMk cId="2391922671" sldId="292"/>
            <ac:spMk id="4" creationId="{D6BD4F4D-C9F3-03C8-9C7E-66F8B0109ED0}"/>
          </ac:spMkLst>
        </pc:spChg>
      </pc:sldChg>
      <pc:sldChg chg="modSp mod">
        <pc:chgData name="Greg Deckler" userId="38fedbb726841d9a" providerId="LiveId" clId="{905AD01E-F560-4B65-8AC7-3A83BF8B1C7F}" dt="2025-05-16T18:58:43.202" v="31" actId="20577"/>
        <pc:sldMkLst>
          <pc:docMk/>
          <pc:sldMk cId="1022823623" sldId="295"/>
        </pc:sldMkLst>
        <pc:spChg chg="mod">
          <ac:chgData name="Greg Deckler" userId="38fedbb726841d9a" providerId="LiveId" clId="{905AD01E-F560-4B65-8AC7-3A83BF8B1C7F}" dt="2025-05-16T18:58:43.202" v="31" actId="20577"/>
          <ac:spMkLst>
            <pc:docMk/>
            <pc:sldMk cId="1022823623" sldId="295"/>
            <ac:spMk id="2" creationId="{D8DFCAC6-4055-CD81-EA58-50F0F1C623F3}"/>
          </ac:spMkLst>
        </pc:spChg>
      </pc:sldChg>
      <pc:sldChg chg="modSp mod">
        <pc:chgData name="Greg Deckler" userId="38fedbb726841d9a" providerId="LiveId" clId="{905AD01E-F560-4B65-8AC7-3A83BF8B1C7F}" dt="2025-05-16T18:59:09.483" v="113" actId="20577"/>
        <pc:sldMkLst>
          <pc:docMk/>
          <pc:sldMk cId="1489774725" sldId="302"/>
        </pc:sldMkLst>
        <pc:spChg chg="mod">
          <ac:chgData name="Greg Deckler" userId="38fedbb726841d9a" providerId="LiveId" clId="{905AD01E-F560-4B65-8AC7-3A83BF8B1C7F}" dt="2025-05-16T18:59:09.483" v="113" actId="20577"/>
          <ac:spMkLst>
            <pc:docMk/>
            <pc:sldMk cId="1489774725" sldId="302"/>
            <ac:spMk id="2" creationId="{D8DFCAC6-4055-CD81-EA58-50F0F1C623F3}"/>
          </ac:spMkLst>
        </pc:spChg>
      </pc:sldChg>
      <pc:sldChg chg="del">
        <pc:chgData name="Greg Deckler" userId="38fedbb726841d9a" providerId="LiveId" clId="{905AD01E-F560-4B65-8AC7-3A83BF8B1C7F}" dt="2025-05-16T18:59:24.070" v="114" actId="2696"/>
        <pc:sldMkLst>
          <pc:docMk/>
          <pc:sldMk cId="1784309828" sldId="303"/>
        </pc:sldMkLst>
      </pc:sldChg>
      <pc:sldChg chg="del">
        <pc:chgData name="Greg Deckler" userId="38fedbb726841d9a" providerId="LiveId" clId="{905AD01E-F560-4B65-8AC7-3A83BF8B1C7F}" dt="2025-05-16T18:59:24.070" v="114" actId="2696"/>
        <pc:sldMkLst>
          <pc:docMk/>
          <pc:sldMk cId="100975824" sldId="320"/>
        </pc:sldMkLst>
      </pc:sldChg>
      <pc:sldChg chg="del">
        <pc:chgData name="Greg Deckler" userId="38fedbb726841d9a" providerId="LiveId" clId="{905AD01E-F560-4B65-8AC7-3A83BF8B1C7F}" dt="2025-05-16T18:59:24.070" v="114" actId="2696"/>
        <pc:sldMkLst>
          <pc:docMk/>
          <pc:sldMk cId="3893802485" sldId="321"/>
        </pc:sldMkLst>
      </pc:sldChg>
      <pc:sldChg chg="addSp delSp modSp mod">
        <pc:chgData name="Greg Deckler" userId="38fedbb726841d9a" providerId="LiveId" clId="{905AD01E-F560-4B65-8AC7-3A83BF8B1C7F}" dt="2025-05-16T19:43:01.829" v="785" actId="2711"/>
        <pc:sldMkLst>
          <pc:docMk/>
          <pc:sldMk cId="2555104768" sldId="327"/>
        </pc:sldMkLst>
        <pc:spChg chg="del">
          <ac:chgData name="Greg Deckler" userId="38fedbb726841d9a" providerId="LiveId" clId="{905AD01E-F560-4B65-8AC7-3A83BF8B1C7F}" dt="2025-05-16T19:42:01.518" v="763" actId="478"/>
          <ac:spMkLst>
            <pc:docMk/>
            <pc:sldMk cId="2555104768" sldId="327"/>
            <ac:spMk id="3" creationId="{610B9856-E153-C527-27EA-55741503A0A7}"/>
          </ac:spMkLst>
        </pc:spChg>
        <pc:spChg chg="mod">
          <ac:chgData name="Greg Deckler" userId="38fedbb726841d9a" providerId="LiveId" clId="{905AD01E-F560-4B65-8AC7-3A83BF8B1C7F}" dt="2025-05-16T19:41:29.300" v="762" actId="20577"/>
          <ac:spMkLst>
            <pc:docMk/>
            <pc:sldMk cId="2555104768" sldId="327"/>
            <ac:spMk id="4" creationId="{37D0A25A-B0EC-0366-9C51-490955DF1842}"/>
          </ac:spMkLst>
        </pc:spChg>
        <pc:spChg chg="add mod">
          <ac:chgData name="Greg Deckler" userId="38fedbb726841d9a" providerId="LiveId" clId="{905AD01E-F560-4B65-8AC7-3A83BF8B1C7F}" dt="2025-05-16T19:43:01.829" v="785" actId="2711"/>
          <ac:spMkLst>
            <pc:docMk/>
            <pc:sldMk cId="2555104768" sldId="327"/>
            <ac:spMk id="5" creationId="{EAB758A1-BAE1-76B9-67CB-85793C679413}"/>
          </ac:spMkLst>
        </pc:spChg>
        <pc:spChg chg="del">
          <ac:chgData name="Greg Deckler" userId="38fedbb726841d9a" providerId="LiveId" clId="{905AD01E-F560-4B65-8AC7-3A83BF8B1C7F}" dt="2025-05-16T19:42:03.231" v="764" actId="478"/>
          <ac:spMkLst>
            <pc:docMk/>
            <pc:sldMk cId="2555104768" sldId="327"/>
            <ac:spMk id="6" creationId="{25E5C2B1-90BF-5278-2207-C33C5E94E21B}"/>
          </ac:spMkLst>
        </pc:spChg>
        <pc:spChg chg="del mod">
          <ac:chgData name="Greg Deckler" userId="38fedbb726841d9a" providerId="LiveId" clId="{905AD01E-F560-4B65-8AC7-3A83BF8B1C7F}" dt="2025-05-16T19:42:06.748" v="766" actId="478"/>
          <ac:spMkLst>
            <pc:docMk/>
            <pc:sldMk cId="2555104768" sldId="327"/>
            <ac:spMk id="8" creationId="{947DA726-2A1D-E6D2-E509-1918E22CC9D0}"/>
          </ac:spMkLst>
        </pc:spChg>
        <pc:picChg chg="add mod">
          <ac:chgData name="Greg Deckler" userId="38fedbb726841d9a" providerId="LiveId" clId="{905AD01E-F560-4B65-8AC7-3A83BF8B1C7F}" dt="2025-05-16T19:42:25.992" v="772" actId="1076"/>
          <ac:picMkLst>
            <pc:docMk/>
            <pc:sldMk cId="2555104768" sldId="327"/>
            <ac:picMk id="12290" creationId="{CD0518FF-3796-215E-065E-F6C23EC37934}"/>
          </ac:picMkLst>
        </pc:picChg>
      </pc:sldChg>
      <pc:sldChg chg="addSp delSp modSp add mod">
        <pc:chgData name="Greg Deckler" userId="38fedbb726841d9a" providerId="LiveId" clId="{905AD01E-F560-4B65-8AC7-3A83BF8B1C7F}" dt="2025-05-16T19:07:33.167" v="243" actId="2711"/>
        <pc:sldMkLst>
          <pc:docMk/>
          <pc:sldMk cId="1615804582" sldId="328"/>
        </pc:sldMkLst>
        <pc:spChg chg="mod">
          <ac:chgData name="Greg Deckler" userId="38fedbb726841d9a" providerId="LiveId" clId="{905AD01E-F560-4B65-8AC7-3A83BF8B1C7F}" dt="2025-05-16T19:03:22.824" v="202" actId="20577"/>
          <ac:spMkLst>
            <pc:docMk/>
            <pc:sldMk cId="1615804582" sldId="328"/>
            <ac:spMk id="2" creationId="{EDC69670-16B6-D006-7791-A5FBA09A9398}"/>
          </ac:spMkLst>
        </pc:spChg>
        <pc:spChg chg="add mod">
          <ac:chgData name="Greg Deckler" userId="38fedbb726841d9a" providerId="LiveId" clId="{905AD01E-F560-4B65-8AC7-3A83BF8B1C7F}" dt="2025-05-16T19:07:33.167" v="243" actId="2711"/>
          <ac:spMkLst>
            <pc:docMk/>
            <pc:sldMk cId="1615804582" sldId="328"/>
            <ac:spMk id="4" creationId="{7AF7E736-83F3-1B96-B2F8-BAB32B69A3D3}"/>
          </ac:spMkLst>
        </pc:spChg>
        <pc:picChg chg="del">
          <ac:chgData name="Greg Deckler" userId="38fedbb726841d9a" providerId="LiveId" clId="{905AD01E-F560-4B65-8AC7-3A83BF8B1C7F}" dt="2025-05-16T19:03:25.018" v="203" actId="478"/>
          <ac:picMkLst>
            <pc:docMk/>
            <pc:sldMk cId="1615804582" sldId="328"/>
            <ac:picMk id="1026" creationId="{16BFA3CF-1180-4993-8609-EFAB638AEA45}"/>
          </ac:picMkLst>
        </pc:picChg>
        <pc:picChg chg="add mod">
          <ac:chgData name="Greg Deckler" userId="38fedbb726841d9a" providerId="LiveId" clId="{905AD01E-F560-4B65-8AC7-3A83BF8B1C7F}" dt="2025-05-16T19:03:52.702" v="209" actId="1076"/>
          <ac:picMkLst>
            <pc:docMk/>
            <pc:sldMk cId="1615804582" sldId="328"/>
            <ac:picMk id="2050" creationId="{9CFA6BC3-06E0-7754-0ABD-E325863A358B}"/>
          </ac:picMkLst>
        </pc:picChg>
        <pc:picChg chg="add mod">
          <ac:chgData name="Greg Deckler" userId="38fedbb726841d9a" providerId="LiveId" clId="{905AD01E-F560-4B65-8AC7-3A83BF8B1C7F}" dt="2025-05-16T19:05:01.256" v="217" actId="1076"/>
          <ac:picMkLst>
            <pc:docMk/>
            <pc:sldMk cId="1615804582" sldId="328"/>
            <ac:picMk id="2052" creationId="{26D67614-A5AC-0987-65C9-8EF3E5C86F65}"/>
          </ac:picMkLst>
        </pc:picChg>
        <pc:picChg chg="add mod">
          <ac:chgData name="Greg Deckler" userId="38fedbb726841d9a" providerId="LiveId" clId="{905AD01E-F560-4B65-8AC7-3A83BF8B1C7F}" dt="2025-05-16T19:05:50.876" v="220" actId="1076"/>
          <ac:picMkLst>
            <pc:docMk/>
            <pc:sldMk cId="1615804582" sldId="328"/>
            <ac:picMk id="2054" creationId="{98B6E5A9-72C6-A898-DE15-DB26C24335EB}"/>
          </ac:picMkLst>
        </pc:picChg>
        <pc:picChg chg="add mod">
          <ac:chgData name="Greg Deckler" userId="38fedbb726841d9a" providerId="LiveId" clId="{905AD01E-F560-4B65-8AC7-3A83BF8B1C7F}" dt="2025-05-16T19:05:57.566" v="222" actId="14100"/>
          <ac:picMkLst>
            <pc:docMk/>
            <pc:sldMk cId="1615804582" sldId="328"/>
            <ac:picMk id="2056" creationId="{1439F6FE-A8A3-C945-5F3F-2FDA6382073A}"/>
          </ac:picMkLst>
        </pc:picChg>
      </pc:sldChg>
      <pc:sldChg chg="del">
        <pc:chgData name="Greg Deckler" userId="38fedbb726841d9a" providerId="LiveId" clId="{905AD01E-F560-4B65-8AC7-3A83BF8B1C7F}" dt="2025-05-16T18:59:24.070" v="114" actId="2696"/>
        <pc:sldMkLst>
          <pc:docMk/>
          <pc:sldMk cId="2883917409" sldId="328"/>
        </pc:sldMkLst>
      </pc:sldChg>
      <pc:sldChg chg="addSp delSp modSp add mod">
        <pc:chgData name="Greg Deckler" userId="38fedbb726841d9a" providerId="LiveId" clId="{905AD01E-F560-4B65-8AC7-3A83BF8B1C7F}" dt="2025-05-16T19:15:51.341" v="317" actId="179"/>
        <pc:sldMkLst>
          <pc:docMk/>
          <pc:sldMk cId="2393273238" sldId="329"/>
        </pc:sldMkLst>
        <pc:spChg chg="mod">
          <ac:chgData name="Greg Deckler" userId="38fedbb726841d9a" providerId="LiveId" clId="{905AD01E-F560-4B65-8AC7-3A83BF8B1C7F}" dt="2025-05-16T19:06:29.281" v="234" actId="20577"/>
          <ac:spMkLst>
            <pc:docMk/>
            <pc:sldMk cId="2393273238" sldId="329"/>
            <ac:spMk id="2" creationId="{328671F6-2A62-C14E-2FE5-7F46ABF0DDCC}"/>
          </ac:spMkLst>
        </pc:spChg>
        <pc:spChg chg="del">
          <ac:chgData name="Greg Deckler" userId="38fedbb726841d9a" providerId="LiveId" clId="{905AD01E-F560-4B65-8AC7-3A83BF8B1C7F}" dt="2025-05-16T19:07:15.329" v="239" actId="478"/>
          <ac:spMkLst>
            <pc:docMk/>
            <pc:sldMk cId="2393273238" sldId="329"/>
            <ac:spMk id="4" creationId="{E5E2A865-E23F-1CCC-A92B-5F463EC7302E}"/>
          </ac:spMkLst>
        </pc:spChg>
        <pc:spChg chg="add mod">
          <ac:chgData name="Greg Deckler" userId="38fedbb726841d9a" providerId="LiveId" clId="{905AD01E-F560-4B65-8AC7-3A83BF8B1C7F}" dt="2025-05-16T19:09:51.573" v="244" actId="14100"/>
          <ac:spMkLst>
            <pc:docMk/>
            <pc:sldMk cId="2393273238" sldId="329"/>
            <ac:spMk id="5" creationId="{CAE48143-F0FC-1CBB-0E58-B4741BF06BB3}"/>
          </ac:spMkLst>
        </pc:spChg>
        <pc:spChg chg="add mod">
          <ac:chgData name="Greg Deckler" userId="38fedbb726841d9a" providerId="LiveId" clId="{905AD01E-F560-4B65-8AC7-3A83BF8B1C7F}" dt="2025-05-16T19:15:51.341" v="317" actId="179"/>
          <ac:spMkLst>
            <pc:docMk/>
            <pc:sldMk cId="2393273238" sldId="329"/>
            <ac:spMk id="7" creationId="{0635EE5B-FBD8-B102-B099-8FF59C391BC6}"/>
          </ac:spMkLst>
        </pc:spChg>
        <pc:picChg chg="del">
          <ac:chgData name="Greg Deckler" userId="38fedbb726841d9a" providerId="LiveId" clId="{905AD01E-F560-4B65-8AC7-3A83BF8B1C7F}" dt="2025-05-16T19:07:13.602" v="238" actId="478"/>
          <ac:picMkLst>
            <pc:docMk/>
            <pc:sldMk cId="2393273238" sldId="329"/>
            <ac:picMk id="2050" creationId="{0F36D0AC-B44C-91B2-F870-69AB99023316}"/>
          </ac:picMkLst>
        </pc:picChg>
        <pc:picChg chg="del">
          <ac:chgData name="Greg Deckler" userId="38fedbb726841d9a" providerId="LiveId" clId="{905AD01E-F560-4B65-8AC7-3A83BF8B1C7F}" dt="2025-05-16T19:07:12.917" v="237" actId="478"/>
          <ac:picMkLst>
            <pc:docMk/>
            <pc:sldMk cId="2393273238" sldId="329"/>
            <ac:picMk id="2052" creationId="{AD5DB412-C8BA-7186-0A7A-4763BC13F2BA}"/>
          </ac:picMkLst>
        </pc:picChg>
        <pc:picChg chg="del">
          <ac:chgData name="Greg Deckler" userId="38fedbb726841d9a" providerId="LiveId" clId="{905AD01E-F560-4B65-8AC7-3A83BF8B1C7F}" dt="2025-05-16T19:07:11.512" v="235" actId="478"/>
          <ac:picMkLst>
            <pc:docMk/>
            <pc:sldMk cId="2393273238" sldId="329"/>
            <ac:picMk id="2054" creationId="{A8F3A421-6583-AB95-CFA9-22697B60D0AB}"/>
          </ac:picMkLst>
        </pc:picChg>
        <pc:picChg chg="del">
          <ac:chgData name="Greg Deckler" userId="38fedbb726841d9a" providerId="LiveId" clId="{905AD01E-F560-4B65-8AC7-3A83BF8B1C7F}" dt="2025-05-16T19:07:12.278" v="236" actId="478"/>
          <ac:picMkLst>
            <pc:docMk/>
            <pc:sldMk cId="2393273238" sldId="329"/>
            <ac:picMk id="2056" creationId="{8C6CF3F3-F685-9BF9-E846-57073D3FBE48}"/>
          </ac:picMkLst>
        </pc:picChg>
      </pc:sldChg>
      <pc:sldChg chg="addSp delSp modSp add mod">
        <pc:chgData name="Greg Deckler" userId="38fedbb726841d9a" providerId="LiveId" clId="{905AD01E-F560-4B65-8AC7-3A83BF8B1C7F}" dt="2025-05-16T19:17:37.713" v="348" actId="14100"/>
        <pc:sldMkLst>
          <pc:docMk/>
          <pc:sldMk cId="1296037769" sldId="330"/>
        </pc:sldMkLst>
        <pc:spChg chg="mod">
          <ac:chgData name="Greg Deckler" userId="38fedbb726841d9a" providerId="LiveId" clId="{905AD01E-F560-4B65-8AC7-3A83BF8B1C7F}" dt="2025-05-16T19:16:15.423" v="329" actId="20577"/>
          <ac:spMkLst>
            <pc:docMk/>
            <pc:sldMk cId="1296037769" sldId="330"/>
            <ac:spMk id="2" creationId="{FB60BE0B-6126-1169-D834-9783FBD13906}"/>
          </ac:spMkLst>
        </pc:spChg>
        <pc:spChg chg="add mod">
          <ac:chgData name="Greg Deckler" userId="38fedbb726841d9a" providerId="LiveId" clId="{905AD01E-F560-4B65-8AC7-3A83BF8B1C7F}" dt="2025-05-16T19:16:46.629" v="336" actId="2710"/>
          <ac:spMkLst>
            <pc:docMk/>
            <pc:sldMk cId="1296037769" sldId="330"/>
            <ac:spMk id="4" creationId="{B81F0B75-48EE-4648-97CF-70520F1FD917}"/>
          </ac:spMkLst>
        </pc:spChg>
        <pc:spChg chg="del">
          <ac:chgData name="Greg Deckler" userId="38fedbb726841d9a" providerId="LiveId" clId="{905AD01E-F560-4B65-8AC7-3A83BF8B1C7F}" dt="2025-05-16T19:16:24.374" v="332" actId="478"/>
          <ac:spMkLst>
            <pc:docMk/>
            <pc:sldMk cId="1296037769" sldId="330"/>
            <ac:spMk id="5" creationId="{643C555F-7157-B7D0-CFCC-499C9F5027B8}"/>
          </ac:spMkLst>
        </pc:spChg>
        <pc:spChg chg="del mod">
          <ac:chgData name="Greg Deckler" userId="38fedbb726841d9a" providerId="LiveId" clId="{905AD01E-F560-4B65-8AC7-3A83BF8B1C7F}" dt="2025-05-16T19:16:21.910" v="331" actId="478"/>
          <ac:spMkLst>
            <pc:docMk/>
            <pc:sldMk cId="1296037769" sldId="330"/>
            <ac:spMk id="7" creationId="{920E2672-2348-7CB3-200D-07915D51B549}"/>
          </ac:spMkLst>
        </pc:spChg>
        <pc:spChg chg="add mod">
          <ac:chgData name="Greg Deckler" userId="38fedbb726841d9a" providerId="LiveId" clId="{905AD01E-F560-4B65-8AC7-3A83BF8B1C7F}" dt="2025-05-16T19:17:00.850" v="339" actId="2711"/>
          <ac:spMkLst>
            <pc:docMk/>
            <pc:sldMk cId="1296037769" sldId="330"/>
            <ac:spMk id="8" creationId="{103A058F-E0BD-0F71-1D9F-16A6C31F51F1}"/>
          </ac:spMkLst>
        </pc:spChg>
        <pc:spChg chg="add mod">
          <ac:chgData name="Greg Deckler" userId="38fedbb726841d9a" providerId="LiveId" clId="{905AD01E-F560-4B65-8AC7-3A83BF8B1C7F}" dt="2025-05-16T19:17:29.540" v="345" actId="14100"/>
          <ac:spMkLst>
            <pc:docMk/>
            <pc:sldMk cId="1296037769" sldId="330"/>
            <ac:spMk id="10" creationId="{D57ACC22-D185-6640-BABD-D328C5952369}"/>
          </ac:spMkLst>
        </pc:spChg>
        <pc:picChg chg="add mod">
          <ac:chgData name="Greg Deckler" userId="38fedbb726841d9a" providerId="LiveId" clId="{905AD01E-F560-4B65-8AC7-3A83BF8B1C7F}" dt="2025-05-16T19:17:37.713" v="348" actId="14100"/>
          <ac:picMkLst>
            <pc:docMk/>
            <pc:sldMk cId="1296037769" sldId="330"/>
            <ac:picMk id="3074" creationId="{D83EA68C-4A65-0998-A78D-00D1F30C1F97}"/>
          </ac:picMkLst>
        </pc:picChg>
      </pc:sldChg>
      <pc:sldChg chg="addSp delSp modSp add mod">
        <pc:chgData name="Greg Deckler" userId="38fedbb726841d9a" providerId="LiveId" clId="{905AD01E-F560-4B65-8AC7-3A83BF8B1C7F}" dt="2025-05-16T19:19:46.333" v="378" actId="14100"/>
        <pc:sldMkLst>
          <pc:docMk/>
          <pc:sldMk cId="2256029965" sldId="331"/>
        </pc:sldMkLst>
        <pc:spChg chg="mod">
          <ac:chgData name="Greg Deckler" userId="38fedbb726841d9a" providerId="LiveId" clId="{905AD01E-F560-4B65-8AC7-3A83BF8B1C7F}" dt="2025-05-16T19:18:07.384" v="354" actId="20577"/>
          <ac:spMkLst>
            <pc:docMk/>
            <pc:sldMk cId="2256029965" sldId="331"/>
            <ac:spMk id="2" creationId="{5F2D501D-63A4-4840-F852-3AA625637C2C}"/>
          </ac:spMkLst>
        </pc:spChg>
        <pc:spChg chg="del">
          <ac:chgData name="Greg Deckler" userId="38fedbb726841d9a" providerId="LiveId" clId="{905AD01E-F560-4B65-8AC7-3A83BF8B1C7F}" dt="2025-05-16T19:18:20.363" v="356" actId="478"/>
          <ac:spMkLst>
            <pc:docMk/>
            <pc:sldMk cId="2256029965" sldId="331"/>
            <ac:spMk id="4" creationId="{0075BB26-957C-7345-FDA2-934AA6B46ED5}"/>
          </ac:spMkLst>
        </pc:spChg>
        <pc:spChg chg="add mod">
          <ac:chgData name="Greg Deckler" userId="38fedbb726841d9a" providerId="LiveId" clId="{905AD01E-F560-4B65-8AC7-3A83BF8B1C7F}" dt="2025-05-16T19:18:41.633" v="363" actId="2711"/>
          <ac:spMkLst>
            <pc:docMk/>
            <pc:sldMk cId="2256029965" sldId="331"/>
            <ac:spMk id="5" creationId="{00A05719-94A0-2B0B-2F72-BDD154D6D28D}"/>
          </ac:spMkLst>
        </pc:spChg>
        <pc:spChg chg="del">
          <ac:chgData name="Greg Deckler" userId="38fedbb726841d9a" providerId="LiveId" clId="{905AD01E-F560-4B65-8AC7-3A83BF8B1C7F}" dt="2025-05-16T19:18:21.860" v="357" actId="478"/>
          <ac:spMkLst>
            <pc:docMk/>
            <pc:sldMk cId="2256029965" sldId="331"/>
            <ac:spMk id="8" creationId="{14AD9B16-C3A2-F4C6-EB05-D0593F2B7173}"/>
          </ac:spMkLst>
        </pc:spChg>
        <pc:spChg chg="del">
          <ac:chgData name="Greg Deckler" userId="38fedbb726841d9a" providerId="LiveId" clId="{905AD01E-F560-4B65-8AC7-3A83BF8B1C7F}" dt="2025-05-16T19:18:23.500" v="358" actId="478"/>
          <ac:spMkLst>
            <pc:docMk/>
            <pc:sldMk cId="2256029965" sldId="331"/>
            <ac:spMk id="10" creationId="{CBAC9155-DA2C-8891-08D6-9AF6E07AD218}"/>
          </ac:spMkLst>
        </pc:spChg>
        <pc:picChg chg="del">
          <ac:chgData name="Greg Deckler" userId="38fedbb726841d9a" providerId="LiveId" clId="{905AD01E-F560-4B65-8AC7-3A83BF8B1C7F}" dt="2025-05-16T19:18:18.801" v="355" actId="478"/>
          <ac:picMkLst>
            <pc:docMk/>
            <pc:sldMk cId="2256029965" sldId="331"/>
            <ac:picMk id="3074" creationId="{8A89AACE-7FC0-3CC2-7A0A-63A45925ACA3}"/>
          </ac:picMkLst>
        </pc:picChg>
        <pc:picChg chg="add mod">
          <ac:chgData name="Greg Deckler" userId="38fedbb726841d9a" providerId="LiveId" clId="{905AD01E-F560-4B65-8AC7-3A83BF8B1C7F}" dt="2025-05-16T19:19:26.803" v="370" actId="1076"/>
          <ac:picMkLst>
            <pc:docMk/>
            <pc:sldMk cId="2256029965" sldId="331"/>
            <ac:picMk id="4098" creationId="{7FD40748-8C41-9AC2-F079-06CE7D99CCFB}"/>
          </ac:picMkLst>
        </pc:picChg>
        <pc:picChg chg="add mod">
          <ac:chgData name="Greg Deckler" userId="38fedbb726841d9a" providerId="LiveId" clId="{905AD01E-F560-4B65-8AC7-3A83BF8B1C7F}" dt="2025-05-16T19:19:28.509" v="371" actId="1076"/>
          <ac:picMkLst>
            <pc:docMk/>
            <pc:sldMk cId="2256029965" sldId="331"/>
            <ac:picMk id="4100" creationId="{9E87F783-581C-EC9C-32FD-25BDF6F323B2}"/>
          </ac:picMkLst>
        </pc:picChg>
        <pc:picChg chg="add mod">
          <ac:chgData name="Greg Deckler" userId="38fedbb726841d9a" providerId="LiveId" clId="{905AD01E-F560-4B65-8AC7-3A83BF8B1C7F}" dt="2025-05-16T19:19:34.695" v="374" actId="1076"/>
          <ac:picMkLst>
            <pc:docMk/>
            <pc:sldMk cId="2256029965" sldId="331"/>
            <ac:picMk id="4102" creationId="{8F3D62C5-7573-6171-90CF-C06D00A41292}"/>
          </ac:picMkLst>
        </pc:picChg>
        <pc:picChg chg="add mod">
          <ac:chgData name="Greg Deckler" userId="38fedbb726841d9a" providerId="LiveId" clId="{905AD01E-F560-4B65-8AC7-3A83BF8B1C7F}" dt="2025-05-16T19:19:46.333" v="378" actId="14100"/>
          <ac:picMkLst>
            <pc:docMk/>
            <pc:sldMk cId="2256029965" sldId="331"/>
            <ac:picMk id="4104" creationId="{88F11C22-D5C4-2F30-7D85-9694677CD4EB}"/>
          </ac:picMkLst>
        </pc:picChg>
      </pc:sldChg>
      <pc:sldChg chg="addSp delSp modSp add mod">
        <pc:chgData name="Greg Deckler" userId="38fedbb726841d9a" providerId="LiveId" clId="{905AD01E-F560-4B65-8AC7-3A83BF8B1C7F}" dt="2025-05-16T19:22:17.264" v="446" actId="20577"/>
        <pc:sldMkLst>
          <pc:docMk/>
          <pc:sldMk cId="2933574856" sldId="332"/>
        </pc:sldMkLst>
        <pc:spChg chg="mod">
          <ac:chgData name="Greg Deckler" userId="38fedbb726841d9a" providerId="LiveId" clId="{905AD01E-F560-4B65-8AC7-3A83BF8B1C7F}" dt="2025-05-16T19:20:21.592" v="384" actId="20577"/>
          <ac:spMkLst>
            <pc:docMk/>
            <pc:sldMk cId="2933574856" sldId="332"/>
            <ac:spMk id="2" creationId="{A1B6FB39-6B29-7977-6E3C-D13C182819B6}"/>
          </ac:spMkLst>
        </pc:spChg>
        <pc:spChg chg="add mod">
          <ac:chgData name="Greg Deckler" userId="38fedbb726841d9a" providerId="LiveId" clId="{905AD01E-F560-4B65-8AC7-3A83BF8B1C7F}" dt="2025-05-16T19:22:17.264" v="446" actId="20577"/>
          <ac:spMkLst>
            <pc:docMk/>
            <pc:sldMk cId="2933574856" sldId="332"/>
            <ac:spMk id="4" creationId="{9010348B-A5BE-85B0-EA69-1CDFEB67F58D}"/>
          </ac:spMkLst>
        </pc:spChg>
        <pc:spChg chg="del">
          <ac:chgData name="Greg Deckler" userId="38fedbb726841d9a" providerId="LiveId" clId="{905AD01E-F560-4B65-8AC7-3A83BF8B1C7F}" dt="2025-05-16T19:20:23.781" v="385" actId="478"/>
          <ac:spMkLst>
            <pc:docMk/>
            <pc:sldMk cId="2933574856" sldId="332"/>
            <ac:spMk id="5" creationId="{CD0F36DE-CC99-7888-3C9E-8442ECDDC399}"/>
          </ac:spMkLst>
        </pc:spChg>
        <pc:picChg chg="del">
          <ac:chgData name="Greg Deckler" userId="38fedbb726841d9a" providerId="LiveId" clId="{905AD01E-F560-4B65-8AC7-3A83BF8B1C7F}" dt="2025-05-16T19:20:55.591" v="408" actId="478"/>
          <ac:picMkLst>
            <pc:docMk/>
            <pc:sldMk cId="2933574856" sldId="332"/>
            <ac:picMk id="4098" creationId="{D6FF9AE6-9A1F-B440-E631-053AEFA0FFEA}"/>
          </ac:picMkLst>
        </pc:picChg>
        <pc:picChg chg="del">
          <ac:chgData name="Greg Deckler" userId="38fedbb726841d9a" providerId="LiveId" clId="{905AD01E-F560-4B65-8AC7-3A83BF8B1C7F}" dt="2025-05-16T19:20:56.098" v="409" actId="478"/>
          <ac:picMkLst>
            <pc:docMk/>
            <pc:sldMk cId="2933574856" sldId="332"/>
            <ac:picMk id="4100" creationId="{03EF9F34-C6FE-91CD-E6A0-3FDA69972BBD}"/>
          </ac:picMkLst>
        </pc:picChg>
        <pc:picChg chg="del mod">
          <ac:chgData name="Greg Deckler" userId="38fedbb726841d9a" providerId="LiveId" clId="{905AD01E-F560-4B65-8AC7-3A83BF8B1C7F}" dt="2025-05-16T19:20:56.699" v="411" actId="478"/>
          <ac:picMkLst>
            <pc:docMk/>
            <pc:sldMk cId="2933574856" sldId="332"/>
            <ac:picMk id="4102" creationId="{2B434768-A573-A13D-A464-7F366304F0B1}"/>
          </ac:picMkLst>
        </pc:picChg>
        <pc:picChg chg="del">
          <ac:chgData name="Greg Deckler" userId="38fedbb726841d9a" providerId="LiveId" clId="{905AD01E-F560-4B65-8AC7-3A83BF8B1C7F}" dt="2025-05-16T19:20:57.249" v="412" actId="478"/>
          <ac:picMkLst>
            <pc:docMk/>
            <pc:sldMk cId="2933574856" sldId="332"/>
            <ac:picMk id="4104" creationId="{5398D382-BF1E-0BC4-452B-3D1EB4A184B4}"/>
          </ac:picMkLst>
        </pc:picChg>
        <pc:picChg chg="add mod">
          <ac:chgData name="Greg Deckler" userId="38fedbb726841d9a" providerId="LiveId" clId="{905AD01E-F560-4B65-8AC7-3A83BF8B1C7F}" dt="2025-05-16T19:21:06.406" v="415" actId="1076"/>
          <ac:picMkLst>
            <pc:docMk/>
            <pc:sldMk cId="2933574856" sldId="332"/>
            <ac:picMk id="5122" creationId="{5C23E693-DCEE-0709-D425-5A02C227D7C5}"/>
          </ac:picMkLst>
        </pc:picChg>
      </pc:sldChg>
      <pc:sldChg chg="addSp delSp modSp add mod">
        <pc:chgData name="Greg Deckler" userId="38fedbb726841d9a" providerId="LiveId" clId="{905AD01E-F560-4B65-8AC7-3A83BF8B1C7F}" dt="2025-05-16T19:22:42.534" v="452" actId="1076"/>
        <pc:sldMkLst>
          <pc:docMk/>
          <pc:sldMk cId="2296161385" sldId="333"/>
        </pc:sldMkLst>
        <pc:spChg chg="mod">
          <ac:chgData name="Greg Deckler" userId="38fedbb726841d9a" providerId="LiveId" clId="{905AD01E-F560-4B65-8AC7-3A83BF8B1C7F}" dt="2025-05-16T19:21:19.141" v="423" actId="20577"/>
          <ac:spMkLst>
            <pc:docMk/>
            <pc:sldMk cId="2296161385" sldId="333"/>
            <ac:spMk id="2" creationId="{DE9F745D-D74D-A680-ECB1-B5F205EE4F33}"/>
          </ac:spMkLst>
        </pc:spChg>
        <pc:spChg chg="mod">
          <ac:chgData name="Greg Deckler" userId="38fedbb726841d9a" providerId="LiveId" clId="{905AD01E-F560-4B65-8AC7-3A83BF8B1C7F}" dt="2025-05-16T19:22:28.643" v="448" actId="20577"/>
          <ac:spMkLst>
            <pc:docMk/>
            <pc:sldMk cId="2296161385" sldId="333"/>
            <ac:spMk id="4" creationId="{F92C2FF4-CE30-6711-A775-E691C738FC72}"/>
          </ac:spMkLst>
        </pc:spChg>
        <pc:picChg chg="del">
          <ac:chgData name="Greg Deckler" userId="38fedbb726841d9a" providerId="LiveId" clId="{905AD01E-F560-4B65-8AC7-3A83BF8B1C7F}" dt="2025-05-16T19:22:06.088" v="430" actId="478"/>
          <ac:picMkLst>
            <pc:docMk/>
            <pc:sldMk cId="2296161385" sldId="333"/>
            <ac:picMk id="5122" creationId="{AE26EAD7-D8EA-E17D-2DD5-C04761837B57}"/>
          </ac:picMkLst>
        </pc:picChg>
        <pc:picChg chg="add mod">
          <ac:chgData name="Greg Deckler" userId="38fedbb726841d9a" providerId="LiveId" clId="{905AD01E-F560-4B65-8AC7-3A83BF8B1C7F}" dt="2025-05-16T19:22:42.534" v="452" actId="1076"/>
          <ac:picMkLst>
            <pc:docMk/>
            <pc:sldMk cId="2296161385" sldId="333"/>
            <ac:picMk id="6146" creationId="{A99E9E03-EC08-DD56-4CA1-DA6C09A52A4E}"/>
          </ac:picMkLst>
        </pc:picChg>
      </pc:sldChg>
      <pc:sldChg chg="addSp delSp modSp add mod">
        <pc:chgData name="Greg Deckler" userId="38fedbb726841d9a" providerId="LiveId" clId="{905AD01E-F560-4B65-8AC7-3A83BF8B1C7F}" dt="2025-05-16T19:24:05.406" v="486" actId="1076"/>
        <pc:sldMkLst>
          <pc:docMk/>
          <pc:sldMk cId="3345310008" sldId="334"/>
        </pc:sldMkLst>
        <pc:spChg chg="add del mod">
          <ac:chgData name="Greg Deckler" userId="38fedbb726841d9a" providerId="LiveId" clId="{905AD01E-F560-4B65-8AC7-3A83BF8B1C7F}" dt="2025-05-16T19:23:20.486" v="474" actId="478"/>
          <ac:spMkLst>
            <pc:docMk/>
            <pc:sldMk cId="3345310008" sldId="334"/>
            <ac:spMk id="2" creationId="{2C4E7D04-FC3F-BCAC-C7F6-16772D5BB1A6}"/>
          </ac:spMkLst>
        </pc:spChg>
        <pc:spChg chg="add mod">
          <ac:chgData name="Greg Deckler" userId="38fedbb726841d9a" providerId="LiveId" clId="{905AD01E-F560-4B65-8AC7-3A83BF8B1C7F}" dt="2025-05-16T19:23:10.946" v="473" actId="478"/>
          <ac:spMkLst>
            <pc:docMk/>
            <pc:sldMk cId="3345310008" sldId="334"/>
            <ac:spMk id="3" creationId="{0D5E4ADC-7270-EE10-521C-6867EE3FB52F}"/>
          </ac:spMkLst>
        </pc:spChg>
        <pc:spChg chg="mod">
          <ac:chgData name="Greg Deckler" userId="38fedbb726841d9a" providerId="LiveId" clId="{905AD01E-F560-4B65-8AC7-3A83BF8B1C7F}" dt="2025-05-16T19:23:34.140" v="478"/>
          <ac:spMkLst>
            <pc:docMk/>
            <pc:sldMk cId="3345310008" sldId="334"/>
            <ac:spMk id="4" creationId="{B48BEBCC-7143-7A07-B286-D9794D1BCEA6}"/>
          </ac:spMkLst>
        </pc:spChg>
        <pc:picChg chg="add del">
          <ac:chgData name="Greg Deckler" userId="38fedbb726841d9a" providerId="LiveId" clId="{905AD01E-F560-4B65-8AC7-3A83BF8B1C7F}" dt="2025-05-16T19:23:23.877" v="475" actId="478"/>
          <ac:picMkLst>
            <pc:docMk/>
            <pc:sldMk cId="3345310008" sldId="334"/>
            <ac:picMk id="6146" creationId="{E291AB05-D5BC-B520-209A-115ED66123DB}"/>
          </ac:picMkLst>
        </pc:picChg>
        <pc:picChg chg="add mod">
          <ac:chgData name="Greg Deckler" userId="38fedbb726841d9a" providerId="LiveId" clId="{905AD01E-F560-4B65-8AC7-3A83BF8B1C7F}" dt="2025-05-16T19:24:05.406" v="486" actId="1076"/>
          <ac:picMkLst>
            <pc:docMk/>
            <pc:sldMk cId="3345310008" sldId="334"/>
            <ac:picMk id="7170" creationId="{2D2FE860-7594-05EE-AA11-C4E5A79669B9}"/>
          </ac:picMkLst>
        </pc:picChg>
        <pc:picChg chg="add mod">
          <ac:chgData name="Greg Deckler" userId="38fedbb726841d9a" providerId="LiveId" clId="{905AD01E-F560-4B65-8AC7-3A83BF8B1C7F}" dt="2025-05-16T19:24:00.378" v="485" actId="1076"/>
          <ac:picMkLst>
            <pc:docMk/>
            <pc:sldMk cId="3345310008" sldId="334"/>
            <ac:picMk id="7172" creationId="{C5508C41-A1A6-5C49-E1A2-2FC87BB6BA3C}"/>
          </ac:picMkLst>
        </pc:picChg>
      </pc:sldChg>
      <pc:sldChg chg="addSp delSp modSp add mod">
        <pc:chgData name="Greg Deckler" userId="38fedbb726841d9a" providerId="LiveId" clId="{905AD01E-F560-4B65-8AC7-3A83BF8B1C7F}" dt="2025-05-16T19:30:14.763" v="571" actId="1076"/>
        <pc:sldMkLst>
          <pc:docMk/>
          <pc:sldMk cId="2956846317" sldId="335"/>
        </pc:sldMkLst>
        <pc:spChg chg="mod">
          <ac:chgData name="Greg Deckler" userId="38fedbb726841d9a" providerId="LiveId" clId="{905AD01E-F560-4B65-8AC7-3A83BF8B1C7F}" dt="2025-05-16T19:26:50.053" v="533" actId="20577"/>
          <ac:spMkLst>
            <pc:docMk/>
            <pc:sldMk cId="2956846317" sldId="335"/>
            <ac:spMk id="2" creationId="{2D6C0BC0-779D-D7F8-79DE-62B2D6F1618A}"/>
          </ac:spMkLst>
        </pc:spChg>
        <pc:spChg chg="mod">
          <ac:chgData name="Greg Deckler" userId="38fedbb726841d9a" providerId="LiveId" clId="{905AD01E-F560-4B65-8AC7-3A83BF8B1C7F}" dt="2025-05-16T19:27:42.432" v="537" actId="20577"/>
          <ac:spMkLst>
            <pc:docMk/>
            <pc:sldMk cId="2956846317" sldId="335"/>
            <ac:spMk id="4" creationId="{76E2E1EE-40D5-2698-650E-7F25D3146818}"/>
          </ac:spMkLst>
        </pc:spChg>
        <pc:spChg chg="add mod">
          <ac:chgData name="Greg Deckler" userId="38fedbb726841d9a" providerId="LiveId" clId="{905AD01E-F560-4B65-8AC7-3A83BF8B1C7F}" dt="2025-05-16T19:29:46.143" v="564" actId="20577"/>
          <ac:spMkLst>
            <pc:docMk/>
            <pc:sldMk cId="2956846317" sldId="335"/>
            <ac:spMk id="5" creationId="{6815D243-A5FB-AF40-E67F-C1F6E5BB1A2E}"/>
          </ac:spMkLst>
        </pc:spChg>
        <pc:picChg chg="del">
          <ac:chgData name="Greg Deckler" userId="38fedbb726841d9a" providerId="LiveId" clId="{905AD01E-F560-4B65-8AC7-3A83BF8B1C7F}" dt="2025-05-16T19:26:54.796" v="535" actId="478"/>
          <ac:picMkLst>
            <pc:docMk/>
            <pc:sldMk cId="2956846317" sldId="335"/>
            <ac:picMk id="7170" creationId="{38DA14E9-3D08-288C-0C05-06189FF2DAE5}"/>
          </ac:picMkLst>
        </pc:picChg>
        <pc:picChg chg="del">
          <ac:chgData name="Greg Deckler" userId="38fedbb726841d9a" providerId="LiveId" clId="{905AD01E-F560-4B65-8AC7-3A83BF8B1C7F}" dt="2025-05-16T19:26:54.102" v="534" actId="478"/>
          <ac:picMkLst>
            <pc:docMk/>
            <pc:sldMk cId="2956846317" sldId="335"/>
            <ac:picMk id="7172" creationId="{00560F24-7D94-B5A2-37B2-C3989FEF7764}"/>
          </ac:picMkLst>
        </pc:picChg>
        <pc:picChg chg="add mod">
          <ac:chgData name="Greg Deckler" userId="38fedbb726841d9a" providerId="LiveId" clId="{905AD01E-F560-4B65-8AC7-3A83BF8B1C7F}" dt="2025-05-16T19:30:02.409" v="568" actId="1076"/>
          <ac:picMkLst>
            <pc:docMk/>
            <pc:sldMk cId="2956846317" sldId="335"/>
            <ac:picMk id="9218" creationId="{9F87FB85-CE43-A3BE-2C35-93D60B1BD10B}"/>
          </ac:picMkLst>
        </pc:picChg>
        <pc:picChg chg="add mod">
          <ac:chgData name="Greg Deckler" userId="38fedbb726841d9a" providerId="LiveId" clId="{905AD01E-F560-4B65-8AC7-3A83BF8B1C7F}" dt="2025-05-16T19:30:14.763" v="571" actId="1076"/>
          <ac:picMkLst>
            <pc:docMk/>
            <pc:sldMk cId="2956846317" sldId="335"/>
            <ac:picMk id="9220" creationId="{E51193F0-4FEE-E656-D564-5360FB960603}"/>
          </ac:picMkLst>
        </pc:picChg>
      </pc:sldChg>
      <pc:sldChg chg="addSp delSp modSp add mod">
        <pc:chgData name="Greg Deckler" userId="38fedbb726841d9a" providerId="LiveId" clId="{905AD01E-F560-4B65-8AC7-3A83BF8B1C7F}" dt="2025-05-16T19:25:38.507" v="506" actId="1076"/>
        <pc:sldMkLst>
          <pc:docMk/>
          <pc:sldMk cId="3978530963" sldId="336"/>
        </pc:sldMkLst>
        <pc:spChg chg="mod">
          <ac:chgData name="Greg Deckler" userId="38fedbb726841d9a" providerId="LiveId" clId="{905AD01E-F560-4B65-8AC7-3A83BF8B1C7F}" dt="2025-05-16T19:25:07.256" v="497" actId="20577"/>
          <ac:spMkLst>
            <pc:docMk/>
            <pc:sldMk cId="3978530963" sldId="336"/>
            <ac:spMk id="2" creationId="{9115BB2D-7A41-E44E-46C3-AAE80BE01DC1}"/>
          </ac:spMkLst>
        </pc:spChg>
        <pc:spChg chg="del">
          <ac:chgData name="Greg Deckler" userId="38fedbb726841d9a" providerId="LiveId" clId="{905AD01E-F560-4B65-8AC7-3A83BF8B1C7F}" dt="2025-05-16T19:25:18.400" v="498" actId="478"/>
          <ac:spMkLst>
            <pc:docMk/>
            <pc:sldMk cId="3978530963" sldId="336"/>
            <ac:spMk id="4" creationId="{FC95B1BB-F12B-F0B0-AE26-194A3292F723}"/>
          </ac:spMkLst>
        </pc:spChg>
        <pc:spChg chg="add mod">
          <ac:chgData name="Greg Deckler" userId="38fedbb726841d9a" providerId="LiveId" clId="{905AD01E-F560-4B65-8AC7-3A83BF8B1C7F}" dt="2025-05-16T19:25:26.978" v="501" actId="2711"/>
          <ac:spMkLst>
            <pc:docMk/>
            <pc:sldMk cId="3978530963" sldId="336"/>
            <ac:spMk id="5" creationId="{6EBDB304-F1E0-4B0D-35AD-A7ADF306E44D}"/>
          </ac:spMkLst>
        </pc:spChg>
        <pc:picChg chg="del">
          <ac:chgData name="Greg Deckler" userId="38fedbb726841d9a" providerId="LiveId" clId="{905AD01E-F560-4B65-8AC7-3A83BF8B1C7F}" dt="2025-05-16T19:25:29.434" v="503" actId="478"/>
          <ac:picMkLst>
            <pc:docMk/>
            <pc:sldMk cId="3978530963" sldId="336"/>
            <ac:picMk id="7170" creationId="{CA886F6C-43E3-384C-BBF0-A40253BB0B8F}"/>
          </ac:picMkLst>
        </pc:picChg>
        <pc:picChg chg="del">
          <ac:chgData name="Greg Deckler" userId="38fedbb726841d9a" providerId="LiveId" clId="{905AD01E-F560-4B65-8AC7-3A83BF8B1C7F}" dt="2025-05-16T19:25:28.876" v="502" actId="478"/>
          <ac:picMkLst>
            <pc:docMk/>
            <pc:sldMk cId="3978530963" sldId="336"/>
            <ac:picMk id="7172" creationId="{ABE1E72B-553A-9B92-354F-252C4E502720}"/>
          </ac:picMkLst>
        </pc:picChg>
        <pc:picChg chg="add mod">
          <ac:chgData name="Greg Deckler" userId="38fedbb726841d9a" providerId="LiveId" clId="{905AD01E-F560-4B65-8AC7-3A83BF8B1C7F}" dt="2025-05-16T19:25:38.507" v="506" actId="1076"/>
          <ac:picMkLst>
            <pc:docMk/>
            <pc:sldMk cId="3978530963" sldId="336"/>
            <ac:picMk id="8194" creationId="{2CCA936D-AADB-52D9-DB05-84422D707226}"/>
          </ac:picMkLst>
        </pc:picChg>
      </pc:sldChg>
      <pc:sldChg chg="addSp delSp modSp add mod ord">
        <pc:chgData name="Greg Deckler" userId="38fedbb726841d9a" providerId="LiveId" clId="{905AD01E-F560-4B65-8AC7-3A83BF8B1C7F}" dt="2025-05-16T19:32:17.633" v="607" actId="2710"/>
        <pc:sldMkLst>
          <pc:docMk/>
          <pc:sldMk cId="4263193277" sldId="337"/>
        </pc:sldMkLst>
        <pc:spChg chg="mod">
          <ac:chgData name="Greg Deckler" userId="38fedbb726841d9a" providerId="LiveId" clId="{905AD01E-F560-4B65-8AC7-3A83BF8B1C7F}" dt="2025-05-16T19:31:58.895" v="602" actId="20577"/>
          <ac:spMkLst>
            <pc:docMk/>
            <pc:sldMk cId="4263193277" sldId="337"/>
            <ac:spMk id="2" creationId="{E716A51D-5D62-5873-C333-1DBCE7DD0F2B}"/>
          </ac:spMkLst>
        </pc:spChg>
        <pc:spChg chg="del">
          <ac:chgData name="Greg Deckler" userId="38fedbb726841d9a" providerId="LiveId" clId="{905AD01E-F560-4B65-8AC7-3A83BF8B1C7F}" dt="2025-05-16T19:32:08.896" v="603" actId="478"/>
          <ac:spMkLst>
            <pc:docMk/>
            <pc:sldMk cId="4263193277" sldId="337"/>
            <ac:spMk id="4" creationId="{8BE024EB-5D73-3702-1DB4-3FD48E6681C2}"/>
          </ac:spMkLst>
        </pc:spChg>
        <pc:spChg chg="del">
          <ac:chgData name="Greg Deckler" userId="38fedbb726841d9a" providerId="LiveId" clId="{905AD01E-F560-4B65-8AC7-3A83BF8B1C7F}" dt="2025-05-16T19:31:32.943" v="597" actId="478"/>
          <ac:spMkLst>
            <pc:docMk/>
            <pc:sldMk cId="4263193277" sldId="337"/>
            <ac:spMk id="5" creationId="{B89AACB8-32AE-81C2-A33A-153C5E0A4CFD}"/>
          </ac:spMkLst>
        </pc:spChg>
        <pc:spChg chg="add mod">
          <ac:chgData name="Greg Deckler" userId="38fedbb726841d9a" providerId="LiveId" clId="{905AD01E-F560-4B65-8AC7-3A83BF8B1C7F}" dt="2025-05-16T19:32:17.633" v="607" actId="2710"/>
          <ac:spMkLst>
            <pc:docMk/>
            <pc:sldMk cId="4263193277" sldId="337"/>
            <ac:spMk id="6" creationId="{541E41F8-05A2-AE20-7CBC-D3FA366FAA3D}"/>
          </ac:spMkLst>
        </pc:spChg>
        <pc:picChg chg="del">
          <ac:chgData name="Greg Deckler" userId="38fedbb726841d9a" providerId="LiveId" clId="{905AD01E-F560-4B65-8AC7-3A83BF8B1C7F}" dt="2025-05-16T19:31:30.084" v="595" actId="478"/>
          <ac:picMkLst>
            <pc:docMk/>
            <pc:sldMk cId="4263193277" sldId="337"/>
            <ac:picMk id="9218" creationId="{5E4F6079-EDBC-2ED2-8D6D-72408FB0ED04}"/>
          </ac:picMkLst>
        </pc:picChg>
        <pc:picChg chg="del">
          <ac:chgData name="Greg Deckler" userId="38fedbb726841d9a" providerId="LiveId" clId="{905AD01E-F560-4B65-8AC7-3A83BF8B1C7F}" dt="2025-05-16T19:31:30.584" v="596" actId="478"/>
          <ac:picMkLst>
            <pc:docMk/>
            <pc:sldMk cId="4263193277" sldId="337"/>
            <ac:picMk id="9220" creationId="{4DCB3841-A323-93B0-9EC8-92166FED2ED3}"/>
          </ac:picMkLst>
        </pc:picChg>
      </pc:sldChg>
      <pc:sldChg chg="addSp delSp modSp add mod">
        <pc:chgData name="Greg Deckler" userId="38fedbb726841d9a" providerId="LiveId" clId="{905AD01E-F560-4B65-8AC7-3A83BF8B1C7F}" dt="2025-05-16T19:35:44.978" v="641" actId="14100"/>
        <pc:sldMkLst>
          <pc:docMk/>
          <pc:sldMk cId="790208576" sldId="338"/>
        </pc:sldMkLst>
        <pc:spChg chg="mod">
          <ac:chgData name="Greg Deckler" userId="38fedbb726841d9a" providerId="LiveId" clId="{905AD01E-F560-4B65-8AC7-3A83BF8B1C7F}" dt="2025-05-16T19:32:27.849" v="616" actId="20577"/>
          <ac:spMkLst>
            <pc:docMk/>
            <pc:sldMk cId="790208576" sldId="338"/>
            <ac:spMk id="2" creationId="{3098FB2E-1D3D-DED0-A555-602D1D438190}"/>
          </ac:spMkLst>
        </pc:spChg>
        <pc:spChg chg="add mod">
          <ac:chgData name="Greg Deckler" userId="38fedbb726841d9a" providerId="LiveId" clId="{905AD01E-F560-4B65-8AC7-3A83BF8B1C7F}" dt="2025-05-16T19:35:12.581" v="633" actId="20577"/>
          <ac:spMkLst>
            <pc:docMk/>
            <pc:sldMk cId="790208576" sldId="338"/>
            <ac:spMk id="4" creationId="{03349502-2103-D1A8-43E9-C26824293A1A}"/>
          </ac:spMkLst>
        </pc:spChg>
        <pc:spChg chg="del">
          <ac:chgData name="Greg Deckler" userId="38fedbb726841d9a" providerId="LiveId" clId="{905AD01E-F560-4B65-8AC7-3A83BF8B1C7F}" dt="2025-05-16T19:32:43.853" v="617" actId="478"/>
          <ac:spMkLst>
            <pc:docMk/>
            <pc:sldMk cId="790208576" sldId="338"/>
            <ac:spMk id="6" creationId="{F9D0838D-793E-6388-3405-ADEB72FD1B7F}"/>
          </ac:spMkLst>
        </pc:spChg>
        <pc:picChg chg="add mod">
          <ac:chgData name="Greg Deckler" userId="38fedbb726841d9a" providerId="LiveId" clId="{905AD01E-F560-4B65-8AC7-3A83BF8B1C7F}" dt="2025-05-16T19:35:29.819" v="637" actId="1076"/>
          <ac:picMkLst>
            <pc:docMk/>
            <pc:sldMk cId="790208576" sldId="338"/>
            <ac:picMk id="10242" creationId="{A1B6479B-D922-1632-61F2-C31FD0DAA17D}"/>
          </ac:picMkLst>
        </pc:picChg>
        <pc:picChg chg="add mod">
          <ac:chgData name="Greg Deckler" userId="38fedbb726841d9a" providerId="LiveId" clId="{905AD01E-F560-4B65-8AC7-3A83BF8B1C7F}" dt="2025-05-16T19:35:44.978" v="641" actId="14100"/>
          <ac:picMkLst>
            <pc:docMk/>
            <pc:sldMk cId="790208576" sldId="338"/>
            <ac:picMk id="10244" creationId="{0765B0B4-60D1-2206-B984-A60CE502019A}"/>
          </ac:picMkLst>
        </pc:picChg>
      </pc:sldChg>
      <pc:sldChg chg="addSp delSp modSp add mod">
        <pc:chgData name="Greg Deckler" userId="38fedbb726841d9a" providerId="LiveId" clId="{905AD01E-F560-4B65-8AC7-3A83BF8B1C7F}" dt="2025-05-16T19:37:30.315" v="664" actId="12"/>
        <pc:sldMkLst>
          <pc:docMk/>
          <pc:sldMk cId="4277416529" sldId="339"/>
        </pc:sldMkLst>
        <pc:spChg chg="mod">
          <ac:chgData name="Greg Deckler" userId="38fedbb726841d9a" providerId="LiveId" clId="{905AD01E-F560-4B65-8AC7-3A83BF8B1C7F}" dt="2025-05-16T19:36:08.606" v="646" actId="20577"/>
          <ac:spMkLst>
            <pc:docMk/>
            <pc:sldMk cId="4277416529" sldId="339"/>
            <ac:spMk id="2" creationId="{2EDA43E0-01A2-D822-D78B-0A6F2B5A73FE}"/>
          </ac:spMkLst>
        </pc:spChg>
        <pc:spChg chg="mod">
          <ac:chgData name="Greg Deckler" userId="38fedbb726841d9a" providerId="LiveId" clId="{905AD01E-F560-4B65-8AC7-3A83BF8B1C7F}" dt="2025-05-16T19:37:26.332" v="662" actId="12"/>
          <ac:spMkLst>
            <pc:docMk/>
            <pc:sldMk cId="4277416529" sldId="339"/>
            <ac:spMk id="4" creationId="{AEEDB0B7-75E4-A4A7-3056-4C0FC18FC83B}"/>
          </ac:spMkLst>
        </pc:spChg>
        <pc:spChg chg="add mod">
          <ac:chgData name="Greg Deckler" userId="38fedbb726841d9a" providerId="LiveId" clId="{905AD01E-F560-4B65-8AC7-3A83BF8B1C7F}" dt="2025-05-16T19:37:30.315" v="664" actId="12"/>
          <ac:spMkLst>
            <pc:docMk/>
            <pc:sldMk cId="4277416529" sldId="339"/>
            <ac:spMk id="5" creationId="{3A45AB33-A187-94F2-B6E6-B950DD96CA97}"/>
          </ac:spMkLst>
        </pc:spChg>
        <pc:picChg chg="del">
          <ac:chgData name="Greg Deckler" userId="38fedbb726841d9a" providerId="LiveId" clId="{905AD01E-F560-4B65-8AC7-3A83BF8B1C7F}" dt="2025-05-16T19:36:10.842" v="647" actId="478"/>
          <ac:picMkLst>
            <pc:docMk/>
            <pc:sldMk cId="4277416529" sldId="339"/>
            <ac:picMk id="10242" creationId="{789563FF-BFE6-13D3-BA2A-D3B4DF058955}"/>
          </ac:picMkLst>
        </pc:picChg>
        <pc:picChg chg="del">
          <ac:chgData name="Greg Deckler" userId="38fedbb726841d9a" providerId="LiveId" clId="{905AD01E-F560-4B65-8AC7-3A83BF8B1C7F}" dt="2025-05-16T19:36:11.832" v="648" actId="478"/>
          <ac:picMkLst>
            <pc:docMk/>
            <pc:sldMk cId="4277416529" sldId="339"/>
            <ac:picMk id="10244" creationId="{6F19E384-C666-B30B-240B-8E470FAD6712}"/>
          </ac:picMkLst>
        </pc:picChg>
      </pc:sldChg>
      <pc:sldChg chg="addSp delSp modSp add mod">
        <pc:chgData name="Greg Deckler" userId="38fedbb726841d9a" providerId="LiveId" clId="{905AD01E-F560-4B65-8AC7-3A83BF8B1C7F}" dt="2025-05-16T19:39:03.556" v="684" actId="1076"/>
        <pc:sldMkLst>
          <pc:docMk/>
          <pc:sldMk cId="859678704" sldId="340"/>
        </pc:sldMkLst>
        <pc:spChg chg="mod">
          <ac:chgData name="Greg Deckler" userId="38fedbb726841d9a" providerId="LiveId" clId="{905AD01E-F560-4B65-8AC7-3A83BF8B1C7F}" dt="2025-05-16T19:38:05.467" v="672" actId="20577"/>
          <ac:spMkLst>
            <pc:docMk/>
            <pc:sldMk cId="859678704" sldId="340"/>
            <ac:spMk id="2" creationId="{E26FDF36-1C35-E2BF-B547-135EE9B356DC}"/>
          </ac:spMkLst>
        </pc:spChg>
        <pc:spChg chg="del">
          <ac:chgData name="Greg Deckler" userId="38fedbb726841d9a" providerId="LiveId" clId="{905AD01E-F560-4B65-8AC7-3A83BF8B1C7F}" dt="2025-05-16T19:38:10.618" v="674" actId="478"/>
          <ac:spMkLst>
            <pc:docMk/>
            <pc:sldMk cId="859678704" sldId="340"/>
            <ac:spMk id="4" creationId="{AE04585D-8B14-04DF-0684-29E33E6C9EC1}"/>
          </ac:spMkLst>
        </pc:spChg>
        <pc:spChg chg="del">
          <ac:chgData name="Greg Deckler" userId="38fedbb726841d9a" providerId="LiveId" clId="{905AD01E-F560-4B65-8AC7-3A83BF8B1C7F}" dt="2025-05-16T19:38:09.167" v="673" actId="478"/>
          <ac:spMkLst>
            <pc:docMk/>
            <pc:sldMk cId="859678704" sldId="340"/>
            <ac:spMk id="5" creationId="{A6015CE7-0DE9-E558-12AB-6C19E2B24AE8}"/>
          </ac:spMkLst>
        </pc:spChg>
        <pc:spChg chg="add mod">
          <ac:chgData name="Greg Deckler" userId="38fedbb726841d9a" providerId="LiveId" clId="{905AD01E-F560-4B65-8AC7-3A83BF8B1C7F}" dt="2025-05-16T19:38:19.438" v="677" actId="2711"/>
          <ac:spMkLst>
            <pc:docMk/>
            <pc:sldMk cId="859678704" sldId="340"/>
            <ac:spMk id="6" creationId="{973E622B-9158-6789-38ED-E3D108C79413}"/>
          </ac:spMkLst>
        </pc:spChg>
        <pc:picChg chg="add mod">
          <ac:chgData name="Greg Deckler" userId="38fedbb726841d9a" providerId="LiveId" clId="{905AD01E-F560-4B65-8AC7-3A83BF8B1C7F}" dt="2025-05-16T19:38:40.547" v="682" actId="14100"/>
          <ac:picMkLst>
            <pc:docMk/>
            <pc:sldMk cId="859678704" sldId="340"/>
            <ac:picMk id="11266" creationId="{553E5317-21A4-7E7A-3720-9BBAAFBAEDDE}"/>
          </ac:picMkLst>
        </pc:picChg>
        <pc:picChg chg="add mod">
          <ac:chgData name="Greg Deckler" userId="38fedbb726841d9a" providerId="LiveId" clId="{905AD01E-F560-4B65-8AC7-3A83BF8B1C7F}" dt="2025-05-16T19:39:03.556" v="684" actId="1076"/>
          <ac:picMkLst>
            <pc:docMk/>
            <pc:sldMk cId="859678704" sldId="340"/>
            <ac:picMk id="11268" creationId="{C457216F-01B6-402C-4627-C3C148375CED}"/>
          </ac:picMkLst>
        </pc:picChg>
      </pc:sldChg>
      <pc:sldChg chg="addSp delSp modSp add mod">
        <pc:chgData name="Greg Deckler" userId="38fedbb726841d9a" providerId="LiveId" clId="{905AD01E-F560-4B65-8AC7-3A83BF8B1C7F}" dt="2025-05-16T19:40:51.745" v="745" actId="114"/>
        <pc:sldMkLst>
          <pc:docMk/>
          <pc:sldMk cId="4008611445" sldId="341"/>
        </pc:sldMkLst>
        <pc:spChg chg="mod">
          <ac:chgData name="Greg Deckler" userId="38fedbb726841d9a" providerId="LiveId" clId="{905AD01E-F560-4B65-8AC7-3A83BF8B1C7F}" dt="2025-05-16T19:39:26.599" v="727" actId="27636"/>
          <ac:spMkLst>
            <pc:docMk/>
            <pc:sldMk cId="4008611445" sldId="341"/>
            <ac:spMk id="2" creationId="{A8BF5C0E-A55F-09E8-7994-1EC958AF6379}"/>
          </ac:spMkLst>
        </pc:spChg>
        <pc:spChg chg="add mod">
          <ac:chgData name="Greg Deckler" userId="38fedbb726841d9a" providerId="LiveId" clId="{905AD01E-F560-4B65-8AC7-3A83BF8B1C7F}" dt="2025-05-16T19:40:34.741" v="741" actId="2710"/>
          <ac:spMkLst>
            <pc:docMk/>
            <pc:sldMk cId="4008611445" sldId="341"/>
            <ac:spMk id="4" creationId="{85D04986-E3CA-7F7E-4578-E33C53F064FF}"/>
          </ac:spMkLst>
        </pc:spChg>
        <pc:spChg chg="del">
          <ac:chgData name="Greg Deckler" userId="38fedbb726841d9a" providerId="LiveId" clId="{905AD01E-F560-4B65-8AC7-3A83BF8B1C7F}" dt="2025-05-16T19:39:40.723" v="729" actId="478"/>
          <ac:spMkLst>
            <pc:docMk/>
            <pc:sldMk cId="4008611445" sldId="341"/>
            <ac:spMk id="6" creationId="{AE46AF0E-83FC-5A02-4866-6A3AA1522960}"/>
          </ac:spMkLst>
        </pc:spChg>
        <pc:spChg chg="add mod">
          <ac:chgData name="Greg Deckler" userId="38fedbb726841d9a" providerId="LiveId" clId="{905AD01E-F560-4B65-8AC7-3A83BF8B1C7F}" dt="2025-05-16T19:40:51.745" v="745" actId="114"/>
          <ac:spMkLst>
            <pc:docMk/>
            <pc:sldMk cId="4008611445" sldId="341"/>
            <ac:spMk id="7" creationId="{C4918900-4CDF-BC7B-769A-A4C12FA1ED90}"/>
          </ac:spMkLst>
        </pc:spChg>
        <pc:picChg chg="del">
          <ac:chgData name="Greg Deckler" userId="38fedbb726841d9a" providerId="LiveId" clId="{905AD01E-F560-4B65-8AC7-3A83BF8B1C7F}" dt="2025-05-16T19:39:24.231" v="723" actId="478"/>
          <ac:picMkLst>
            <pc:docMk/>
            <pc:sldMk cId="4008611445" sldId="341"/>
            <ac:picMk id="11266" creationId="{88713177-F512-17C0-2A1F-BF24342D4ED8}"/>
          </ac:picMkLst>
        </pc:picChg>
        <pc:picChg chg="del">
          <ac:chgData name="Greg Deckler" userId="38fedbb726841d9a" providerId="LiveId" clId="{905AD01E-F560-4B65-8AC7-3A83BF8B1C7F}" dt="2025-05-16T19:39:30.522" v="728" actId="478"/>
          <ac:picMkLst>
            <pc:docMk/>
            <pc:sldMk cId="4008611445" sldId="341"/>
            <ac:picMk id="11268" creationId="{33C39E51-AE5D-339E-631C-83592B94A10F}"/>
          </ac:picMkLst>
        </pc:picChg>
      </pc:sldChg>
      <pc:sldChg chg="addSp delSp modSp add mod">
        <pc:chgData name="Greg Deckler" userId="38fedbb726841d9a" providerId="LiveId" clId="{905AD01E-F560-4B65-8AC7-3A83BF8B1C7F}" dt="2025-05-16T19:43:51.595" v="799" actId="1076"/>
        <pc:sldMkLst>
          <pc:docMk/>
          <pc:sldMk cId="4129736005" sldId="342"/>
        </pc:sldMkLst>
        <pc:spChg chg="add mod">
          <ac:chgData name="Greg Deckler" userId="38fedbb726841d9a" providerId="LiveId" clId="{905AD01E-F560-4B65-8AC7-3A83BF8B1C7F}" dt="2025-05-16T19:43:42.922" v="795" actId="14100"/>
          <ac:spMkLst>
            <pc:docMk/>
            <pc:sldMk cId="4129736005" sldId="342"/>
            <ac:spMk id="3" creationId="{6B7B73FD-CBD9-D6E3-AA6A-091041DDB1DA}"/>
          </ac:spMkLst>
        </pc:spChg>
        <pc:spChg chg="mod">
          <ac:chgData name="Greg Deckler" userId="38fedbb726841d9a" providerId="LiveId" clId="{905AD01E-F560-4B65-8AC7-3A83BF8B1C7F}" dt="2025-05-16T19:42:52.143" v="784" actId="20577"/>
          <ac:spMkLst>
            <pc:docMk/>
            <pc:sldMk cId="4129736005" sldId="342"/>
            <ac:spMk id="4" creationId="{60931D25-B683-7B8B-4889-59699405881E}"/>
          </ac:spMkLst>
        </pc:spChg>
        <pc:spChg chg="del">
          <ac:chgData name="Greg Deckler" userId="38fedbb726841d9a" providerId="LiveId" clId="{905AD01E-F560-4B65-8AC7-3A83BF8B1C7F}" dt="2025-05-16T19:43:08.861" v="786" actId="478"/>
          <ac:spMkLst>
            <pc:docMk/>
            <pc:sldMk cId="4129736005" sldId="342"/>
            <ac:spMk id="5" creationId="{E4A9B36B-7570-BEE8-E517-3944E6091520}"/>
          </ac:spMkLst>
        </pc:spChg>
        <pc:picChg chg="del">
          <ac:chgData name="Greg Deckler" userId="38fedbb726841d9a" providerId="LiveId" clId="{905AD01E-F560-4B65-8AC7-3A83BF8B1C7F}" dt="2025-05-16T19:43:39.719" v="794" actId="478"/>
          <ac:picMkLst>
            <pc:docMk/>
            <pc:sldMk cId="4129736005" sldId="342"/>
            <ac:picMk id="12290" creationId="{154F3846-F7C6-5460-256B-28682AEAB016}"/>
          </ac:picMkLst>
        </pc:picChg>
        <pc:picChg chg="add mod">
          <ac:chgData name="Greg Deckler" userId="38fedbb726841d9a" providerId="LiveId" clId="{905AD01E-F560-4B65-8AC7-3A83BF8B1C7F}" dt="2025-05-16T19:43:51.595" v="799" actId="1076"/>
          <ac:picMkLst>
            <pc:docMk/>
            <pc:sldMk cId="4129736005" sldId="342"/>
            <ac:picMk id="13314" creationId="{264EBF78-1EB0-ABBB-1E67-78248451C9D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5/16/2025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21C05-B914-D877-3BA8-976F21D292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93BFB-A4C1-CD40-65F6-BEBC1CB05C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3B8C31-2501-892D-11ED-18D9BE0E3C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92CC5A-72DD-D082-653D-3BD423CA486E}"/>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340167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4EF5E-06EF-C438-439D-83890A001D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3B6404-A003-6528-5EB8-843315861C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A875B9-EF19-76DE-A7DE-6C19A25D19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0CE258-8F01-05A2-E604-9D96B67D0A33}"/>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68743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A92AC-3465-3366-FC04-57510EF8A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9137D-A6DB-C2EB-ED7F-BA1406B81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6E0EC5-18CF-8905-58FA-95B9025396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E378F4-54D5-FBA4-70C6-B834061AC79C}"/>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9150044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313EE-3F23-D9A1-CD38-C85984C20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FD4E1-B1AA-D381-44D1-E1280BDE17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17ED88-407D-50E1-A5B6-22957636D8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79BF3A-770C-BF3F-B143-76ACE37A9B64}"/>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5620102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1AC5A-B998-3A2D-ED38-E27635B30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CFE196-EEDC-BF01-F447-A722DDA4C9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A44671-B6D8-98F9-BBE9-9BC256324D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EA232A-6CF9-4AF6-9D14-94EEB9FB50B7}"/>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377594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38B17-597C-1804-80CF-0EF2AC0A60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F46287-AF86-95C0-7596-E8C4046228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04FD21-E355-10C4-8280-A93BCF459A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821F283-8F38-23F8-16A8-B7E5F25212C3}"/>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461756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968CF-303E-37A8-0D54-1A6E09CC98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851948-4026-57FB-1939-44A29109F4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147E8-1128-EDE1-D344-5B65FC808B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FE2167-8541-5D51-1B15-C8EEE07FB36D}"/>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1244917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DA849-E5BA-AE37-F8E4-232DAAF1F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95C9-C49A-1846-4082-E9C99193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AC5A-FFBD-C2D5-FFFD-5F0837B1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82D98-EE01-CCBE-CC27-6E263218E0BC}"/>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25398881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C7B9-E589-A4ED-BE50-063AE3FB57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406954-67D9-BBDF-E987-40EBE3EB54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A60E3-981D-3730-3D90-9604D4EC49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34C49B-C2D2-BB79-6816-774BE6E77B15}"/>
              </a:ext>
            </a:extLst>
          </p:cNvPr>
          <p:cNvSpPr>
            <a:spLocks noGrp="1"/>
          </p:cNvSpPr>
          <p:nvPr>
            <p:ph type="sldNum" sz="quarter" idx="5"/>
          </p:nvPr>
        </p:nvSpPr>
        <p:spPr/>
        <p:txBody>
          <a:bodyPr/>
          <a:lstStyle/>
          <a:p>
            <a:fld id="{22289C57-55D7-40A4-A101-E74FAC7A092B}" type="slidenum">
              <a:rPr lang="en-US" smtClean="0"/>
              <a:t>21</a:t>
            </a:fld>
            <a:endParaRPr lang="en-US" dirty="0"/>
          </a:p>
        </p:txBody>
      </p:sp>
    </p:spTree>
    <p:extLst>
      <p:ext uri="{BB962C8B-B14F-4D97-AF65-F5344CB8AC3E}">
        <p14:creationId xmlns:p14="http://schemas.microsoft.com/office/powerpoint/2010/main" val="4016083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24</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036DB-D7A9-1B28-5F26-525816AA6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A44A5-22CA-EC00-0FFE-E7FC8445A3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95C87D-C863-EBFC-8916-472015604C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153813-9927-5D80-C083-B47419C7FE8D}"/>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4932135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4742D-0B5A-D70D-3197-9114FA22F6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A7E5D-272F-866F-5746-5622D971E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884674-ADCC-9FCA-8F6D-904C0A3E0B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3C9C39-8810-F02D-C76B-0A927AC06033}"/>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2759813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9FBC5-F691-27E6-B7EC-EDECB2C988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B75B6-95F2-EC19-0EFC-1D6108F603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F7D41-CB7E-144E-1A42-0E861B21A7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6437-5546-2F44-2525-B6ED8445E731}"/>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808783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79B5D-F529-EE66-E681-134022CA0D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BDE51A-8D57-CA98-BF9A-650B2D51B1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A5A2AD-0E32-A5D5-6579-C90B38737F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8913D7-B966-04E8-59BE-557DC6ACBEA1}"/>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748917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DC183-D9A4-E9EB-338B-55BD2E533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2746AB-B90B-6C16-C692-E8FFB0A9B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428F4-BADC-7A0E-26B8-D9972C4B77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E8301E-925E-26A6-A003-F4A5C9FB55EE}"/>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2198828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8B8E0-3B28-B9C0-9200-58AE4DCFB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5694DD-6E02-9EC7-9C86-79790D8970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1F5C8C-30A4-2BC5-5B59-0089684706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EA9778-A175-AC83-E8FC-1AFA8E868AE5}"/>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80441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74780-673E-A858-7211-FA005EEE4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A97D1-D402-0583-5B22-799DDD60BF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F66EE-116D-A26C-BF55-E6E8EF49D8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10D0C4A-3874-B3A7-18AB-7B163E329BD0}"/>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472884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5/16/2025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8" Type="http://schemas.openxmlformats.org/officeDocument/2006/relationships/hyperlink" Target="https://learn.microsoft.com/en-us/power-bi/create-reports/desktop-bookmarks?tabs=powerbi-desktop" TargetMode="External"/><Relationship Id="rId3" Type="http://schemas.openxmlformats.org/officeDocument/2006/relationships/hyperlink" Target="https://learn.microsoft.com/en-us/power-bi/collaborate-share/service-embed-secure" TargetMode="External"/><Relationship Id="rId7" Type="http://schemas.openxmlformats.org/officeDocument/2006/relationships/hyperlink" Target="https://powerbi.microsoft.com/en-us/blog/announcing-persistent-filters-in-the-service/"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hyperlink" Target="https://learn.microsoft.com/en-us/power-bi/collaborate-share/service-publish-to-web" TargetMode="External"/><Relationship Id="rId5" Type="http://schemas.openxmlformats.org/officeDocument/2006/relationships/hyperlink" Target="https://learn.microsoft.com/en-us/power-bi/collaborate-share/service-embed-report-spo" TargetMode="External"/><Relationship Id="rId10" Type="http://schemas.openxmlformats.org/officeDocument/2006/relationships/hyperlink" Target="https://learn.microsoft.com/en-us/power-bi/create-reports/power-bi-report-filter-types" TargetMode="External"/><Relationship Id="rId4" Type="http://schemas.openxmlformats.org/officeDocument/2006/relationships/hyperlink" Target="https://learn.microsoft.com/en-us/power-bi/collaborate-share/service-url-filters" TargetMode="External"/><Relationship Id="rId9" Type="http://schemas.openxmlformats.org/officeDocument/2006/relationships/hyperlink" Target="https://learn.microsoft.com/en-us/power-bi/collaborate-share/end-user-subscribe?tabs=creato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9</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Using Reports in the Power BI Service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6AB6C-5B1A-A307-D17E-75D10C834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4E7D04-FC3F-BCAC-C7F6-16772D5BB1A6}"/>
              </a:ext>
            </a:extLst>
          </p:cNvPr>
          <p:cNvSpPr>
            <a:spLocks noGrp="1"/>
          </p:cNvSpPr>
          <p:nvPr>
            <p:ph type="title"/>
          </p:nvPr>
        </p:nvSpPr>
        <p:spPr>
          <a:xfrm>
            <a:off x="1322318" y="268360"/>
            <a:ext cx="7288282" cy="665775"/>
          </a:xfrm>
        </p:spPr>
        <p:txBody>
          <a:bodyPr/>
          <a:lstStyle/>
          <a:p>
            <a:r>
              <a:rPr lang="en-US" dirty="0"/>
              <a:t>Subscribe to Report</a:t>
            </a:r>
          </a:p>
        </p:txBody>
      </p:sp>
      <p:sp>
        <p:nvSpPr>
          <p:cNvPr id="14" name="Slide Number Placeholder 5">
            <a:extLst>
              <a:ext uri="{FF2B5EF4-FFF2-40B4-BE49-F238E27FC236}">
                <a16:creationId xmlns:a16="http://schemas.microsoft.com/office/drawing/2014/main" id="{6A5082B5-01A4-BDC7-CD15-AB8C0280313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4" name="TextBox 3">
            <a:extLst>
              <a:ext uri="{FF2B5EF4-FFF2-40B4-BE49-F238E27FC236}">
                <a16:creationId xmlns:a16="http://schemas.microsoft.com/office/drawing/2014/main" id="{B48BEBCC-7143-7A07-B286-D9794D1BCEA6}"/>
              </a:ext>
            </a:extLst>
          </p:cNvPr>
          <p:cNvSpPr txBox="1"/>
          <p:nvPr/>
        </p:nvSpPr>
        <p:spPr>
          <a:xfrm>
            <a:off x="1322318" y="991136"/>
            <a:ext cx="6102772" cy="1402885"/>
          </a:xfrm>
          <a:prstGeom prst="rect">
            <a:avLst/>
          </a:prstGeom>
          <a:noFill/>
        </p:spPr>
        <p:txBody>
          <a:bodyPr wrap="square">
            <a:spAutoFit/>
          </a:bodyPr>
          <a:lstStyle/>
          <a:p>
            <a:pPr algn="l" rtl="0" fontAlgn="base">
              <a:lnSpc>
                <a:spcPts val="1737"/>
              </a:lnSpc>
              <a:spcBef>
                <a:spcPts val="600"/>
              </a:spcBef>
              <a:spcAft>
                <a:spcPts val="600"/>
              </a:spcAft>
            </a:pPr>
            <a:r>
              <a:rPr lang="en-US" dirty="0">
                <a:solidFill>
                  <a:srgbClr val="000000"/>
                </a:solidFill>
              </a:rPr>
              <a:t>The Power BI service provides the ability for you to subscribe to reports. This means that you will receive an email with an image of a particular page of a report with a link to open the report in a browser or mobile application. The frequency of these emails is set at the time of subscribing to the report. </a:t>
            </a:r>
            <a:endParaRPr lang="en-US" b="0" i="0" dirty="0">
              <a:solidFill>
                <a:srgbClr val="000000"/>
              </a:solidFill>
              <a:effectLst/>
            </a:endParaRPr>
          </a:p>
        </p:txBody>
      </p:sp>
      <p:pic>
        <p:nvPicPr>
          <p:cNvPr id="7170" name="Picture 2" descr="Picture 1, Picture">
            <a:extLst>
              <a:ext uri="{FF2B5EF4-FFF2-40B4-BE49-F238E27FC236}">
                <a16:creationId xmlns:a16="http://schemas.microsoft.com/office/drawing/2014/main" id="{2D2FE860-7594-05EE-AA11-C4E5A79669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198" y="2394021"/>
            <a:ext cx="3047802" cy="408770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screenshot of a computer&#10;&#10;Description automatically generated, Picture">
            <a:extLst>
              <a:ext uri="{FF2B5EF4-FFF2-40B4-BE49-F238E27FC236}">
                <a16:creationId xmlns:a16="http://schemas.microsoft.com/office/drawing/2014/main" id="{C5508C41-A1A6-5C49-E1A2-2FC87BB6BA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3445" y="84666"/>
            <a:ext cx="2464898" cy="6688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310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DEEAD-FD90-3A3B-33A4-5F4C8E32D6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5BB2D-7A41-E44E-46C3-AAE80BE01DC1}"/>
              </a:ext>
            </a:extLst>
          </p:cNvPr>
          <p:cNvSpPr>
            <a:spLocks noGrp="1"/>
          </p:cNvSpPr>
          <p:nvPr>
            <p:ph type="title"/>
          </p:nvPr>
        </p:nvSpPr>
        <p:spPr>
          <a:xfrm>
            <a:off x="1322318" y="268360"/>
            <a:ext cx="7288282" cy="665775"/>
          </a:xfrm>
        </p:spPr>
        <p:txBody>
          <a:bodyPr/>
          <a:lstStyle/>
          <a:p>
            <a:r>
              <a:rPr lang="en-US" dirty="0"/>
              <a:t>Set Alert</a:t>
            </a:r>
          </a:p>
        </p:txBody>
      </p:sp>
      <p:sp>
        <p:nvSpPr>
          <p:cNvPr id="14" name="Slide Number Placeholder 5">
            <a:extLst>
              <a:ext uri="{FF2B5EF4-FFF2-40B4-BE49-F238E27FC236}">
                <a16:creationId xmlns:a16="http://schemas.microsoft.com/office/drawing/2014/main" id="{110F1117-67EB-08CB-C620-03A16568056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5" name="TextBox 4">
            <a:extLst>
              <a:ext uri="{FF2B5EF4-FFF2-40B4-BE49-F238E27FC236}">
                <a16:creationId xmlns:a16="http://schemas.microsoft.com/office/drawing/2014/main" id="{6EBDB304-F1E0-4B0D-35AD-A7ADF306E44D}"/>
              </a:ext>
            </a:extLst>
          </p:cNvPr>
          <p:cNvSpPr txBox="1"/>
          <p:nvPr/>
        </p:nvSpPr>
        <p:spPr>
          <a:xfrm>
            <a:off x="1322318" y="988536"/>
            <a:ext cx="6102772" cy="1477328"/>
          </a:xfrm>
          <a:prstGeom prst="rect">
            <a:avLst/>
          </a:prstGeom>
          <a:noFill/>
        </p:spPr>
        <p:txBody>
          <a:bodyPr wrap="square">
            <a:spAutoFit/>
          </a:bodyPr>
          <a:lstStyle/>
          <a:p>
            <a:r>
              <a:rPr lang="en-US" sz="1800" b="1" i="0" dirty="0">
                <a:solidFill>
                  <a:srgbClr val="008000"/>
                </a:solidFill>
                <a:effectLst/>
              </a:rPr>
              <a:t>Set alert</a:t>
            </a:r>
            <a:r>
              <a:rPr lang="en-US" sz="1800" b="0" i="0" dirty="0">
                <a:solidFill>
                  <a:srgbClr val="000000"/>
                </a:solidFill>
                <a:effectLst/>
              </a:rPr>
              <a:t> opens a </a:t>
            </a:r>
            <a:r>
              <a:rPr lang="en-US" sz="1800" b="1" i="0" dirty="0">
                <a:solidFill>
                  <a:srgbClr val="008000"/>
                </a:solidFill>
                <a:effectLst/>
              </a:rPr>
              <a:t>Set alert</a:t>
            </a:r>
            <a:r>
              <a:rPr lang="en-US" sz="1800" b="0" i="0" dirty="0">
                <a:solidFill>
                  <a:srgbClr val="000000"/>
                </a:solidFill>
                <a:effectLst/>
              </a:rPr>
              <a:t> pane on right-hand side of the page. </a:t>
            </a:r>
            <a:r>
              <a:rPr lang="en-US" sz="1800" b="1" i="0" dirty="0">
                <a:solidFill>
                  <a:srgbClr val="008000"/>
                </a:solidFill>
                <a:effectLst/>
              </a:rPr>
              <a:t>Set alert</a:t>
            </a:r>
            <a:r>
              <a:rPr lang="en-US" sz="1800" b="0" i="0" dirty="0">
                <a:solidFill>
                  <a:srgbClr val="000000"/>
                </a:solidFill>
                <a:effectLst/>
              </a:rPr>
              <a:t> is a </a:t>
            </a:r>
            <a:r>
              <a:rPr lang="en-US" sz="1800" b="1" i="0" dirty="0">
                <a:solidFill>
                  <a:srgbClr val="008000"/>
                </a:solidFill>
                <a:effectLst/>
              </a:rPr>
              <a:t>Data Activator</a:t>
            </a:r>
            <a:r>
              <a:rPr lang="en-US" sz="1800" b="0" i="0" dirty="0">
                <a:solidFill>
                  <a:srgbClr val="000000"/>
                </a:solidFill>
                <a:effectLst/>
              </a:rPr>
              <a:t> feature that allows you to set alerts based on the visuals on report pages. </a:t>
            </a:r>
            <a:r>
              <a:rPr lang="en-US" sz="1800" b="1" i="0" dirty="0">
                <a:solidFill>
                  <a:srgbClr val="008000"/>
                </a:solidFill>
                <a:effectLst/>
              </a:rPr>
              <a:t>Data Activator</a:t>
            </a:r>
            <a:r>
              <a:rPr lang="en-US" sz="1800" b="0" i="0" dirty="0">
                <a:solidFill>
                  <a:srgbClr val="000000"/>
                </a:solidFill>
                <a:effectLst/>
              </a:rPr>
              <a:t> evaluates these alerts each time the semantic model for the report is refreshed.</a:t>
            </a:r>
            <a:endParaRPr lang="en-US" dirty="0"/>
          </a:p>
        </p:txBody>
      </p:sp>
      <p:pic>
        <p:nvPicPr>
          <p:cNvPr id="8194" name="Picture 2" descr="A screenshot of a computer&#10;&#10;Description automatically generated, Picture">
            <a:extLst>
              <a:ext uri="{FF2B5EF4-FFF2-40B4-BE49-F238E27FC236}">
                <a16:creationId xmlns:a16="http://schemas.microsoft.com/office/drawing/2014/main" id="{2CCA936D-AADB-52D9-DB05-84422D7072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840" y="283421"/>
            <a:ext cx="3095332" cy="64380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853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835EC-69D3-A3C0-E6BA-957408405F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6C0BC0-779D-D7F8-79DE-62B2D6F1618A}"/>
              </a:ext>
            </a:extLst>
          </p:cNvPr>
          <p:cNvSpPr>
            <a:spLocks noGrp="1"/>
          </p:cNvSpPr>
          <p:nvPr>
            <p:ph type="title"/>
          </p:nvPr>
        </p:nvSpPr>
        <p:spPr>
          <a:xfrm>
            <a:off x="1322318" y="268360"/>
            <a:ext cx="7288282" cy="665775"/>
          </a:xfrm>
        </p:spPr>
        <p:txBody>
          <a:bodyPr/>
          <a:lstStyle/>
          <a:p>
            <a:r>
              <a:rPr lang="en-US" dirty="0"/>
              <a:t>Ellipsis (…)</a:t>
            </a:r>
          </a:p>
        </p:txBody>
      </p:sp>
      <p:sp>
        <p:nvSpPr>
          <p:cNvPr id="14" name="Slide Number Placeholder 5">
            <a:extLst>
              <a:ext uri="{FF2B5EF4-FFF2-40B4-BE49-F238E27FC236}">
                <a16:creationId xmlns:a16="http://schemas.microsoft.com/office/drawing/2014/main" id="{D74766F3-E553-0463-3867-A033A886D09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extBox 3">
            <a:extLst>
              <a:ext uri="{FF2B5EF4-FFF2-40B4-BE49-F238E27FC236}">
                <a16:creationId xmlns:a16="http://schemas.microsoft.com/office/drawing/2014/main" id="{76E2E1EE-40D5-2698-650E-7F25D3146818}"/>
              </a:ext>
            </a:extLst>
          </p:cNvPr>
          <p:cNvSpPr txBox="1"/>
          <p:nvPr/>
        </p:nvSpPr>
        <p:spPr>
          <a:xfrm>
            <a:off x="1322318" y="991136"/>
            <a:ext cx="6102772" cy="530851"/>
          </a:xfrm>
          <a:prstGeom prst="rect">
            <a:avLst/>
          </a:prstGeom>
          <a:noFill/>
        </p:spPr>
        <p:txBody>
          <a:bodyPr wrap="square">
            <a:spAutoFit/>
          </a:bodyPr>
          <a:lstStyle/>
          <a:p>
            <a:pPr algn="l" rtl="0" fontAlgn="base">
              <a:lnSpc>
                <a:spcPts val="1737"/>
              </a:lnSpc>
              <a:spcBef>
                <a:spcPts val="600"/>
              </a:spcBef>
              <a:spcAft>
                <a:spcPts val="600"/>
              </a:spcAft>
            </a:pPr>
            <a:r>
              <a:rPr lang="en-US" dirty="0">
                <a:solidFill>
                  <a:srgbClr val="000000"/>
                </a:solidFill>
              </a:rPr>
              <a:t>The ellipsis in the report ribbon provides additional functions.</a:t>
            </a:r>
            <a:endParaRPr lang="en-US" b="0" i="0" dirty="0">
              <a:solidFill>
                <a:srgbClr val="000000"/>
              </a:solidFill>
              <a:effectLst/>
            </a:endParaRPr>
          </a:p>
        </p:txBody>
      </p:sp>
      <p:sp>
        <p:nvSpPr>
          <p:cNvPr id="5" name="TextBox 4">
            <a:extLst>
              <a:ext uri="{FF2B5EF4-FFF2-40B4-BE49-F238E27FC236}">
                <a16:creationId xmlns:a16="http://schemas.microsoft.com/office/drawing/2014/main" id="{6815D243-A5FB-AF40-E67F-C1F6E5BB1A2E}"/>
              </a:ext>
            </a:extLst>
          </p:cNvPr>
          <p:cNvSpPr txBox="1"/>
          <p:nvPr/>
        </p:nvSpPr>
        <p:spPr>
          <a:xfrm>
            <a:off x="1322318" y="1578988"/>
            <a:ext cx="5559389" cy="4770537"/>
          </a:xfrm>
          <a:prstGeom prst="rect">
            <a:avLst/>
          </a:prstGeom>
          <a:noFill/>
        </p:spPr>
        <p:txBody>
          <a:bodyPr wrap="square">
            <a:spAutoFit/>
          </a:bodyPr>
          <a:lstStyle/>
          <a:p>
            <a:pPr marL="285750" indent="-285750" algn="l" rtl="0" fontAlgn="base">
              <a:buFont typeface="Arial" panose="020B0604020202020204" pitchFamily="34" charset="0"/>
              <a:buChar char="•"/>
            </a:pPr>
            <a:r>
              <a:rPr lang="en-US" sz="1600" b="1" dirty="0">
                <a:solidFill>
                  <a:srgbClr val="008000"/>
                </a:solidFill>
              </a:rPr>
              <a:t>Get insights</a:t>
            </a:r>
            <a:r>
              <a:rPr lang="en-US" sz="1600" dirty="0">
                <a:solidFill>
                  <a:srgbClr val="000000"/>
                </a:solidFill>
              </a:rPr>
              <a:t>: Insights are available for PPU and F64+ capacities. Clicking Get insights opens a collapsable pane on the right-hand side. These insights include anomalies, trends and KPI analysis and are presented as a series of cards. </a:t>
            </a:r>
          </a:p>
          <a:p>
            <a:pPr marL="285750" indent="-285750" algn="l" rtl="0" fontAlgn="base">
              <a:buFont typeface="Arial" panose="020B0604020202020204" pitchFamily="34" charset="0"/>
              <a:buChar char="•"/>
            </a:pPr>
            <a:r>
              <a:rPr lang="en-US" sz="1600" b="1" i="0" dirty="0">
                <a:solidFill>
                  <a:srgbClr val="008000"/>
                </a:solidFill>
                <a:effectLst/>
              </a:rPr>
              <a:t>See related content</a:t>
            </a:r>
            <a:r>
              <a:rPr lang="en-US" sz="1600" b="0" i="0" dirty="0">
                <a:solidFill>
                  <a:srgbClr val="000000"/>
                </a:solidFill>
                <a:effectLst/>
              </a:rPr>
              <a:t>: Displays related dashboards and semantic models related to the report in a pane on the right-hand side of the screen. </a:t>
            </a:r>
          </a:p>
          <a:p>
            <a:pPr marL="285750" indent="-285750" algn="l" rtl="0" fontAlgn="base">
              <a:buFont typeface="Arial" panose="020B0604020202020204" pitchFamily="34" charset="0"/>
              <a:buChar char="•"/>
            </a:pPr>
            <a:r>
              <a:rPr lang="en-US" sz="1600" b="1" i="0" dirty="0">
                <a:solidFill>
                  <a:srgbClr val="008000"/>
                </a:solidFill>
                <a:effectLst/>
              </a:rPr>
              <a:t>Open lineage</a:t>
            </a:r>
            <a:r>
              <a:rPr lang="en-US" sz="1600" b="0" i="0" dirty="0">
                <a:solidFill>
                  <a:srgbClr val="000000"/>
                </a:solidFill>
                <a:effectLst/>
              </a:rPr>
              <a:t>: Opens a page that displays related dashboards and semantic models as well as the relationships between those content items graphically</a:t>
            </a:r>
          </a:p>
          <a:p>
            <a:pPr marL="285750" indent="-285750" algn="l" rtl="0" fontAlgn="base">
              <a:buFont typeface="Arial" panose="020B0604020202020204" pitchFamily="34" charset="0"/>
              <a:buChar char="•"/>
            </a:pPr>
            <a:r>
              <a:rPr lang="en-US" sz="1600" b="1" i="0" dirty="0">
                <a:solidFill>
                  <a:srgbClr val="008000"/>
                </a:solidFill>
                <a:effectLst/>
              </a:rPr>
              <a:t>Open usage metrics</a:t>
            </a:r>
            <a:r>
              <a:rPr lang="en-US" sz="1600" b="0" i="0" dirty="0">
                <a:solidFill>
                  <a:srgbClr val="000000"/>
                </a:solidFill>
                <a:effectLst/>
              </a:rPr>
              <a:t>: This opens a report that displays how many users are accessing the report, including the total views of the report, total viewers, views by user, views per day, and unique viewers per day. </a:t>
            </a:r>
          </a:p>
          <a:p>
            <a:pPr marL="285750" indent="-285750" algn="l" rtl="0" fontAlgn="base">
              <a:buFont typeface="Arial" panose="020B0604020202020204" pitchFamily="34" charset="0"/>
              <a:buChar char="•"/>
            </a:pPr>
            <a:r>
              <a:rPr lang="en-US" sz="1600" b="1" i="0" dirty="0">
                <a:solidFill>
                  <a:srgbClr val="008000"/>
                </a:solidFill>
                <a:effectLst/>
              </a:rPr>
              <a:t>Pin to a dashboard</a:t>
            </a:r>
            <a:r>
              <a:rPr lang="en-US" sz="1600" b="0" i="0" dirty="0">
                <a:solidFill>
                  <a:srgbClr val="000000"/>
                </a:solidFill>
                <a:effectLst/>
              </a:rPr>
              <a:t>: Pins the entire report page to a dashboard of your choosing. </a:t>
            </a:r>
          </a:p>
          <a:p>
            <a:pPr marL="285750" indent="-285750" algn="l" rtl="0" fontAlgn="base">
              <a:buFont typeface="Arial" panose="020B0604020202020204" pitchFamily="34" charset="0"/>
              <a:buChar char="•"/>
            </a:pPr>
            <a:r>
              <a:rPr lang="en-US" sz="1600" b="1" i="0" dirty="0">
                <a:solidFill>
                  <a:srgbClr val="008000"/>
                </a:solidFill>
                <a:effectLst/>
              </a:rPr>
              <a:t>View semantic model</a:t>
            </a:r>
            <a:r>
              <a:rPr lang="en-US" sz="1600" b="0" i="0" dirty="0">
                <a:solidFill>
                  <a:srgbClr val="000000"/>
                </a:solidFill>
                <a:effectLst/>
              </a:rPr>
              <a:t>: Opens an interface for exploring the semantic model.</a:t>
            </a:r>
          </a:p>
        </p:txBody>
      </p:sp>
      <p:pic>
        <p:nvPicPr>
          <p:cNvPr id="9218" name="Picture 2" descr="A screenshot of a computer&#10;&#10;Description automatically generated, Picture">
            <a:extLst>
              <a:ext uri="{FF2B5EF4-FFF2-40B4-BE49-F238E27FC236}">
                <a16:creationId xmlns:a16="http://schemas.microsoft.com/office/drawing/2014/main" id="{9F87FB85-CE43-A3BE-2C35-93D60B1B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1707" y="991136"/>
            <a:ext cx="5147734" cy="2380827"/>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 screenshot of a computer&#10;&#10;Description automatically generated, Picture">
            <a:extLst>
              <a:ext uri="{FF2B5EF4-FFF2-40B4-BE49-F238E27FC236}">
                <a16:creationId xmlns:a16="http://schemas.microsoft.com/office/drawing/2014/main" id="{E51193F0-4FEE-E656-D564-5360FB9606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1707" y="3551566"/>
            <a:ext cx="5075484" cy="2854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46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665775"/>
          </a:xfrm>
        </p:spPr>
        <p:txBody>
          <a:bodyPr/>
          <a:lstStyle/>
          <a:p>
            <a:r>
              <a:rPr lang="en-US" dirty="0"/>
              <a:t>Viewing and Using </a:t>
            </a:r>
            <a:r>
              <a:rPr lang="en-US" dirty="0" err="1"/>
              <a:t>REports</a:t>
            </a:r>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pic>
        <p:nvPicPr>
          <p:cNvPr id="1026" name="Picture 2" descr="Picture 2, Picture">
            <a:extLst>
              <a:ext uri="{FF2B5EF4-FFF2-40B4-BE49-F238E27FC236}">
                <a16:creationId xmlns:a16="http://schemas.microsoft.com/office/drawing/2014/main" id="{AC347C7D-E14B-3A15-A9EA-879842365A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957263"/>
            <a:ext cx="11496675"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516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1BC6B-899F-7E12-60C3-B2076799A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16A51D-5D62-5873-C333-1DBCE7DD0F2B}"/>
              </a:ext>
            </a:extLst>
          </p:cNvPr>
          <p:cNvSpPr>
            <a:spLocks noGrp="1"/>
          </p:cNvSpPr>
          <p:nvPr>
            <p:ph type="title"/>
          </p:nvPr>
        </p:nvSpPr>
        <p:spPr>
          <a:xfrm>
            <a:off x="1322318" y="268360"/>
            <a:ext cx="7288282" cy="665775"/>
          </a:xfrm>
        </p:spPr>
        <p:txBody>
          <a:bodyPr/>
          <a:lstStyle/>
          <a:p>
            <a:r>
              <a:rPr lang="en-US" dirty="0"/>
              <a:t>Reset</a:t>
            </a:r>
          </a:p>
        </p:txBody>
      </p:sp>
      <p:sp>
        <p:nvSpPr>
          <p:cNvPr id="14" name="Slide Number Placeholder 5">
            <a:extLst>
              <a:ext uri="{FF2B5EF4-FFF2-40B4-BE49-F238E27FC236}">
                <a16:creationId xmlns:a16="http://schemas.microsoft.com/office/drawing/2014/main" id="{2856C82D-8C99-0786-D979-916D0AEDC57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6" name="TextBox 5">
            <a:extLst>
              <a:ext uri="{FF2B5EF4-FFF2-40B4-BE49-F238E27FC236}">
                <a16:creationId xmlns:a16="http://schemas.microsoft.com/office/drawing/2014/main" id="{541E41F8-05A2-AE20-7CBC-D3FA366FAA3D}"/>
              </a:ext>
            </a:extLst>
          </p:cNvPr>
          <p:cNvSpPr txBox="1"/>
          <p:nvPr/>
        </p:nvSpPr>
        <p:spPr>
          <a:xfrm>
            <a:off x="1322318" y="1041984"/>
            <a:ext cx="6102772" cy="2185214"/>
          </a:xfrm>
          <a:prstGeom prst="rect">
            <a:avLst/>
          </a:prstGeom>
          <a:noFill/>
        </p:spPr>
        <p:txBody>
          <a:bodyPr wrap="square">
            <a:spAutoFit/>
          </a:bodyPr>
          <a:lstStyle/>
          <a:p>
            <a:pPr algn="l" rtl="0" fontAlgn="base">
              <a:spcBef>
                <a:spcPts val="600"/>
              </a:spcBef>
              <a:spcAft>
                <a:spcPts val="600"/>
              </a:spcAft>
              <a:buNone/>
            </a:pPr>
            <a:r>
              <a:rPr lang="en-US" sz="1800" b="0" i="0" dirty="0">
                <a:solidFill>
                  <a:srgbClr val="000000"/>
                </a:solidFill>
                <a:effectLst/>
              </a:rPr>
              <a:t>The </a:t>
            </a:r>
            <a:r>
              <a:rPr lang="en-US" sz="1800" b="1" i="0" dirty="0">
                <a:solidFill>
                  <a:srgbClr val="008000"/>
                </a:solidFill>
                <a:effectLst/>
              </a:rPr>
              <a:t>Reset</a:t>
            </a:r>
            <a:r>
              <a:rPr lang="en-US" sz="1800" b="0" i="0" dirty="0">
                <a:solidFill>
                  <a:srgbClr val="000000"/>
                </a:solidFill>
                <a:effectLst/>
              </a:rPr>
              <a:t> button returns a report to its original state at the time of publishing, clearing all persistent filters and personal bookmark filters. If you are having trouble seeing information in a report, your first step should be to click </a:t>
            </a:r>
            <a:r>
              <a:rPr lang="en-US" sz="1800" b="1" i="0" dirty="0">
                <a:solidFill>
                  <a:srgbClr val="008000"/>
                </a:solidFill>
                <a:effectLst/>
              </a:rPr>
              <a:t>Reset</a:t>
            </a:r>
            <a:r>
              <a:rPr lang="en-US" sz="1800" b="0" i="0" dirty="0">
                <a:solidFill>
                  <a:srgbClr val="000000"/>
                </a:solidFill>
                <a:effectLst/>
              </a:rPr>
              <a:t> to restore a report to its original, published state. </a:t>
            </a:r>
            <a:endParaRPr lang="en-US" b="0" i="0" dirty="0">
              <a:solidFill>
                <a:srgbClr val="000000"/>
              </a:solidFill>
              <a:effectLst/>
            </a:endParaRPr>
          </a:p>
          <a:p>
            <a:pPr algn="l" rtl="0" fontAlgn="base">
              <a:spcBef>
                <a:spcPts val="600"/>
              </a:spcBef>
              <a:spcAft>
                <a:spcPts val="600"/>
              </a:spcAft>
            </a:pPr>
            <a:r>
              <a:rPr lang="en-US" sz="1800" b="0" i="0" dirty="0">
                <a:solidFill>
                  <a:srgbClr val="000000"/>
                </a:solidFill>
                <a:effectLst/>
              </a:rPr>
              <a:t>Note that this icon only appears if something is changed compared to how the report was originally published.</a:t>
            </a:r>
            <a:endParaRPr lang="en-US" b="0" i="0" dirty="0">
              <a:solidFill>
                <a:srgbClr val="000000"/>
              </a:solidFill>
              <a:effectLst/>
            </a:endParaRPr>
          </a:p>
        </p:txBody>
      </p:sp>
    </p:spTree>
    <p:extLst>
      <p:ext uri="{BB962C8B-B14F-4D97-AF65-F5344CB8AC3E}">
        <p14:creationId xmlns:p14="http://schemas.microsoft.com/office/powerpoint/2010/main" val="4263193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39AE4-A9ED-FDB8-14E8-4EA5DE0EB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98FB2E-1D3D-DED0-A555-602D1D438190}"/>
              </a:ext>
            </a:extLst>
          </p:cNvPr>
          <p:cNvSpPr>
            <a:spLocks noGrp="1"/>
          </p:cNvSpPr>
          <p:nvPr>
            <p:ph type="title"/>
          </p:nvPr>
        </p:nvSpPr>
        <p:spPr>
          <a:xfrm>
            <a:off x="1322318" y="268360"/>
            <a:ext cx="7288282" cy="665775"/>
          </a:xfrm>
        </p:spPr>
        <p:txBody>
          <a:bodyPr/>
          <a:lstStyle/>
          <a:p>
            <a:r>
              <a:rPr lang="en-US" dirty="0"/>
              <a:t>Bookmark</a:t>
            </a:r>
          </a:p>
        </p:txBody>
      </p:sp>
      <p:sp>
        <p:nvSpPr>
          <p:cNvPr id="14" name="Slide Number Placeholder 5">
            <a:extLst>
              <a:ext uri="{FF2B5EF4-FFF2-40B4-BE49-F238E27FC236}">
                <a16:creationId xmlns:a16="http://schemas.microsoft.com/office/drawing/2014/main" id="{1E5ED1A6-C8DD-275A-DD07-813A745861E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4" name="TextBox 3">
            <a:extLst>
              <a:ext uri="{FF2B5EF4-FFF2-40B4-BE49-F238E27FC236}">
                <a16:creationId xmlns:a16="http://schemas.microsoft.com/office/drawing/2014/main" id="{03349502-2103-D1A8-43E9-C26824293A1A}"/>
              </a:ext>
            </a:extLst>
          </p:cNvPr>
          <p:cNvSpPr txBox="1"/>
          <p:nvPr/>
        </p:nvSpPr>
        <p:spPr>
          <a:xfrm>
            <a:off x="1322318" y="995482"/>
            <a:ext cx="6102772" cy="5316840"/>
          </a:xfrm>
          <a:prstGeom prst="rect">
            <a:avLst/>
          </a:prstGeom>
          <a:noFill/>
        </p:spPr>
        <p:txBody>
          <a:bodyPr wrap="square">
            <a:spAutoFit/>
          </a:bodyPr>
          <a:lstStyle/>
          <a:p>
            <a:pPr algn="l" rtl="0" fontAlgn="base">
              <a:spcBef>
                <a:spcPts val="600"/>
              </a:spcBef>
              <a:spcAft>
                <a:spcPts val="600"/>
              </a:spcAft>
              <a:buNone/>
            </a:pPr>
            <a:r>
              <a:rPr lang="en-US" sz="1800" b="0" i="0" dirty="0">
                <a:solidFill>
                  <a:srgbClr val="000000"/>
                </a:solidFill>
                <a:effectLst/>
              </a:rPr>
              <a:t>The Power BI service provides expanded functionality for bookmarks. In addition to bookmarks that are created by the report author in Power BI Desktop, users in the Power BI service can create their own personal bookmarks. </a:t>
            </a:r>
            <a:endParaRPr lang="en-US" b="0" i="0" dirty="0">
              <a:solidFill>
                <a:srgbClr val="000000"/>
              </a:solidFill>
              <a:effectLst/>
            </a:endParaRPr>
          </a:p>
          <a:p>
            <a:pPr algn="l" rtl="0" fontAlgn="base">
              <a:spcBef>
                <a:spcPts val="1200"/>
              </a:spcBef>
              <a:spcAft>
                <a:spcPts val="300"/>
              </a:spcAft>
              <a:buNone/>
            </a:pPr>
            <a:r>
              <a:rPr lang="en-US" sz="2000" b="1" i="0" dirty="0">
                <a:solidFill>
                  <a:srgbClr val="000000"/>
                </a:solidFill>
                <a:effectLst/>
              </a:rPr>
              <a:t>Report bookmarks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 Power BI service includes a </a:t>
            </a:r>
            <a:r>
              <a:rPr lang="en-US" sz="1800" b="1" i="0" dirty="0">
                <a:solidFill>
                  <a:srgbClr val="008000"/>
                </a:solidFill>
                <a:effectLst/>
              </a:rPr>
              <a:t>Bookmarks</a:t>
            </a:r>
            <a:r>
              <a:rPr lang="en-US" sz="1800" b="0" i="0" dirty="0">
                <a:solidFill>
                  <a:srgbClr val="000000"/>
                </a:solidFill>
                <a:effectLst/>
              </a:rPr>
              <a:t> pane that can be displayed to the right of the </a:t>
            </a:r>
            <a:r>
              <a:rPr lang="en-US" sz="1800" b="1" i="0" dirty="0">
                <a:solidFill>
                  <a:srgbClr val="008000"/>
                </a:solidFill>
                <a:effectLst/>
              </a:rPr>
              <a:t>Filters</a:t>
            </a:r>
            <a:r>
              <a:rPr lang="en-US" sz="1800" b="0" i="0" dirty="0">
                <a:solidFill>
                  <a:srgbClr val="000000"/>
                </a:solidFill>
                <a:effectLst/>
              </a:rPr>
              <a:t> pane. This pane is activated by clicking the </a:t>
            </a:r>
            <a:r>
              <a:rPr lang="en-US" sz="1800" b="1" i="0" dirty="0">
                <a:solidFill>
                  <a:srgbClr val="008000"/>
                </a:solidFill>
                <a:effectLst/>
              </a:rPr>
              <a:t>Bookmarks</a:t>
            </a:r>
            <a:r>
              <a:rPr lang="en-US" sz="1800" b="0" i="0" dirty="0">
                <a:solidFill>
                  <a:srgbClr val="000000"/>
                </a:solidFill>
                <a:effectLst/>
              </a:rPr>
              <a:t> icon in the ribbon and then </a:t>
            </a:r>
            <a:r>
              <a:rPr lang="en-US" sz="1800" b="1" i="0" dirty="0">
                <a:solidFill>
                  <a:srgbClr val="008000"/>
                </a:solidFill>
                <a:effectLst/>
              </a:rPr>
              <a:t>Show more bookmarks</a:t>
            </a:r>
            <a:r>
              <a:rPr lang="en-US" sz="1800" b="0" i="0" dirty="0">
                <a:solidFill>
                  <a:srgbClr val="000000"/>
                </a:solidFill>
                <a:effectLst/>
              </a:rPr>
              <a:t>.</a:t>
            </a:r>
          </a:p>
          <a:p>
            <a:pPr algn="l" rtl="0" fontAlgn="base">
              <a:spcBef>
                <a:spcPts val="1200"/>
              </a:spcBef>
              <a:spcAft>
                <a:spcPts val="300"/>
              </a:spcAft>
              <a:buNone/>
            </a:pPr>
            <a:r>
              <a:rPr lang="en-US" sz="1800" b="1" i="0" dirty="0">
                <a:solidFill>
                  <a:srgbClr val="000000"/>
                </a:solidFill>
                <a:effectLst/>
              </a:rPr>
              <a:t>Personal bookmarks </a:t>
            </a:r>
            <a:endParaRPr lang="en-US" b="1" i="0" dirty="0">
              <a:solidFill>
                <a:srgbClr val="000000"/>
              </a:solidFill>
              <a:effectLst/>
            </a:endParaRPr>
          </a:p>
          <a:p>
            <a:pPr algn="l" rtl="0" fontAlgn="base">
              <a:spcBef>
                <a:spcPts val="600"/>
              </a:spcBef>
              <a:spcAft>
                <a:spcPts val="600"/>
              </a:spcAft>
            </a:pPr>
            <a:r>
              <a:rPr lang="en-US" sz="1800" b="1" i="0" dirty="0">
                <a:solidFill>
                  <a:srgbClr val="008000"/>
                </a:solidFill>
                <a:effectLst/>
              </a:rPr>
              <a:t>Personal bookmarks</a:t>
            </a:r>
            <a:r>
              <a:rPr lang="en-US" sz="1800" b="0" i="0" dirty="0">
                <a:solidFill>
                  <a:srgbClr val="000000"/>
                </a:solidFill>
                <a:effectLst/>
              </a:rPr>
              <a:t> are bookmarks created by report viewers and not the report author. </a:t>
            </a:r>
            <a:endParaRPr lang="en-US" b="0" i="0" dirty="0">
              <a:solidFill>
                <a:srgbClr val="000000"/>
              </a:solidFill>
              <a:effectLst/>
            </a:endParaRPr>
          </a:p>
          <a:p>
            <a:pPr algn="l" rtl="0" fontAlgn="base">
              <a:spcBef>
                <a:spcPts val="1200"/>
              </a:spcBef>
              <a:spcAft>
                <a:spcPts val="300"/>
              </a:spcAft>
              <a:buNone/>
            </a:pPr>
            <a:r>
              <a:rPr lang="en-US" sz="1800" b="1" i="0" dirty="0">
                <a:solidFill>
                  <a:srgbClr val="000000"/>
                </a:solidFill>
                <a:effectLst/>
              </a:rPr>
              <a:t>Persistent filters </a:t>
            </a:r>
            <a:endParaRPr lang="en-US" b="1" i="0" dirty="0">
              <a:solidFill>
                <a:srgbClr val="000000"/>
              </a:solidFill>
              <a:effectLst/>
            </a:endParaRPr>
          </a:p>
          <a:p>
            <a:pPr algn="l" rtl="0" fontAlgn="base">
              <a:spcBef>
                <a:spcPts val="600"/>
              </a:spcBef>
              <a:spcAft>
                <a:spcPts val="600"/>
              </a:spcAft>
            </a:pPr>
            <a:r>
              <a:rPr lang="en-US" sz="1800" b="1" i="0" dirty="0">
                <a:solidFill>
                  <a:srgbClr val="008000"/>
                </a:solidFill>
                <a:effectLst/>
              </a:rPr>
              <a:t>Persistent filters</a:t>
            </a:r>
            <a:r>
              <a:rPr lang="en-US" sz="1800" b="0" i="0" dirty="0">
                <a:solidFill>
                  <a:srgbClr val="000000"/>
                </a:solidFill>
                <a:effectLst/>
              </a:rPr>
              <a:t> use the underlying technology of bookmarks to automatically save a report's state. </a:t>
            </a:r>
            <a:endParaRPr lang="en-US" b="0" i="0" dirty="0">
              <a:solidFill>
                <a:srgbClr val="000000"/>
              </a:solidFill>
              <a:effectLst/>
            </a:endParaRPr>
          </a:p>
        </p:txBody>
      </p:sp>
      <p:pic>
        <p:nvPicPr>
          <p:cNvPr id="10242" name="Picture 2" descr="A screenshot of a computer&#10;&#10;Description automatically generated, Picture">
            <a:extLst>
              <a:ext uri="{FF2B5EF4-FFF2-40B4-BE49-F238E27FC236}">
                <a16:creationId xmlns:a16="http://schemas.microsoft.com/office/drawing/2014/main" id="{A1B6479B-D922-1632-61F2-C31FD0DAA1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718" y="995482"/>
            <a:ext cx="2085679" cy="3583291"/>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 screenshot of a bookmark&#10;&#10;Description automatically generated, Picture">
            <a:extLst>
              <a:ext uri="{FF2B5EF4-FFF2-40B4-BE49-F238E27FC236}">
                <a16:creationId xmlns:a16="http://schemas.microsoft.com/office/drawing/2014/main" id="{0765B0B4-60D1-2206-B984-A60CE5020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718" y="4662897"/>
            <a:ext cx="2162925" cy="1926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0208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74400-EEBB-A8C9-5355-1D52146BB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A43E0-01A2-D822-D78B-0A6F2B5A73FE}"/>
              </a:ext>
            </a:extLst>
          </p:cNvPr>
          <p:cNvSpPr>
            <a:spLocks noGrp="1"/>
          </p:cNvSpPr>
          <p:nvPr>
            <p:ph type="title"/>
          </p:nvPr>
        </p:nvSpPr>
        <p:spPr>
          <a:xfrm>
            <a:off x="1322318" y="268360"/>
            <a:ext cx="7288282" cy="665775"/>
          </a:xfrm>
        </p:spPr>
        <p:txBody>
          <a:bodyPr/>
          <a:lstStyle/>
          <a:p>
            <a:r>
              <a:rPr lang="en-US" dirty="0"/>
              <a:t>View</a:t>
            </a:r>
          </a:p>
        </p:txBody>
      </p:sp>
      <p:sp>
        <p:nvSpPr>
          <p:cNvPr id="14" name="Slide Number Placeholder 5">
            <a:extLst>
              <a:ext uri="{FF2B5EF4-FFF2-40B4-BE49-F238E27FC236}">
                <a16:creationId xmlns:a16="http://schemas.microsoft.com/office/drawing/2014/main" id="{8AB08F34-5EA5-70DA-4D24-A3E90940A69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4" name="TextBox 3">
            <a:extLst>
              <a:ext uri="{FF2B5EF4-FFF2-40B4-BE49-F238E27FC236}">
                <a16:creationId xmlns:a16="http://schemas.microsoft.com/office/drawing/2014/main" id="{AEEDB0B7-75E4-A4A7-3056-4C0FC18FC83B}"/>
              </a:ext>
            </a:extLst>
          </p:cNvPr>
          <p:cNvSpPr txBox="1"/>
          <p:nvPr/>
        </p:nvSpPr>
        <p:spPr>
          <a:xfrm>
            <a:off x="1322318" y="995482"/>
            <a:ext cx="4367282" cy="3770263"/>
          </a:xfrm>
          <a:prstGeom prst="rect">
            <a:avLst/>
          </a:prstGeom>
          <a:noFill/>
        </p:spPr>
        <p:txBody>
          <a:bodyPr wrap="square">
            <a:spAutoFit/>
          </a:bodyPr>
          <a:lstStyle/>
          <a:p>
            <a:pPr algn="l" rtl="0" fontAlgn="base">
              <a:spcBef>
                <a:spcPts val="600"/>
              </a:spcBef>
              <a:spcAft>
                <a:spcPts val="600"/>
              </a:spcAft>
              <a:buNone/>
            </a:pPr>
            <a:r>
              <a:rPr lang="en-US" sz="1800" b="0" i="0" dirty="0">
                <a:solidFill>
                  <a:srgbClr val="000000"/>
                </a:solidFill>
                <a:effectLst/>
              </a:rPr>
              <a:t>Listed under the </a:t>
            </a:r>
            <a:r>
              <a:rPr lang="en-US" sz="1800" b="1" i="0" dirty="0">
                <a:solidFill>
                  <a:srgbClr val="008000"/>
                </a:solidFill>
                <a:effectLst/>
              </a:rPr>
              <a:t>View</a:t>
            </a:r>
            <a:r>
              <a:rPr lang="en-US" sz="1800" b="0" i="0" dirty="0">
                <a:solidFill>
                  <a:srgbClr val="000000"/>
                </a:solidFill>
                <a:effectLst/>
              </a:rPr>
              <a:t> menu in the ribbon are various options for controlling the size of the report in relation to the browser window, including the following: </a:t>
            </a:r>
            <a:endParaRPr lang="en-US" b="0" i="0" dirty="0">
              <a:solidFill>
                <a:srgbClr val="000000"/>
              </a:solidFill>
              <a:effectLst/>
            </a:endParaRPr>
          </a:p>
          <a:p>
            <a:pPr marL="285750" indent="-285750" algn="l" rtl="0" fontAlgn="base">
              <a:buFont typeface="Arial" panose="020B0604020202020204" pitchFamily="34" charset="0"/>
              <a:buChar char="•"/>
            </a:pPr>
            <a:r>
              <a:rPr lang="en-US" sz="1800" b="1" i="0" dirty="0">
                <a:solidFill>
                  <a:srgbClr val="008000"/>
                </a:solidFill>
                <a:effectLst/>
              </a:rPr>
              <a:t>Full screen</a:t>
            </a:r>
            <a:r>
              <a:rPr lang="en-US" sz="1800" b="0" i="0" dirty="0">
                <a:solidFill>
                  <a:srgbClr val="000000"/>
                </a:solidFill>
                <a:effectLst/>
              </a:rPr>
              <a:t>: Enters full screen mode; click the </a:t>
            </a:r>
            <a:r>
              <a:rPr lang="en-US" sz="1800" b="0" i="1" dirty="0">
                <a:solidFill>
                  <a:srgbClr val="FF99CC"/>
                </a:solidFill>
                <a:effectLst/>
              </a:rPr>
              <a:t>Esc</a:t>
            </a:r>
            <a:r>
              <a:rPr lang="en-US" sz="1800" b="0" i="0" dirty="0">
                <a:solidFill>
                  <a:srgbClr val="000000"/>
                </a:solidFill>
                <a:effectLst/>
              </a:rPr>
              <a:t> key to exit this mode </a:t>
            </a:r>
          </a:p>
          <a:p>
            <a:pPr marL="285750" indent="-285750" algn="l" rtl="0" fontAlgn="base">
              <a:buFont typeface="Arial" panose="020B0604020202020204" pitchFamily="34" charset="0"/>
              <a:buChar char="•"/>
            </a:pPr>
            <a:r>
              <a:rPr lang="en-US" sz="1800" b="1" i="0" dirty="0">
                <a:solidFill>
                  <a:srgbClr val="008000"/>
                </a:solidFill>
                <a:effectLst/>
              </a:rPr>
              <a:t>Fit to page</a:t>
            </a:r>
            <a:r>
              <a:rPr lang="en-US" sz="1800" b="0" i="0" dirty="0">
                <a:solidFill>
                  <a:srgbClr val="000000"/>
                </a:solidFill>
                <a:effectLst/>
              </a:rPr>
              <a:t>: Fits the report into the overall page's width and height </a:t>
            </a:r>
          </a:p>
          <a:p>
            <a:pPr marL="285750" indent="-285750" algn="l" rtl="0" fontAlgn="base">
              <a:buFont typeface="Arial" panose="020B0604020202020204" pitchFamily="34" charset="0"/>
              <a:buChar char="•"/>
            </a:pPr>
            <a:r>
              <a:rPr lang="en-US" sz="1800" b="1" i="0" dirty="0">
                <a:solidFill>
                  <a:srgbClr val="008000"/>
                </a:solidFill>
                <a:effectLst/>
              </a:rPr>
              <a:t>Fit to width</a:t>
            </a:r>
            <a:r>
              <a:rPr lang="en-US" sz="1800" b="0" i="0" dirty="0">
                <a:solidFill>
                  <a:srgbClr val="000000"/>
                </a:solidFill>
                <a:effectLst/>
              </a:rPr>
              <a:t>: Fits the report into the width of the page but not the height </a:t>
            </a:r>
          </a:p>
          <a:p>
            <a:pPr marL="285750" indent="-285750" algn="l" rtl="0" fontAlgn="base">
              <a:buFont typeface="Arial" panose="020B0604020202020204" pitchFamily="34" charset="0"/>
              <a:buChar char="•"/>
            </a:pPr>
            <a:r>
              <a:rPr lang="en-US" sz="1800" b="1" i="0" dirty="0">
                <a:solidFill>
                  <a:srgbClr val="008000"/>
                </a:solidFill>
                <a:effectLst/>
              </a:rPr>
              <a:t>Actual size</a:t>
            </a:r>
            <a:r>
              <a:rPr lang="en-US" sz="1800" b="0" i="0" dirty="0">
                <a:solidFill>
                  <a:srgbClr val="000000"/>
                </a:solidFill>
                <a:effectLst/>
              </a:rPr>
              <a:t>: Displays the report at its actual size, regardless of the width or height of the browser window </a:t>
            </a:r>
          </a:p>
        </p:txBody>
      </p:sp>
      <p:sp>
        <p:nvSpPr>
          <p:cNvPr id="5" name="TextBox 4">
            <a:extLst>
              <a:ext uri="{FF2B5EF4-FFF2-40B4-BE49-F238E27FC236}">
                <a16:creationId xmlns:a16="http://schemas.microsoft.com/office/drawing/2014/main" id="{3A45AB33-A187-94F2-B6E6-B950DD96CA97}"/>
              </a:ext>
            </a:extLst>
          </p:cNvPr>
          <p:cNvSpPr txBox="1"/>
          <p:nvPr/>
        </p:nvSpPr>
        <p:spPr>
          <a:xfrm>
            <a:off x="5689600" y="2375829"/>
            <a:ext cx="6102772" cy="3493264"/>
          </a:xfrm>
          <a:prstGeom prst="rect">
            <a:avLst/>
          </a:prstGeom>
          <a:noFill/>
        </p:spPr>
        <p:txBody>
          <a:bodyPr wrap="square">
            <a:spAutoFit/>
          </a:bodyPr>
          <a:lstStyle/>
          <a:p>
            <a:pPr algn="l" rtl="0" fontAlgn="base">
              <a:spcBef>
                <a:spcPts val="600"/>
              </a:spcBef>
              <a:spcAft>
                <a:spcPts val="600"/>
              </a:spcAft>
              <a:buNone/>
            </a:pPr>
            <a:r>
              <a:rPr lang="en-US" sz="1800" b="0" i="0" dirty="0">
                <a:solidFill>
                  <a:srgbClr val="000000"/>
                </a:solidFill>
                <a:effectLst/>
              </a:rPr>
              <a:t>The </a:t>
            </a:r>
            <a:r>
              <a:rPr lang="en-US" sz="1800" b="1" i="0" dirty="0">
                <a:solidFill>
                  <a:srgbClr val="008000"/>
                </a:solidFill>
                <a:effectLst/>
              </a:rPr>
              <a:t>View</a:t>
            </a:r>
            <a:r>
              <a:rPr lang="en-US" sz="1800" b="0" i="0" dirty="0">
                <a:solidFill>
                  <a:srgbClr val="000000"/>
                </a:solidFill>
                <a:effectLst/>
              </a:rPr>
              <a:t> menu in the ribbon also contains options for viewing the report using high-contrast colors, including the following: </a:t>
            </a:r>
            <a:endParaRPr lang="en-US" b="0" i="0" dirty="0">
              <a:solidFill>
                <a:srgbClr val="000000"/>
              </a:solidFill>
              <a:effectLst/>
            </a:endParaRPr>
          </a:p>
          <a:p>
            <a:pPr marL="285750" indent="-285750" algn="l" rtl="0" fontAlgn="base">
              <a:buFont typeface="Arial" panose="020B0604020202020204" pitchFamily="34" charset="0"/>
              <a:buChar char="•"/>
            </a:pPr>
            <a:r>
              <a:rPr lang="en-US" sz="1800" b="1" i="0" dirty="0">
                <a:solidFill>
                  <a:srgbClr val="008000"/>
                </a:solidFill>
                <a:effectLst/>
              </a:rPr>
              <a:t>None</a:t>
            </a:r>
            <a:r>
              <a:rPr lang="en-US" sz="1800" b="0" i="0" dirty="0">
                <a:solidFill>
                  <a:srgbClr val="000000"/>
                </a:solidFill>
                <a:effectLst/>
              </a:rPr>
              <a:t>: Displays the report with the original colors </a:t>
            </a:r>
          </a:p>
          <a:p>
            <a:pPr marL="285750" indent="-285750" algn="l" rtl="0" fontAlgn="base">
              <a:buFont typeface="Arial" panose="020B0604020202020204" pitchFamily="34" charset="0"/>
              <a:buChar char="•"/>
            </a:pPr>
            <a:r>
              <a:rPr lang="en-US" sz="1800" b="1" i="0" dirty="0">
                <a:solidFill>
                  <a:srgbClr val="008000"/>
                </a:solidFill>
                <a:effectLst/>
              </a:rPr>
              <a:t>High contrast #1</a:t>
            </a:r>
            <a:r>
              <a:rPr lang="en-US" sz="1800" b="0" i="0" dirty="0">
                <a:solidFill>
                  <a:srgbClr val="000000"/>
                </a:solidFill>
                <a:effectLst/>
              </a:rPr>
              <a:t>: Displays the report on a black background with neon yellow font and accents </a:t>
            </a:r>
          </a:p>
          <a:p>
            <a:pPr marL="285750" indent="-285750" algn="l" rtl="0" fontAlgn="base">
              <a:buFont typeface="Arial" panose="020B0604020202020204" pitchFamily="34" charset="0"/>
              <a:buChar char="•"/>
            </a:pPr>
            <a:r>
              <a:rPr lang="en-US" sz="1800" b="1" i="0" dirty="0">
                <a:solidFill>
                  <a:srgbClr val="008000"/>
                </a:solidFill>
                <a:effectLst/>
              </a:rPr>
              <a:t>High contrast #2</a:t>
            </a:r>
            <a:r>
              <a:rPr lang="en-US" sz="1800" b="0" i="0" dirty="0">
                <a:solidFill>
                  <a:srgbClr val="000000"/>
                </a:solidFill>
                <a:effectLst/>
              </a:rPr>
              <a:t>: Displays the report on a black background with neon green font and accents </a:t>
            </a:r>
          </a:p>
          <a:p>
            <a:pPr marL="285750" indent="-285750" algn="l" rtl="0" fontAlgn="base">
              <a:buFont typeface="Arial" panose="020B0604020202020204" pitchFamily="34" charset="0"/>
              <a:buChar char="•"/>
            </a:pPr>
            <a:r>
              <a:rPr lang="en-US" sz="1800" b="1" i="0" dirty="0">
                <a:solidFill>
                  <a:srgbClr val="008000"/>
                </a:solidFill>
                <a:effectLst/>
              </a:rPr>
              <a:t>High contrast black</a:t>
            </a:r>
            <a:r>
              <a:rPr lang="en-US" sz="1800" b="0" i="0" dirty="0">
                <a:solidFill>
                  <a:srgbClr val="000000"/>
                </a:solidFill>
                <a:effectLst/>
              </a:rPr>
              <a:t>: Displays the report on a black background with white font and accents </a:t>
            </a:r>
          </a:p>
          <a:p>
            <a:pPr marL="285750" indent="-285750" algn="l" rtl="0" fontAlgn="base">
              <a:buFont typeface="Arial" panose="020B0604020202020204" pitchFamily="34" charset="0"/>
              <a:buChar char="•"/>
            </a:pPr>
            <a:r>
              <a:rPr lang="en-US" sz="1800" b="1" i="0" dirty="0">
                <a:solidFill>
                  <a:srgbClr val="008000"/>
                </a:solidFill>
                <a:effectLst/>
              </a:rPr>
              <a:t>High contrast white</a:t>
            </a:r>
            <a:r>
              <a:rPr lang="en-US" sz="1800" b="0" i="0" dirty="0">
                <a:solidFill>
                  <a:srgbClr val="000000"/>
                </a:solidFill>
                <a:effectLst/>
              </a:rPr>
              <a:t>: Displays the report on a white background with black font and accents </a:t>
            </a:r>
          </a:p>
        </p:txBody>
      </p:sp>
    </p:spTree>
    <p:extLst>
      <p:ext uri="{BB962C8B-B14F-4D97-AF65-F5344CB8AC3E}">
        <p14:creationId xmlns:p14="http://schemas.microsoft.com/office/powerpoint/2010/main" val="4277416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5CFE3-3622-80D0-8919-5A6E2F8A3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FDF36-1C35-E2BF-B547-135EE9B356DC}"/>
              </a:ext>
            </a:extLst>
          </p:cNvPr>
          <p:cNvSpPr>
            <a:spLocks noGrp="1"/>
          </p:cNvSpPr>
          <p:nvPr>
            <p:ph type="title"/>
          </p:nvPr>
        </p:nvSpPr>
        <p:spPr>
          <a:xfrm>
            <a:off x="1322318" y="268360"/>
            <a:ext cx="7288282" cy="665775"/>
          </a:xfrm>
        </p:spPr>
        <p:txBody>
          <a:bodyPr/>
          <a:lstStyle/>
          <a:p>
            <a:r>
              <a:rPr lang="en-US" dirty="0"/>
              <a:t>Comment</a:t>
            </a:r>
          </a:p>
        </p:txBody>
      </p:sp>
      <p:sp>
        <p:nvSpPr>
          <p:cNvPr id="14" name="Slide Number Placeholder 5">
            <a:extLst>
              <a:ext uri="{FF2B5EF4-FFF2-40B4-BE49-F238E27FC236}">
                <a16:creationId xmlns:a16="http://schemas.microsoft.com/office/drawing/2014/main" id="{27AC7E69-B72F-F065-80EE-B5B7DAC8F4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6" name="TextBox 5">
            <a:extLst>
              <a:ext uri="{FF2B5EF4-FFF2-40B4-BE49-F238E27FC236}">
                <a16:creationId xmlns:a16="http://schemas.microsoft.com/office/drawing/2014/main" id="{973E622B-9158-6789-38ED-E3D108C79413}"/>
              </a:ext>
            </a:extLst>
          </p:cNvPr>
          <p:cNvSpPr txBox="1"/>
          <p:nvPr/>
        </p:nvSpPr>
        <p:spPr>
          <a:xfrm>
            <a:off x="1322318" y="1153421"/>
            <a:ext cx="6102772" cy="646331"/>
          </a:xfrm>
          <a:prstGeom prst="rect">
            <a:avLst/>
          </a:prstGeom>
          <a:noFill/>
        </p:spPr>
        <p:txBody>
          <a:bodyPr wrap="square">
            <a:spAutoFit/>
          </a:bodyPr>
          <a:lstStyle/>
          <a:p>
            <a:r>
              <a:rPr lang="en-US" b="0" i="0" dirty="0">
                <a:solidFill>
                  <a:srgbClr val="000000"/>
                </a:solidFill>
                <a:effectLst/>
              </a:rPr>
              <a:t>Individuals with any kind of permission to the report can comment on reports as well as individual visuals.</a:t>
            </a:r>
            <a:endParaRPr lang="en-US" dirty="0"/>
          </a:p>
        </p:txBody>
      </p:sp>
      <p:pic>
        <p:nvPicPr>
          <p:cNvPr id="11266" name="Picture 2" descr="A screenshot of a chat&#10;&#10;Description automatically generated, Picture">
            <a:extLst>
              <a:ext uri="{FF2B5EF4-FFF2-40B4-BE49-F238E27FC236}">
                <a16:creationId xmlns:a16="http://schemas.microsoft.com/office/drawing/2014/main" id="{553E5317-21A4-7E7A-3720-9BBAAFBAED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6718" y="72600"/>
            <a:ext cx="3778002" cy="646631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Picture 2, Picture">
            <a:extLst>
              <a:ext uri="{FF2B5EF4-FFF2-40B4-BE49-F238E27FC236}">
                <a16:creationId xmlns:a16="http://schemas.microsoft.com/office/drawing/2014/main" id="{C457216F-01B6-402C-4627-C3C148375C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318" y="2226840"/>
            <a:ext cx="5514975" cy="3609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6787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82D10-F0F3-D970-9035-A0882BC90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BF5C0E-A55F-09E8-7994-1EC958AF6379}"/>
              </a:ext>
            </a:extLst>
          </p:cNvPr>
          <p:cNvSpPr>
            <a:spLocks noGrp="1"/>
          </p:cNvSpPr>
          <p:nvPr>
            <p:ph type="title"/>
          </p:nvPr>
        </p:nvSpPr>
        <p:spPr>
          <a:xfrm>
            <a:off x="1322318" y="268360"/>
            <a:ext cx="7288282" cy="665775"/>
          </a:xfrm>
        </p:spPr>
        <p:txBody>
          <a:bodyPr>
            <a:normAutofit fontScale="90000"/>
          </a:bodyPr>
          <a:lstStyle/>
          <a:p>
            <a:r>
              <a:rPr lang="en-US" dirty="0"/>
              <a:t>Refresh Visuals and Add to Favorites</a:t>
            </a:r>
          </a:p>
        </p:txBody>
      </p:sp>
      <p:sp>
        <p:nvSpPr>
          <p:cNvPr id="14" name="Slide Number Placeholder 5">
            <a:extLst>
              <a:ext uri="{FF2B5EF4-FFF2-40B4-BE49-F238E27FC236}">
                <a16:creationId xmlns:a16="http://schemas.microsoft.com/office/drawing/2014/main" id="{C14FD694-62FD-87EA-F24C-5599C3D4320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18</a:t>
            </a:fld>
            <a:endParaRPr lang="en-US" dirty="0"/>
          </a:p>
        </p:txBody>
      </p:sp>
      <p:sp>
        <p:nvSpPr>
          <p:cNvPr id="4" name="TextBox 3">
            <a:extLst>
              <a:ext uri="{FF2B5EF4-FFF2-40B4-BE49-F238E27FC236}">
                <a16:creationId xmlns:a16="http://schemas.microsoft.com/office/drawing/2014/main" id="{85D04986-E3CA-7F7E-4578-E33C53F064FF}"/>
              </a:ext>
            </a:extLst>
          </p:cNvPr>
          <p:cNvSpPr txBox="1"/>
          <p:nvPr/>
        </p:nvSpPr>
        <p:spPr>
          <a:xfrm>
            <a:off x="1322318" y="3690803"/>
            <a:ext cx="6102772" cy="1346522"/>
          </a:xfrm>
          <a:prstGeom prst="rect">
            <a:avLst/>
          </a:prstGeom>
          <a:noFill/>
        </p:spPr>
        <p:txBody>
          <a:bodyPr wrap="square">
            <a:spAutoFit/>
          </a:bodyPr>
          <a:lstStyle/>
          <a:p>
            <a:pPr algn="l" rtl="0" fontAlgn="base">
              <a:spcBef>
                <a:spcPts val="1600"/>
              </a:spcBef>
              <a:spcAft>
                <a:spcPts val="300"/>
              </a:spcAft>
              <a:buNone/>
            </a:pPr>
            <a:r>
              <a:rPr lang="en-US" sz="2000" b="1" i="0" dirty="0">
                <a:solidFill>
                  <a:srgbClr val="000000"/>
                </a:solidFill>
                <a:effectLst/>
              </a:rPr>
              <a:t>Add to Favorites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 </a:t>
            </a:r>
            <a:r>
              <a:rPr lang="en-US" sz="1800" b="1" i="0" dirty="0">
                <a:solidFill>
                  <a:srgbClr val="008000"/>
                </a:solidFill>
                <a:effectLst/>
              </a:rPr>
              <a:t>Add to Favorites</a:t>
            </a:r>
            <a:r>
              <a:rPr lang="en-US" sz="1800" b="0" i="0" dirty="0">
                <a:solidFill>
                  <a:srgbClr val="000000"/>
                </a:solidFill>
                <a:effectLst/>
              </a:rPr>
              <a:t> (star) icon adds a report to </a:t>
            </a:r>
            <a:r>
              <a:rPr lang="en-US" b="1" dirty="0">
                <a:solidFill>
                  <a:srgbClr val="008000"/>
                </a:solidFill>
              </a:rPr>
              <a:t>Browse |</a:t>
            </a:r>
            <a:r>
              <a:rPr lang="en-US" sz="1800" b="0" i="0" u="sng" dirty="0">
                <a:solidFill>
                  <a:srgbClr val="D13438"/>
                </a:solidFill>
                <a:effectLst/>
              </a:rPr>
              <a:t> </a:t>
            </a:r>
            <a:r>
              <a:rPr lang="en-US" sz="1800" b="1" i="0" dirty="0">
                <a:solidFill>
                  <a:srgbClr val="008000"/>
                </a:solidFill>
                <a:effectLst/>
              </a:rPr>
              <a:t>Favorites</a:t>
            </a:r>
            <a:r>
              <a:rPr lang="en-US" sz="1800" b="0" i="0" dirty="0">
                <a:solidFill>
                  <a:srgbClr val="000000"/>
                </a:solidFill>
                <a:effectLst/>
              </a:rPr>
              <a:t> in the </a:t>
            </a:r>
            <a:r>
              <a:rPr lang="en-US" sz="1800" b="1" i="0" dirty="0">
                <a:solidFill>
                  <a:srgbClr val="008000"/>
                </a:solidFill>
                <a:effectLst/>
              </a:rPr>
              <a:t>Navigation</a:t>
            </a:r>
            <a:r>
              <a:rPr lang="en-US" sz="1800" b="0" i="0" dirty="0">
                <a:solidFill>
                  <a:srgbClr val="000000"/>
                </a:solidFill>
                <a:effectLst/>
              </a:rPr>
              <a:t> pane. When viewing a report marked as a favorite, the icon will be filled in.</a:t>
            </a:r>
            <a:r>
              <a:rPr lang="en-US" sz="1800" b="0" i="0" dirty="0">
                <a:solidFill>
                  <a:srgbClr val="0078D4"/>
                </a:solidFill>
                <a:effectLst/>
              </a:rPr>
              <a:t> </a:t>
            </a:r>
            <a:endParaRPr lang="en-US" b="0" i="0" dirty="0">
              <a:solidFill>
                <a:srgbClr val="000000"/>
              </a:solidFill>
              <a:effectLst/>
            </a:endParaRPr>
          </a:p>
        </p:txBody>
      </p:sp>
      <p:sp>
        <p:nvSpPr>
          <p:cNvPr id="7" name="TextBox 6">
            <a:extLst>
              <a:ext uri="{FF2B5EF4-FFF2-40B4-BE49-F238E27FC236}">
                <a16:creationId xmlns:a16="http://schemas.microsoft.com/office/drawing/2014/main" id="{C4918900-4CDF-BC7B-769A-A4C12FA1ED90}"/>
              </a:ext>
            </a:extLst>
          </p:cNvPr>
          <p:cNvSpPr txBox="1"/>
          <p:nvPr/>
        </p:nvSpPr>
        <p:spPr>
          <a:xfrm>
            <a:off x="1322318" y="1367551"/>
            <a:ext cx="6102772" cy="1346522"/>
          </a:xfrm>
          <a:prstGeom prst="rect">
            <a:avLst/>
          </a:prstGeom>
          <a:noFill/>
        </p:spPr>
        <p:txBody>
          <a:bodyPr wrap="square">
            <a:spAutoFit/>
          </a:bodyPr>
          <a:lstStyle/>
          <a:p>
            <a:pPr algn="l" rtl="0" fontAlgn="base">
              <a:spcBef>
                <a:spcPts val="1600"/>
              </a:spcBef>
              <a:spcAft>
                <a:spcPts val="300"/>
              </a:spcAft>
              <a:buNone/>
            </a:pPr>
            <a:r>
              <a:rPr lang="en-US" sz="2000" b="1" i="0" dirty="0">
                <a:solidFill>
                  <a:srgbClr val="000000"/>
                </a:solidFill>
                <a:effectLst/>
              </a:rPr>
              <a:t>Refresh visuals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This refreshes the report visuals based on the semantic model. </a:t>
            </a:r>
            <a:r>
              <a:rPr lang="en-US" b="1" i="1" dirty="0">
                <a:solidFill>
                  <a:srgbClr val="008000"/>
                </a:solidFill>
              </a:rPr>
              <a:t>It is important to understand that this does not refresh the data within the semantic model from the source data</a:t>
            </a:r>
            <a:r>
              <a:rPr lang="en-US" sz="1800" b="0" i="0" dirty="0">
                <a:solidFill>
                  <a:srgbClr val="000000"/>
                </a:solidFill>
                <a:effectLst/>
              </a:rPr>
              <a:t>. </a:t>
            </a:r>
            <a:endParaRPr lang="en-US" b="0" i="0" dirty="0">
              <a:solidFill>
                <a:srgbClr val="000000"/>
              </a:solidFill>
              <a:effectLst/>
            </a:endParaRPr>
          </a:p>
        </p:txBody>
      </p:sp>
    </p:spTree>
    <p:extLst>
      <p:ext uri="{BB962C8B-B14F-4D97-AF65-F5344CB8AC3E}">
        <p14:creationId xmlns:p14="http://schemas.microsoft.com/office/powerpoint/2010/main" val="4008611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Editing and Creating </a:t>
            </a:r>
            <a:r>
              <a:rPr lang="en-US" dirty="0" err="1"/>
              <a:t>REports</a:t>
            </a:r>
            <a:endParaRPr lang="en-US" dirty="0"/>
          </a:p>
        </p:txBody>
      </p:sp>
    </p:spTree>
    <p:extLst>
      <p:ext uri="{BB962C8B-B14F-4D97-AF65-F5344CB8AC3E}">
        <p14:creationId xmlns:p14="http://schemas.microsoft.com/office/powerpoint/2010/main" val="148977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Viewing and using reports</a:t>
            </a:r>
          </a:p>
          <a:p>
            <a:r>
              <a:rPr lang="en-US" dirty="0"/>
              <a:t>Editing and creating reports</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22B1-496F-9727-9712-B5662DFF10F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E675BCA-01E1-022E-78E1-D6D4EAD4783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
        <p:nvSpPr>
          <p:cNvPr id="4" name="Title 1">
            <a:extLst>
              <a:ext uri="{FF2B5EF4-FFF2-40B4-BE49-F238E27FC236}">
                <a16:creationId xmlns:a16="http://schemas.microsoft.com/office/drawing/2014/main" id="{37D0A25A-B0EC-0366-9C51-490955DF1842}"/>
              </a:ext>
            </a:extLst>
          </p:cNvPr>
          <p:cNvSpPr>
            <a:spLocks noGrp="1"/>
          </p:cNvSpPr>
          <p:nvPr>
            <p:ph type="title"/>
          </p:nvPr>
        </p:nvSpPr>
        <p:spPr>
          <a:xfrm>
            <a:off x="1322318" y="268361"/>
            <a:ext cx="7288282" cy="705246"/>
          </a:xfrm>
        </p:spPr>
        <p:txBody>
          <a:bodyPr/>
          <a:lstStyle/>
          <a:p>
            <a:r>
              <a:rPr lang="en-US" dirty="0"/>
              <a:t>Editing Reports</a:t>
            </a:r>
          </a:p>
        </p:txBody>
      </p:sp>
      <p:sp>
        <p:nvSpPr>
          <p:cNvPr id="5" name="TextBox 4">
            <a:extLst>
              <a:ext uri="{FF2B5EF4-FFF2-40B4-BE49-F238E27FC236}">
                <a16:creationId xmlns:a16="http://schemas.microsoft.com/office/drawing/2014/main" id="{EAB758A1-BAE1-76B9-67CB-85793C679413}"/>
              </a:ext>
            </a:extLst>
          </p:cNvPr>
          <p:cNvSpPr txBox="1"/>
          <p:nvPr/>
        </p:nvSpPr>
        <p:spPr>
          <a:xfrm>
            <a:off x="1322318" y="1079623"/>
            <a:ext cx="6102772" cy="1200329"/>
          </a:xfrm>
          <a:prstGeom prst="rect">
            <a:avLst/>
          </a:prstGeom>
          <a:noFill/>
        </p:spPr>
        <p:txBody>
          <a:bodyPr wrap="square">
            <a:spAutoFit/>
          </a:bodyPr>
          <a:lstStyle/>
          <a:p>
            <a:r>
              <a:rPr lang="en-US" sz="1800" b="0" i="0" dirty="0">
                <a:solidFill>
                  <a:srgbClr val="000000"/>
                </a:solidFill>
                <a:effectLst/>
              </a:rPr>
              <a:t>When in edit mode, the ribbon and layout change to be more similar to Power BI Desktop, with the pages as page tabs at the bottom of the report, and options for inserting shapes and textboxes and editing visual interactions. </a:t>
            </a:r>
            <a:endParaRPr lang="en-US" dirty="0"/>
          </a:p>
        </p:txBody>
      </p:sp>
      <p:pic>
        <p:nvPicPr>
          <p:cNvPr id="12290" name="Picture 2" descr="Picture 1, Picture">
            <a:extLst>
              <a:ext uri="{FF2B5EF4-FFF2-40B4-BE49-F238E27FC236}">
                <a16:creationId xmlns:a16="http://schemas.microsoft.com/office/drawing/2014/main" id="{CD0518FF-3796-215E-065E-F6C23EC379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279952"/>
            <a:ext cx="7456682" cy="4236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047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3A6B9-5DE3-A3B3-7015-92E4AFD080AD}"/>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7513CA5-DE24-5010-09A6-05664FB47BC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21</a:t>
            </a:fld>
            <a:endParaRPr lang="en-US" dirty="0"/>
          </a:p>
        </p:txBody>
      </p:sp>
      <p:sp>
        <p:nvSpPr>
          <p:cNvPr id="4" name="Title 1">
            <a:extLst>
              <a:ext uri="{FF2B5EF4-FFF2-40B4-BE49-F238E27FC236}">
                <a16:creationId xmlns:a16="http://schemas.microsoft.com/office/drawing/2014/main" id="{60931D25-B683-7B8B-4889-59699405881E}"/>
              </a:ext>
            </a:extLst>
          </p:cNvPr>
          <p:cNvSpPr>
            <a:spLocks noGrp="1"/>
          </p:cNvSpPr>
          <p:nvPr>
            <p:ph type="title"/>
          </p:nvPr>
        </p:nvSpPr>
        <p:spPr>
          <a:xfrm>
            <a:off x="1322318" y="268361"/>
            <a:ext cx="7288282" cy="705246"/>
          </a:xfrm>
        </p:spPr>
        <p:txBody>
          <a:bodyPr/>
          <a:lstStyle/>
          <a:p>
            <a:r>
              <a:rPr lang="en-US" dirty="0"/>
              <a:t>Creating a Report</a:t>
            </a:r>
          </a:p>
        </p:txBody>
      </p:sp>
      <p:sp>
        <p:nvSpPr>
          <p:cNvPr id="3" name="TextBox 2">
            <a:extLst>
              <a:ext uri="{FF2B5EF4-FFF2-40B4-BE49-F238E27FC236}">
                <a16:creationId xmlns:a16="http://schemas.microsoft.com/office/drawing/2014/main" id="{6B7B73FD-CBD9-D6E3-AA6A-091041DDB1DA}"/>
              </a:ext>
            </a:extLst>
          </p:cNvPr>
          <p:cNvSpPr txBox="1"/>
          <p:nvPr/>
        </p:nvSpPr>
        <p:spPr>
          <a:xfrm>
            <a:off x="1322317" y="973607"/>
            <a:ext cx="7462695" cy="1477328"/>
          </a:xfrm>
          <a:prstGeom prst="rect">
            <a:avLst/>
          </a:prstGeom>
          <a:noFill/>
        </p:spPr>
        <p:txBody>
          <a:bodyPr wrap="square">
            <a:spAutoFit/>
          </a:bodyPr>
          <a:lstStyle/>
          <a:p>
            <a:pPr algn="l" rtl="0" fontAlgn="base">
              <a:spcBef>
                <a:spcPts val="600"/>
              </a:spcBef>
              <a:spcAft>
                <a:spcPts val="600"/>
              </a:spcAft>
            </a:pPr>
            <a:r>
              <a:rPr lang="en-US" sz="1800" b="0" i="0" dirty="0">
                <a:solidFill>
                  <a:srgbClr val="000000"/>
                </a:solidFill>
                <a:effectLst/>
              </a:rPr>
              <a:t>Power BI also allows the creation of new reports from existing semantic models. This brings up an identical interface to the one that appears when we're editing a report, except with a blank report canvas. To access this interface, simply select a semantic model from a workspace. In the ribbon, select Explore this data and then </a:t>
            </a:r>
            <a:r>
              <a:rPr lang="en-US" sz="1800" b="1" i="0" dirty="0">
                <a:solidFill>
                  <a:srgbClr val="008000"/>
                </a:solidFill>
                <a:effectLst/>
              </a:rPr>
              <a:t>Create a blank report</a:t>
            </a:r>
            <a:r>
              <a:rPr lang="en-US" sz="1800" b="0" i="0" dirty="0">
                <a:solidFill>
                  <a:srgbClr val="000000"/>
                </a:solidFill>
                <a:effectLst/>
              </a:rPr>
              <a:t>. </a:t>
            </a:r>
            <a:endParaRPr lang="en-US" b="0" i="0" dirty="0">
              <a:solidFill>
                <a:srgbClr val="000000"/>
              </a:solidFill>
              <a:effectLst/>
            </a:endParaRPr>
          </a:p>
        </p:txBody>
      </p:sp>
      <p:pic>
        <p:nvPicPr>
          <p:cNvPr id="13314" name="Picture 2" descr="Picture 3, Picture">
            <a:extLst>
              <a:ext uri="{FF2B5EF4-FFF2-40B4-BE49-F238E27FC236}">
                <a16:creationId xmlns:a16="http://schemas.microsoft.com/office/drawing/2014/main" id="{264EBF78-1EB0-ABBB-1E67-78248451C9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6" y="2450935"/>
            <a:ext cx="6292427" cy="4155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97360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lnSpc>
                <a:spcPct val="100000"/>
              </a:lnSpc>
              <a:buFont typeface="Arial" panose="020B0604020202020204" pitchFamily="34" charset="0"/>
              <a:buChar char="•"/>
            </a:pPr>
            <a:r>
              <a:rPr lang="en-US" b="0" i="0" dirty="0">
                <a:effectLst/>
              </a:rPr>
              <a:t>How do you tag another user in a comment? </a:t>
            </a:r>
          </a:p>
          <a:p>
            <a:pPr marL="285750" indent="-285750" algn="l" rtl="0" fontAlgn="base">
              <a:lnSpc>
                <a:spcPct val="100000"/>
              </a:lnSpc>
              <a:buFont typeface="Arial" panose="020B0604020202020204" pitchFamily="34" charset="0"/>
              <a:buChar char="•"/>
            </a:pPr>
            <a:r>
              <a:rPr lang="en-US" b="0" i="0" dirty="0">
                <a:effectLst/>
              </a:rPr>
              <a:t>What are the key differences between report bookmarks, personal bookmarks, and persistent filters? </a:t>
            </a:r>
          </a:p>
          <a:p>
            <a:pPr marL="285750" indent="-285750" algn="l" rtl="0" fontAlgn="base">
              <a:lnSpc>
                <a:spcPct val="100000"/>
              </a:lnSpc>
              <a:buFont typeface="Arial" panose="020B0604020202020204" pitchFamily="34" charset="0"/>
              <a:buChar char="•"/>
            </a:pPr>
            <a:r>
              <a:rPr lang="en-US" b="0" i="0" dirty="0">
                <a:effectLst/>
              </a:rPr>
              <a:t>Which formats can users export Power BI reports to? </a:t>
            </a:r>
          </a:p>
          <a:p>
            <a:pPr marL="285750" indent="-285750" algn="l" rtl="0" fontAlgn="base">
              <a:lnSpc>
                <a:spcPct val="100000"/>
              </a:lnSpc>
              <a:buFont typeface="Arial" panose="020B0604020202020204" pitchFamily="34" charset="0"/>
              <a:buChar char="•"/>
            </a:pPr>
            <a:r>
              <a:rPr lang="en-US" b="0" i="0" dirty="0">
                <a:effectLst/>
              </a:rPr>
              <a:t>What are three different ways in which reports can be embedded in other websites? </a:t>
            </a:r>
          </a:p>
          <a:p>
            <a:pPr marL="285750" indent="-285750" algn="l" rtl="0" fontAlgn="base">
              <a:lnSpc>
                <a:spcPct val="100000"/>
              </a:lnSpc>
              <a:buFont typeface="Arial" panose="020B0604020202020204" pitchFamily="34" charset="0"/>
              <a:buChar char="•"/>
            </a:pPr>
            <a:r>
              <a:rPr lang="en-US" b="0" i="0" dirty="0">
                <a:effectLst/>
              </a:rPr>
              <a:t>True or false: Using the Publish to web feature maintains the security of a report. </a:t>
            </a:r>
          </a:p>
          <a:p>
            <a:pPr marL="285750" indent="-285750" algn="l" rtl="0" fontAlgn="base">
              <a:lnSpc>
                <a:spcPct val="100000"/>
              </a:lnSpc>
              <a:buFont typeface="Arial" panose="020B0604020202020204" pitchFamily="34" charset="0"/>
              <a:buChar char="•"/>
            </a:pPr>
            <a:r>
              <a:rPr lang="en-US" b="0" i="0" dirty="0">
                <a:effectLst/>
              </a:rPr>
              <a:t>Once Publish to web is used, how do you remove an embed link? </a:t>
            </a:r>
          </a:p>
          <a:p>
            <a:pPr marL="285750" indent="-285750" algn="l" rtl="0" fontAlgn="base">
              <a:lnSpc>
                <a:spcPct val="100000"/>
              </a:lnSpc>
              <a:buFont typeface="Arial" panose="020B0604020202020204" pitchFamily="34" charset="0"/>
              <a:buChar char="•"/>
            </a:pPr>
            <a:r>
              <a:rPr lang="en-US" b="0" i="0" dirty="0">
                <a:effectLst/>
              </a:rPr>
              <a:t>What is the most important thing to remember about editing reports in the Power BI service?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23</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55000" lnSpcReduction="2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Embed a report in a secure portal or website: </a:t>
            </a:r>
            <a:r>
              <a:rPr lang="en-US" dirty="0">
                <a:ea typeface="Calibri" panose="020F0502020204030204" pitchFamily="34" charset="0"/>
                <a:cs typeface="Times New Roman" panose="02020603050405020304" pitchFamily="18" charset="0"/>
                <a:hlinkClick r:id="rId3"/>
              </a:rPr>
              <a:t>https://learn.microsoft.com/en-us/power-bi/collaborate-share/service-embed-secure</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Filter a report using query string parameters in the URL: </a:t>
            </a:r>
            <a:r>
              <a:rPr lang="en-US" dirty="0">
                <a:ea typeface="Calibri" panose="020F0502020204030204" pitchFamily="34" charset="0"/>
                <a:cs typeface="Times New Roman" panose="02020603050405020304" pitchFamily="18" charset="0"/>
                <a:hlinkClick r:id="rId4"/>
              </a:rPr>
              <a:t>https://learn.microsoft.com/en-us/power-bi/collaborate-share/service-url-filters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Embed a report web part in SharePoint Online: </a:t>
            </a:r>
            <a:r>
              <a:rPr lang="en-US" dirty="0">
                <a:ea typeface="Calibri" panose="020F0502020204030204" pitchFamily="34" charset="0"/>
                <a:cs typeface="Times New Roman" panose="02020603050405020304" pitchFamily="18" charset="0"/>
                <a:hlinkClick r:id="rId5"/>
              </a:rPr>
              <a:t>https://learn.microsoft.com/en-us/power-bi/collaborate-share/service-embed-report-spo</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Publish to the web from Power BI:  </a:t>
            </a:r>
            <a:r>
              <a:rPr lang="en-US" dirty="0">
                <a:ea typeface="Calibri" panose="020F0502020204030204" pitchFamily="34" charset="0"/>
                <a:cs typeface="Times New Roman" panose="02020603050405020304" pitchFamily="18" charset="0"/>
                <a:hlinkClick r:id="rId6"/>
              </a:rPr>
              <a:t>https://learn.microsoft.com/en-us/power-bi/collaborate-share/service-publish-to-web</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Announcing Persistent Filters in the Power BI Service: </a:t>
            </a:r>
            <a:r>
              <a:rPr lang="en-US" dirty="0">
                <a:ea typeface="Calibri" panose="020F0502020204030204" pitchFamily="34" charset="0"/>
                <a:cs typeface="Times New Roman" panose="02020603050405020304" pitchFamily="18" charset="0"/>
                <a:hlinkClick r:id="rId7"/>
              </a:rPr>
              <a:t>https://powerbi.microsoft.com/en-us/blog/announcing-persistent-filters-in-the-service/</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Create report bookmarks in Power BI to share insights and build stories: </a:t>
            </a:r>
            <a:r>
              <a:rPr lang="en-US" dirty="0">
                <a:ea typeface="Calibri" panose="020F0502020204030204" pitchFamily="34" charset="0"/>
                <a:cs typeface="Times New Roman" panose="02020603050405020304" pitchFamily="18" charset="0"/>
                <a:hlinkClick r:id="rId8"/>
              </a:rPr>
              <a:t>https://learn.microsoft.com/en-us/power-bi/create-reports/desktop-bookmarks?tabs=powerbi-desktop</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Email subscriptions for reports and dashboards in the Power BI Service:  </a:t>
            </a:r>
            <a:r>
              <a:rPr lang="en-US" dirty="0">
                <a:ea typeface="Calibri" panose="020F0502020204030204" pitchFamily="34" charset="0"/>
                <a:cs typeface="Times New Roman" panose="02020603050405020304" pitchFamily="18" charset="0"/>
                <a:hlinkClick r:id="rId9"/>
              </a:rPr>
              <a:t>https://learn.microsoft.com/en-us/power-bi/collaborate-share/end-user-subscribe?tabs=creator</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Types of filters in Power BI reports:  </a:t>
            </a:r>
            <a:r>
              <a:rPr lang="en-US" dirty="0">
                <a:ea typeface="Calibri" panose="020F0502020204030204" pitchFamily="34" charset="0"/>
                <a:cs typeface="Times New Roman" panose="02020603050405020304" pitchFamily="18" charset="0"/>
                <a:hlinkClick r:id="rId10"/>
              </a:rPr>
              <a:t>https://learn.microsoft.com/en-us/power-bi/create-reports/power-bi-report-filter-types</a:t>
            </a:r>
            <a:r>
              <a:rPr lang="en-US" dirty="0">
                <a:ea typeface="Calibri" panose="020F0502020204030204" pitchFamily="34" charset="0"/>
                <a:cs typeface="Times New Roman" panose="02020603050405020304" pitchFamily="18" charset="0"/>
              </a:rPr>
              <a:t>  </a:t>
            </a: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24</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10 – Understanding Dashboards, Apps, Metrics, and Security </a:t>
            </a:r>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Viewing and Using Reports</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2C898-F208-119B-580F-3635C83631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C69670-16B6-D006-7791-A5FBA09A9398}"/>
              </a:ext>
            </a:extLst>
          </p:cNvPr>
          <p:cNvSpPr>
            <a:spLocks noGrp="1"/>
          </p:cNvSpPr>
          <p:nvPr>
            <p:ph type="title"/>
          </p:nvPr>
        </p:nvSpPr>
        <p:spPr>
          <a:xfrm>
            <a:off x="1322318" y="268360"/>
            <a:ext cx="7288282" cy="665775"/>
          </a:xfrm>
        </p:spPr>
        <p:txBody>
          <a:bodyPr/>
          <a:lstStyle/>
          <a:p>
            <a:r>
              <a:rPr lang="en-US" dirty="0"/>
              <a:t>File Menu</a:t>
            </a:r>
          </a:p>
        </p:txBody>
      </p:sp>
      <p:sp>
        <p:nvSpPr>
          <p:cNvPr id="14" name="Slide Number Placeholder 5">
            <a:extLst>
              <a:ext uri="{FF2B5EF4-FFF2-40B4-BE49-F238E27FC236}">
                <a16:creationId xmlns:a16="http://schemas.microsoft.com/office/drawing/2014/main" id="{714406D0-63E9-6942-D871-68214D65C4A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pic>
        <p:nvPicPr>
          <p:cNvPr id="2050" name="Picture 2" descr="A screenshot of a computer&#10;&#10;Description automatically generated, Picture">
            <a:extLst>
              <a:ext uri="{FF2B5EF4-FFF2-40B4-BE49-F238E27FC236}">
                <a16:creationId xmlns:a16="http://schemas.microsoft.com/office/drawing/2014/main" id="{9CFA6BC3-06E0-7754-0ABD-E325863A35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203449"/>
            <a:ext cx="2495550" cy="41529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F7E736-83F3-1B96-B2F8-BAB32B69A3D3}"/>
              </a:ext>
            </a:extLst>
          </p:cNvPr>
          <p:cNvSpPr txBox="1"/>
          <p:nvPr/>
        </p:nvSpPr>
        <p:spPr>
          <a:xfrm>
            <a:off x="1274568" y="1107127"/>
            <a:ext cx="6101482" cy="923330"/>
          </a:xfrm>
          <a:prstGeom prst="rect">
            <a:avLst/>
          </a:prstGeom>
          <a:noFill/>
        </p:spPr>
        <p:txBody>
          <a:bodyPr wrap="square">
            <a:spAutoFit/>
          </a:bodyPr>
          <a:lstStyle/>
          <a:p>
            <a:r>
              <a:rPr lang="en-US" sz="1800" b="0" i="0" dirty="0">
                <a:solidFill>
                  <a:srgbClr val="000000"/>
                </a:solidFill>
                <a:effectLst/>
              </a:rPr>
              <a:t>The </a:t>
            </a:r>
            <a:r>
              <a:rPr lang="en-US" sz="1800" b="1" i="0" dirty="0">
                <a:solidFill>
                  <a:srgbClr val="008000"/>
                </a:solidFill>
                <a:effectLst/>
              </a:rPr>
              <a:t>File</a:t>
            </a:r>
            <a:r>
              <a:rPr lang="en-US" sz="1800" b="0" i="0" dirty="0">
                <a:solidFill>
                  <a:srgbClr val="000000"/>
                </a:solidFill>
                <a:effectLst/>
              </a:rPr>
              <a:t> menu provides a variety of important options and features for managing and working with reports while in the service.</a:t>
            </a:r>
            <a:endParaRPr lang="en-US" dirty="0"/>
          </a:p>
        </p:txBody>
      </p:sp>
      <p:pic>
        <p:nvPicPr>
          <p:cNvPr id="2052" name="Picture 4" descr="A screenshot of a phone&#10;&#10;Description automatically generated, Picture">
            <a:extLst>
              <a:ext uri="{FF2B5EF4-FFF2-40B4-BE49-F238E27FC236}">
                <a16:creationId xmlns:a16="http://schemas.microsoft.com/office/drawing/2014/main" id="{26D67614-A5AC-0987-65C9-8EF3E5C86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3738" y="2030457"/>
            <a:ext cx="2814111" cy="361384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A screenshot of a computer&#10;&#10;Description automatically generated, Picture">
            <a:extLst>
              <a:ext uri="{FF2B5EF4-FFF2-40B4-BE49-F238E27FC236}">
                <a16:creationId xmlns:a16="http://schemas.microsoft.com/office/drawing/2014/main" id="{98B6E5A9-72C6-A898-DE15-DB26C24335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33492" y="1656431"/>
            <a:ext cx="4842743" cy="216925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 screenshot of a qr code&#10;&#10;Description automatically generated, Picture">
            <a:extLst>
              <a:ext uri="{FF2B5EF4-FFF2-40B4-BE49-F238E27FC236}">
                <a16:creationId xmlns:a16="http://schemas.microsoft.com/office/drawing/2014/main" id="{1439F6FE-A8A3-C945-5F3F-2FDA638207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3491" y="3965090"/>
            <a:ext cx="4101233" cy="23452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80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1A8FD-E5A0-2B48-0653-D11965A65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671F6-2A62-C14E-2FE5-7F46ABF0DDCC}"/>
              </a:ext>
            </a:extLst>
          </p:cNvPr>
          <p:cNvSpPr>
            <a:spLocks noGrp="1"/>
          </p:cNvSpPr>
          <p:nvPr>
            <p:ph type="title"/>
          </p:nvPr>
        </p:nvSpPr>
        <p:spPr>
          <a:xfrm>
            <a:off x="1322318" y="268360"/>
            <a:ext cx="7288282" cy="665775"/>
          </a:xfrm>
        </p:spPr>
        <p:txBody>
          <a:bodyPr/>
          <a:lstStyle/>
          <a:p>
            <a:r>
              <a:rPr lang="en-US" dirty="0"/>
              <a:t>Settings</a:t>
            </a:r>
          </a:p>
        </p:txBody>
      </p:sp>
      <p:sp>
        <p:nvSpPr>
          <p:cNvPr id="14" name="Slide Number Placeholder 5">
            <a:extLst>
              <a:ext uri="{FF2B5EF4-FFF2-40B4-BE49-F238E27FC236}">
                <a16:creationId xmlns:a16="http://schemas.microsoft.com/office/drawing/2014/main" id="{B432804C-1B7B-EE1F-D49E-4A28B58F574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5" name="TextBox 4">
            <a:extLst>
              <a:ext uri="{FF2B5EF4-FFF2-40B4-BE49-F238E27FC236}">
                <a16:creationId xmlns:a16="http://schemas.microsoft.com/office/drawing/2014/main" id="{CAE48143-F0FC-1CBB-0E58-B4741BF06BB3}"/>
              </a:ext>
            </a:extLst>
          </p:cNvPr>
          <p:cNvSpPr txBox="1"/>
          <p:nvPr/>
        </p:nvSpPr>
        <p:spPr>
          <a:xfrm>
            <a:off x="1322318" y="1063822"/>
            <a:ext cx="10038584" cy="923330"/>
          </a:xfrm>
          <a:prstGeom prst="rect">
            <a:avLst/>
          </a:prstGeom>
          <a:noFill/>
        </p:spPr>
        <p:txBody>
          <a:bodyPr wrap="square">
            <a:spAutoFit/>
          </a:bodyPr>
          <a:lstStyle/>
          <a:p>
            <a:r>
              <a:rPr lang="en-US" sz="1800" b="0" i="0" dirty="0">
                <a:solidFill>
                  <a:srgbClr val="000000"/>
                </a:solidFill>
                <a:effectLst/>
              </a:rPr>
              <a:t>Choosing </a:t>
            </a:r>
            <a:r>
              <a:rPr lang="en-US" sz="1800" b="1" i="0" dirty="0">
                <a:solidFill>
                  <a:srgbClr val="008000"/>
                </a:solidFill>
                <a:effectLst/>
              </a:rPr>
              <a:t>Settings</a:t>
            </a:r>
            <a:r>
              <a:rPr lang="en-US" sz="1800" b="0" i="0" dirty="0">
                <a:solidFill>
                  <a:srgbClr val="000000"/>
                </a:solidFill>
                <a:effectLst/>
              </a:rPr>
              <a:t> from the </a:t>
            </a:r>
            <a:r>
              <a:rPr lang="en-US" sz="1800" b="1" i="0" dirty="0">
                <a:solidFill>
                  <a:srgbClr val="008000"/>
                </a:solidFill>
                <a:effectLst/>
              </a:rPr>
              <a:t>File</a:t>
            </a:r>
            <a:r>
              <a:rPr lang="en-US" sz="1800" b="0" i="0" dirty="0">
                <a:solidFill>
                  <a:srgbClr val="000000"/>
                </a:solidFill>
                <a:effectLst/>
              </a:rPr>
              <a:t> menu opens a pane on the right-hand side of the screen that lists many different settings that can be enabled, disabled, or changed for the report. These settings mainly control the experience of others viewing the report</a:t>
            </a:r>
            <a:endParaRPr lang="en-US" dirty="0"/>
          </a:p>
        </p:txBody>
      </p:sp>
      <p:sp>
        <p:nvSpPr>
          <p:cNvPr id="7" name="TextBox 6">
            <a:extLst>
              <a:ext uri="{FF2B5EF4-FFF2-40B4-BE49-F238E27FC236}">
                <a16:creationId xmlns:a16="http://schemas.microsoft.com/office/drawing/2014/main" id="{0635EE5B-FBD8-B102-B099-8FF59C391BC6}"/>
              </a:ext>
            </a:extLst>
          </p:cNvPr>
          <p:cNvSpPr txBox="1"/>
          <p:nvPr/>
        </p:nvSpPr>
        <p:spPr>
          <a:xfrm>
            <a:off x="1381468" y="1927477"/>
            <a:ext cx="9334773" cy="4190451"/>
          </a:xfrm>
          <a:prstGeom prst="rect">
            <a:avLst/>
          </a:prstGeom>
          <a:noFill/>
        </p:spPr>
        <p:txBody>
          <a:bodyPr wrap="square" numCol="2">
            <a:spAutoFit/>
          </a:bodyPr>
          <a:lstStyle/>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Report name</a:t>
            </a:r>
            <a:r>
              <a:rPr lang="en-US" sz="1200" b="0" i="0" dirty="0">
                <a:solidFill>
                  <a:srgbClr val="000000"/>
                </a:solidFill>
                <a:effectLst/>
                <a:latin typeface="Calibri" panose="020F0502020204030204" pitchFamily="34" charset="0"/>
              </a:rPr>
              <a:t>: The name of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Description</a:t>
            </a:r>
            <a:r>
              <a:rPr lang="en-US" sz="1200" b="0" i="0" dirty="0">
                <a:solidFill>
                  <a:srgbClr val="000000"/>
                </a:solidFill>
                <a:effectLst/>
                <a:latin typeface="Calibri" panose="020F0502020204030204" pitchFamily="34" charset="0"/>
              </a:rPr>
              <a:t>: A description for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Contact</a:t>
            </a:r>
            <a:r>
              <a:rPr lang="en-US" sz="1200" b="0" i="0" dirty="0">
                <a:solidFill>
                  <a:srgbClr val="000000"/>
                </a:solidFill>
                <a:effectLst/>
                <a:latin typeface="Calibri" panose="020F0502020204030204" pitchFamily="34" charset="0"/>
              </a:rPr>
              <a:t>: Who to contact regarding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Snapshot</a:t>
            </a:r>
            <a:r>
              <a:rPr lang="en-US" sz="1200" b="0" i="0" dirty="0">
                <a:solidFill>
                  <a:srgbClr val="000000"/>
                </a:solidFill>
                <a:effectLst/>
                <a:latin typeface="Calibri" panose="020F0502020204030204" pitchFamily="34" charset="0"/>
              </a:rPr>
              <a:t>: An image snapshot of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Endorsement</a:t>
            </a:r>
            <a:r>
              <a:rPr lang="en-US" sz="1200" b="0" i="0" dirty="0">
                <a:solidFill>
                  <a:srgbClr val="000000"/>
                </a:solidFill>
                <a:effectLst/>
                <a:latin typeface="Calibri" panose="020F0502020204030204" pitchFamily="34" charset="0"/>
              </a:rPr>
              <a:t>: Endorsing a report helps other organizational users find your report and trust that its content is reliable. </a:t>
            </a:r>
            <a:r>
              <a:rPr lang="en-US" sz="1200" b="1" i="0" dirty="0">
                <a:solidFill>
                  <a:srgbClr val="008000"/>
                </a:solidFill>
                <a:effectLst/>
                <a:latin typeface="Calibri" panose="020F0502020204030204" pitchFamily="34" charset="0"/>
              </a:rPr>
              <a:t>Endorsement</a:t>
            </a:r>
            <a:r>
              <a:rPr lang="en-US" sz="1200" b="0" i="0" dirty="0">
                <a:solidFill>
                  <a:srgbClr val="000000"/>
                </a:solidFill>
                <a:effectLst/>
                <a:latin typeface="Calibri" panose="020F0502020204030204" pitchFamily="34" charset="0"/>
              </a:rPr>
              <a:t> can be set to </a:t>
            </a:r>
            <a:r>
              <a:rPr lang="en-US" sz="1200" b="1" i="0" dirty="0">
                <a:solidFill>
                  <a:srgbClr val="008000"/>
                </a:solidFill>
                <a:effectLst/>
                <a:latin typeface="Calibri" panose="020F0502020204030204" pitchFamily="34" charset="0"/>
              </a:rPr>
              <a:t>None</a:t>
            </a:r>
            <a:r>
              <a:rPr lang="en-US" sz="1200" b="0" i="0" dirty="0">
                <a:solidFill>
                  <a:srgbClr val="000000"/>
                </a:solidFill>
                <a:effectLst/>
                <a:latin typeface="Calibri" panose="020F0502020204030204" pitchFamily="34" charset="0"/>
              </a:rPr>
              <a:t>, </a:t>
            </a:r>
            <a:r>
              <a:rPr lang="en-US" sz="1200" b="1" i="0" dirty="0">
                <a:solidFill>
                  <a:srgbClr val="008000"/>
                </a:solidFill>
                <a:effectLst/>
                <a:latin typeface="Calibri" panose="020F0502020204030204" pitchFamily="34" charset="0"/>
              </a:rPr>
              <a:t>Promoted</a:t>
            </a:r>
            <a:r>
              <a:rPr lang="en-US" sz="1200" b="0" i="0" dirty="0">
                <a:solidFill>
                  <a:srgbClr val="000000"/>
                </a:solidFill>
                <a:effectLst/>
                <a:latin typeface="Calibri" panose="020F0502020204030204" pitchFamily="34" charset="0"/>
              </a:rPr>
              <a:t>, or </a:t>
            </a:r>
            <a:r>
              <a:rPr lang="en-US" sz="1200" b="1" i="0" dirty="0">
                <a:solidFill>
                  <a:srgbClr val="008000"/>
                </a:solidFill>
                <a:effectLst/>
                <a:latin typeface="Calibri" panose="020F0502020204030204" pitchFamily="34" charset="0"/>
              </a:rPr>
              <a:t>Certified</a:t>
            </a:r>
            <a:r>
              <a:rPr lang="en-US" sz="1200" b="0" i="0" dirty="0">
                <a:solidFill>
                  <a:srgbClr val="000000"/>
                </a:solidFill>
                <a:effectLst/>
                <a:latin typeface="Calibri" panose="020F0502020204030204" pitchFamily="34" charset="0"/>
              </a:rPr>
              <a:t>. The </a:t>
            </a:r>
            <a:r>
              <a:rPr lang="en-US" sz="1200" b="1" i="0" dirty="0">
                <a:solidFill>
                  <a:srgbClr val="008000"/>
                </a:solidFill>
                <a:effectLst/>
                <a:latin typeface="Calibri" panose="020F0502020204030204" pitchFamily="34" charset="0"/>
              </a:rPr>
              <a:t>Certified</a:t>
            </a:r>
            <a:r>
              <a:rPr lang="en-US" sz="1200" b="0" i="0" dirty="0">
                <a:solidFill>
                  <a:srgbClr val="000000"/>
                </a:solidFill>
                <a:effectLst/>
                <a:latin typeface="Calibri" panose="020F0502020204030204" pitchFamily="34" charset="0"/>
              </a:rPr>
              <a:t> option may be grayed out, depending upon your Power BI administrator settings. You can also check the box for </a:t>
            </a:r>
            <a:r>
              <a:rPr lang="en-US" sz="1200" b="1" i="0" dirty="0">
                <a:solidFill>
                  <a:srgbClr val="008000"/>
                </a:solidFill>
                <a:effectLst/>
                <a:latin typeface="Calibri" panose="020F0502020204030204" pitchFamily="34" charset="0"/>
              </a:rPr>
              <a:t>Feature on Home</a:t>
            </a:r>
            <a:r>
              <a:rPr lang="en-US" sz="1200" b="0" i="0" dirty="0">
                <a:solidFill>
                  <a:srgbClr val="000000"/>
                </a:solidFill>
                <a:effectLst/>
                <a:latin typeface="Calibri" panose="020F0502020204030204" pitchFamily="34" charset="0"/>
              </a:rPr>
              <a:t> to display the report in the </a:t>
            </a:r>
            <a:r>
              <a:rPr lang="en-US" sz="1200" b="1" i="0" dirty="0">
                <a:solidFill>
                  <a:srgbClr val="008000"/>
                </a:solidFill>
                <a:effectLst/>
                <a:latin typeface="Calibri" panose="020F0502020204030204" pitchFamily="34" charset="0"/>
              </a:rPr>
              <a:t>Features</a:t>
            </a:r>
            <a:r>
              <a:rPr lang="en-US" sz="1200" b="0" i="0" dirty="0">
                <a:solidFill>
                  <a:srgbClr val="000000"/>
                </a:solidFill>
                <a:effectLst/>
                <a:latin typeface="Calibri" panose="020F0502020204030204" pitchFamily="34" charset="0"/>
              </a:rPr>
              <a:t> section of the Power BI home screen.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Persistent filters</a:t>
            </a:r>
            <a:r>
              <a:rPr lang="en-US" sz="1200" b="0" i="0" dirty="0">
                <a:solidFill>
                  <a:srgbClr val="000000"/>
                </a:solidFill>
                <a:effectLst/>
                <a:latin typeface="Calibri" panose="020F0502020204030204" pitchFamily="34" charset="0"/>
              </a:rPr>
              <a:t>: Enables or disables the ability of other users to save filters on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Pages pane</a:t>
            </a:r>
            <a:r>
              <a:rPr lang="en-US" sz="1200" b="0" i="0" dirty="0">
                <a:solidFill>
                  <a:srgbClr val="000000"/>
                </a:solidFill>
                <a:effectLst/>
                <a:latin typeface="Calibri" panose="020F0502020204030204" pitchFamily="34" charset="0"/>
              </a:rPr>
              <a:t>: Controls whether the report pages are displayed in the </a:t>
            </a:r>
            <a:r>
              <a:rPr lang="en-US" sz="1200" b="1" i="0" dirty="0">
                <a:solidFill>
                  <a:srgbClr val="008000"/>
                </a:solidFill>
                <a:effectLst/>
                <a:latin typeface="Calibri" panose="020F0502020204030204" pitchFamily="34" charset="0"/>
              </a:rPr>
              <a:t>Pages</a:t>
            </a:r>
            <a:r>
              <a:rPr lang="en-US" sz="1200" b="0" i="0" dirty="0">
                <a:solidFill>
                  <a:srgbClr val="000000"/>
                </a:solidFill>
                <a:effectLst/>
                <a:latin typeface="Calibri" panose="020F0502020204030204" pitchFamily="34" charset="0"/>
              </a:rPr>
              <a:t> pane or as tabs along the bottom of the report, as in the Desktop version.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Visual options</a:t>
            </a:r>
            <a:r>
              <a:rPr lang="en-US" sz="1200" b="0" i="0" dirty="0">
                <a:solidFill>
                  <a:srgbClr val="000000"/>
                </a:solidFill>
                <a:effectLst/>
                <a:latin typeface="Calibri" panose="020F0502020204030204" pitchFamily="34" charset="0"/>
              </a:rPr>
              <a:t>: Visual options include the ability to enable or disable the header for visuals when in reading view, whether to use the modern visual header with updated styling options, and whether the default interaction between visuals is cross-highlighting or cross-filtering.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Export data</a:t>
            </a:r>
            <a:r>
              <a:rPr lang="en-US" sz="1200" b="0" i="0" dirty="0">
                <a:solidFill>
                  <a:srgbClr val="000000"/>
                </a:solidFill>
                <a:effectLst/>
                <a:latin typeface="Calibri" panose="020F0502020204030204" pitchFamily="34" charset="0"/>
              </a:rPr>
              <a:t>: This setting controls the kind of data users are allowed to export from the report and whether this can be done at all.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Filtering experience</a:t>
            </a:r>
            <a:r>
              <a:rPr lang="en-US" sz="1200" b="0" i="0" dirty="0">
                <a:solidFill>
                  <a:srgbClr val="000000"/>
                </a:solidFill>
                <a:effectLst/>
                <a:latin typeface="Calibri" panose="020F0502020204030204" pitchFamily="34" charset="0"/>
              </a:rPr>
              <a:t>: These settings enable or disable the ability of users to change filter types as well as enable or disable search functionality for the </a:t>
            </a:r>
            <a:r>
              <a:rPr lang="en-US" sz="1200" b="1" i="0" dirty="0">
                <a:solidFill>
                  <a:srgbClr val="008000"/>
                </a:solidFill>
                <a:effectLst/>
                <a:latin typeface="Calibri" panose="020F0502020204030204" pitchFamily="34" charset="0"/>
              </a:rPr>
              <a:t>Filters</a:t>
            </a:r>
            <a:r>
              <a:rPr lang="en-US" sz="1200" b="0" i="0" dirty="0">
                <a:solidFill>
                  <a:srgbClr val="000000"/>
                </a:solidFill>
                <a:effectLst/>
                <a:latin typeface="Calibri" panose="020F0502020204030204" pitchFamily="34" charset="0"/>
              </a:rPr>
              <a:t> pane. Filter types refer to such things as manual filters, auto filters, include/exclude filters, drill-down filters, and so on.</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Cross-report drill through</a:t>
            </a:r>
            <a:r>
              <a:rPr lang="en-US" sz="1200" b="0" i="0" dirty="0">
                <a:solidFill>
                  <a:srgbClr val="000000"/>
                </a:solidFill>
                <a:effectLst/>
                <a:latin typeface="Calibri" panose="020F0502020204030204" pitchFamily="34" charset="0"/>
              </a:rPr>
              <a:t>: Enables or disables the ability of visuals in the report to use other reports as drill-through targets.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Comments</a:t>
            </a:r>
            <a:r>
              <a:rPr lang="en-US" sz="1200" b="0" i="0" dirty="0">
                <a:solidFill>
                  <a:srgbClr val="000000"/>
                </a:solidFill>
                <a:effectLst/>
                <a:latin typeface="Calibri" panose="020F0502020204030204" pitchFamily="34" charset="0"/>
              </a:rPr>
              <a:t>: You can either enable or disable comments for the report.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Personalize visuals</a:t>
            </a:r>
            <a:r>
              <a:rPr lang="en-US" sz="1200" b="0" i="0" dirty="0">
                <a:solidFill>
                  <a:srgbClr val="000000"/>
                </a:solidFill>
                <a:effectLst/>
                <a:latin typeface="Calibri" panose="020F0502020204030204" pitchFamily="34" charset="0"/>
              </a:rPr>
              <a:t>: Toggles on or off the ability of users to personalize visuals. </a:t>
            </a:r>
          </a:p>
          <a:p>
            <a:pPr marL="171450" indent="-171450" algn="l" rtl="0" fontAlgn="base">
              <a:buFont typeface="Arial" panose="020B0604020202020204" pitchFamily="34" charset="0"/>
              <a:buChar char="•"/>
            </a:pPr>
            <a:r>
              <a:rPr lang="en-US" sz="1200" b="1" i="0" dirty="0">
                <a:solidFill>
                  <a:srgbClr val="008000"/>
                </a:solidFill>
                <a:effectLst/>
                <a:latin typeface="Calibri" panose="020F0502020204030204" pitchFamily="34" charset="0"/>
              </a:rPr>
              <a:t>Modern visual tooltips</a:t>
            </a:r>
            <a:r>
              <a:rPr lang="en-US" sz="1200" b="0" i="0" dirty="0">
                <a:solidFill>
                  <a:srgbClr val="000000"/>
                </a:solidFill>
                <a:effectLst/>
                <a:latin typeface="Calibri" panose="020F0502020204030204" pitchFamily="34" charset="0"/>
              </a:rPr>
              <a:t>: Enables or disables modern visual tooltips. </a:t>
            </a:r>
          </a:p>
          <a:p>
            <a:pPr marL="169863" indent="-169863" algn="l" rtl="0" fontAlgn="base">
              <a:lnSpc>
                <a:spcPts val="1737"/>
              </a:lnSpc>
              <a:buFont typeface="Arial" panose="020B0604020202020204" pitchFamily="34" charset="0"/>
              <a:buChar char="•"/>
            </a:pPr>
            <a:r>
              <a:rPr lang="en-US" sz="1200" b="1" i="0" dirty="0">
                <a:solidFill>
                  <a:srgbClr val="008000"/>
                </a:solidFill>
                <a:effectLst/>
                <a:latin typeface="Calibri" panose="020F0502020204030204" pitchFamily="34" charset="0"/>
              </a:rPr>
              <a:t>Tooltips auto-scale (preview)</a:t>
            </a:r>
            <a:r>
              <a:rPr lang="en-US" sz="1200" b="0" i="0" dirty="0">
                <a:solidFill>
                  <a:srgbClr val="000000"/>
                </a:solidFill>
                <a:effectLst/>
                <a:latin typeface="Calibri" panose="020F0502020204030204" pitchFamily="34" charset="0"/>
              </a:rPr>
              <a:t>: Controls whether tooltips automatically scale based on canvas size. </a:t>
            </a:r>
          </a:p>
          <a:p>
            <a:pPr marL="169863" indent="-169863" algn="l" rtl="0" fontAlgn="base">
              <a:lnSpc>
                <a:spcPts val="1737"/>
              </a:lnSpc>
              <a:buFont typeface="Arial" panose="020B0604020202020204" pitchFamily="34" charset="0"/>
              <a:buChar char="•"/>
            </a:pPr>
            <a:r>
              <a:rPr lang="en-US" sz="1200" b="1" i="0" dirty="0">
                <a:solidFill>
                  <a:srgbClr val="008000"/>
                </a:solidFill>
                <a:effectLst/>
                <a:latin typeface="Calibri" panose="020F0502020204030204" pitchFamily="34" charset="0"/>
              </a:rPr>
              <a:t>Insights (preview)</a:t>
            </a:r>
            <a:r>
              <a:rPr lang="en-US" sz="1200" b="0" i="0" dirty="0">
                <a:solidFill>
                  <a:srgbClr val="000000"/>
                </a:solidFill>
                <a:effectLst/>
                <a:latin typeface="Calibri" panose="020F0502020204030204" pitchFamily="34" charset="0"/>
              </a:rPr>
              <a:t>: Enables notification if key insights are available for a report.  </a:t>
            </a:r>
          </a:p>
          <a:p>
            <a:pPr marL="169863" indent="-169863" algn="l" rtl="0" fontAlgn="base">
              <a:lnSpc>
                <a:spcPts val="1737"/>
              </a:lnSpc>
              <a:buFont typeface="Arial" panose="020B0604020202020204" pitchFamily="34" charset="0"/>
              <a:buChar char="•"/>
            </a:pPr>
            <a:r>
              <a:rPr lang="en-US" sz="1200" b="1" i="0" dirty="0">
                <a:solidFill>
                  <a:srgbClr val="008000"/>
                </a:solidFill>
                <a:effectLst/>
                <a:latin typeface="Calibri" panose="020F0502020204030204" pitchFamily="34" charset="0"/>
              </a:rPr>
              <a:t>Default summarizations</a:t>
            </a:r>
            <a:r>
              <a:rPr lang="en-US" sz="1200" b="0" i="0" dirty="0">
                <a:solidFill>
                  <a:srgbClr val="000000"/>
                </a:solidFill>
                <a:effectLst/>
                <a:latin typeface="Calibri" panose="020F0502020204030204" pitchFamily="34" charset="0"/>
              </a:rPr>
              <a:t>: If enabled, aggregated fields always show the default summarization type. </a:t>
            </a:r>
          </a:p>
          <a:p>
            <a:pPr marL="171450" indent="-171450" algn="l" rtl="0" fontAlgn="base">
              <a:buFont typeface="Arial" panose="020B0604020202020204" pitchFamily="34" charset="0"/>
              <a:buChar char="•"/>
            </a:pPr>
            <a:endParaRPr lang="en-US" sz="1200" b="0" i="0" dirty="0">
              <a:solidFill>
                <a:srgbClr val="000000"/>
              </a:solidFill>
              <a:effectLst/>
              <a:latin typeface="Calibri" panose="020F0502020204030204" pitchFamily="34" charset="0"/>
            </a:endParaRPr>
          </a:p>
        </p:txBody>
      </p:sp>
    </p:spTree>
    <p:extLst>
      <p:ext uri="{BB962C8B-B14F-4D97-AF65-F5344CB8AC3E}">
        <p14:creationId xmlns:p14="http://schemas.microsoft.com/office/powerpoint/2010/main" val="239327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B08E8-FF26-E563-A0F0-18E6BEF64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60BE0B-6126-1169-D834-9783FBD13906}"/>
              </a:ext>
            </a:extLst>
          </p:cNvPr>
          <p:cNvSpPr>
            <a:spLocks noGrp="1"/>
          </p:cNvSpPr>
          <p:nvPr>
            <p:ph type="title"/>
          </p:nvPr>
        </p:nvSpPr>
        <p:spPr>
          <a:xfrm>
            <a:off x="1322318" y="268360"/>
            <a:ext cx="7288282" cy="665775"/>
          </a:xfrm>
        </p:spPr>
        <p:txBody>
          <a:bodyPr/>
          <a:lstStyle/>
          <a:p>
            <a:r>
              <a:rPr lang="en-US" dirty="0"/>
              <a:t>Export menu</a:t>
            </a:r>
          </a:p>
        </p:txBody>
      </p:sp>
      <p:sp>
        <p:nvSpPr>
          <p:cNvPr id="14" name="Slide Number Placeholder 5">
            <a:extLst>
              <a:ext uri="{FF2B5EF4-FFF2-40B4-BE49-F238E27FC236}">
                <a16:creationId xmlns:a16="http://schemas.microsoft.com/office/drawing/2014/main" id="{4E47073B-2D63-62C1-7A68-C4AD724F540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extBox 3">
            <a:extLst>
              <a:ext uri="{FF2B5EF4-FFF2-40B4-BE49-F238E27FC236}">
                <a16:creationId xmlns:a16="http://schemas.microsoft.com/office/drawing/2014/main" id="{B81F0B75-48EE-4648-97CF-70520F1FD917}"/>
              </a:ext>
            </a:extLst>
          </p:cNvPr>
          <p:cNvSpPr txBox="1"/>
          <p:nvPr/>
        </p:nvSpPr>
        <p:spPr>
          <a:xfrm>
            <a:off x="1322318" y="1141147"/>
            <a:ext cx="6102772" cy="2454518"/>
          </a:xfrm>
          <a:prstGeom prst="rect">
            <a:avLst/>
          </a:prstGeom>
          <a:noFill/>
        </p:spPr>
        <p:txBody>
          <a:bodyPr wrap="square">
            <a:spAutoFit/>
          </a:bodyPr>
          <a:lstStyle/>
          <a:p>
            <a:pPr algn="l" rtl="0" fontAlgn="base">
              <a:spcBef>
                <a:spcPts val="1200"/>
              </a:spcBef>
              <a:spcAft>
                <a:spcPts val="300"/>
              </a:spcAft>
              <a:buNone/>
            </a:pPr>
            <a:r>
              <a:rPr lang="en-US" sz="2000" b="1" i="0" dirty="0">
                <a:solidFill>
                  <a:srgbClr val="000000"/>
                </a:solidFill>
                <a:effectLst/>
              </a:rPr>
              <a:t>Analyze in Excel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Choosing this option results in an Excel file being created on OneDrive that contains a live link to the Power BI semantic model for the report. A button is provided to open the file in Excel Online. To utilize the file, you need to enable external data connections when prompted in Excel. Once enabled, you may use the semantic model's tables and columns to create </a:t>
            </a:r>
            <a:r>
              <a:rPr lang="en-US" sz="1800" b="1" i="0" dirty="0">
                <a:solidFill>
                  <a:srgbClr val="008000"/>
                </a:solidFill>
                <a:effectLst/>
              </a:rPr>
              <a:t>PivotTables</a:t>
            </a:r>
            <a:r>
              <a:rPr lang="en-US" sz="1800" b="0" i="0" dirty="0">
                <a:solidFill>
                  <a:srgbClr val="000000"/>
                </a:solidFill>
                <a:effectLst/>
              </a:rPr>
              <a:t> and </a:t>
            </a:r>
            <a:r>
              <a:rPr lang="en-US" sz="1800" b="1" i="0" dirty="0" err="1">
                <a:solidFill>
                  <a:srgbClr val="008000"/>
                </a:solidFill>
                <a:effectLst/>
              </a:rPr>
              <a:t>PivotCharts</a:t>
            </a:r>
            <a:r>
              <a:rPr lang="en-US" sz="1800" b="0" i="0" dirty="0">
                <a:solidFill>
                  <a:srgbClr val="000000"/>
                </a:solidFill>
                <a:effectLst/>
              </a:rPr>
              <a:t> within the Excel file. </a:t>
            </a:r>
            <a:endParaRPr lang="en-US" b="0" i="0" dirty="0">
              <a:solidFill>
                <a:srgbClr val="000000"/>
              </a:solidFill>
              <a:effectLst/>
            </a:endParaRPr>
          </a:p>
        </p:txBody>
      </p:sp>
      <p:sp>
        <p:nvSpPr>
          <p:cNvPr id="8" name="TextBox 7">
            <a:extLst>
              <a:ext uri="{FF2B5EF4-FFF2-40B4-BE49-F238E27FC236}">
                <a16:creationId xmlns:a16="http://schemas.microsoft.com/office/drawing/2014/main" id="{103A058F-E0BD-0F71-1D9F-16A6C31F51F1}"/>
              </a:ext>
            </a:extLst>
          </p:cNvPr>
          <p:cNvSpPr txBox="1"/>
          <p:nvPr/>
        </p:nvSpPr>
        <p:spPr>
          <a:xfrm>
            <a:off x="1322318" y="3802677"/>
            <a:ext cx="6102772" cy="840679"/>
          </a:xfrm>
          <a:prstGeom prst="rect">
            <a:avLst/>
          </a:prstGeom>
          <a:noFill/>
        </p:spPr>
        <p:txBody>
          <a:bodyPr wrap="square">
            <a:spAutoFit/>
          </a:bodyPr>
          <a:lstStyle/>
          <a:p>
            <a:pPr algn="l" rtl="0" fontAlgn="base">
              <a:lnSpc>
                <a:spcPts val="1500"/>
              </a:lnSpc>
              <a:spcBef>
                <a:spcPts val="1200"/>
              </a:spcBef>
              <a:spcAft>
                <a:spcPts val="300"/>
              </a:spcAft>
              <a:buNone/>
            </a:pPr>
            <a:r>
              <a:rPr lang="en-US" sz="2000" b="1" i="0" dirty="0">
                <a:solidFill>
                  <a:srgbClr val="000000"/>
                </a:solidFill>
                <a:effectLst/>
              </a:rPr>
              <a:t>PowerPoint </a:t>
            </a:r>
            <a:endParaRPr lang="en-US" b="1" i="0" dirty="0">
              <a:solidFill>
                <a:srgbClr val="000000"/>
              </a:solidFill>
              <a:effectLst/>
            </a:endParaRPr>
          </a:p>
          <a:p>
            <a:pPr algn="l" rtl="0" fontAlgn="base">
              <a:lnSpc>
                <a:spcPts val="1737"/>
              </a:lnSpc>
              <a:spcBef>
                <a:spcPts val="600"/>
              </a:spcBef>
              <a:spcAft>
                <a:spcPts val="600"/>
              </a:spcAft>
            </a:pPr>
            <a:r>
              <a:rPr lang="en-US" sz="1800" b="0" i="0" dirty="0">
                <a:solidFill>
                  <a:srgbClr val="000000"/>
                </a:solidFill>
                <a:effectLst/>
              </a:rPr>
              <a:t>The </a:t>
            </a:r>
            <a:r>
              <a:rPr lang="en-US" sz="1800" b="1" i="0" dirty="0">
                <a:solidFill>
                  <a:srgbClr val="008000"/>
                </a:solidFill>
                <a:effectLst/>
              </a:rPr>
              <a:t>PowerPoint</a:t>
            </a:r>
            <a:r>
              <a:rPr lang="en-US" sz="1800" b="0" i="0" dirty="0">
                <a:solidFill>
                  <a:srgbClr val="000000"/>
                </a:solidFill>
                <a:effectLst/>
              </a:rPr>
              <a:t> option is used to export or embed all of the pages of a report to a PowerPoint file. </a:t>
            </a:r>
            <a:endParaRPr lang="en-US" b="0" i="0" dirty="0">
              <a:solidFill>
                <a:srgbClr val="000000"/>
              </a:solidFill>
              <a:effectLst/>
            </a:endParaRPr>
          </a:p>
        </p:txBody>
      </p:sp>
      <p:sp>
        <p:nvSpPr>
          <p:cNvPr id="10" name="TextBox 9">
            <a:extLst>
              <a:ext uri="{FF2B5EF4-FFF2-40B4-BE49-F238E27FC236}">
                <a16:creationId xmlns:a16="http://schemas.microsoft.com/office/drawing/2014/main" id="{D57ACC22-D185-6640-BABD-D328C5952369}"/>
              </a:ext>
            </a:extLst>
          </p:cNvPr>
          <p:cNvSpPr txBox="1"/>
          <p:nvPr/>
        </p:nvSpPr>
        <p:spPr>
          <a:xfrm>
            <a:off x="1322318" y="4976745"/>
            <a:ext cx="6102772" cy="1492653"/>
          </a:xfrm>
          <a:prstGeom prst="rect">
            <a:avLst/>
          </a:prstGeom>
          <a:noFill/>
        </p:spPr>
        <p:txBody>
          <a:bodyPr wrap="square">
            <a:spAutoFit/>
          </a:bodyPr>
          <a:lstStyle/>
          <a:p>
            <a:pPr algn="l" rtl="0" fontAlgn="base">
              <a:lnSpc>
                <a:spcPts val="1500"/>
              </a:lnSpc>
              <a:spcBef>
                <a:spcPts val="1200"/>
              </a:spcBef>
              <a:spcAft>
                <a:spcPts val="300"/>
              </a:spcAft>
              <a:buNone/>
            </a:pPr>
            <a:r>
              <a:rPr lang="en-US" sz="2000" b="1" i="0" dirty="0">
                <a:solidFill>
                  <a:srgbClr val="000000"/>
                </a:solidFill>
                <a:effectLst/>
              </a:rPr>
              <a:t>PDF </a:t>
            </a:r>
            <a:endParaRPr lang="en-US" b="1" i="0" dirty="0">
              <a:solidFill>
                <a:srgbClr val="000000"/>
              </a:solidFill>
              <a:effectLst/>
            </a:endParaRPr>
          </a:p>
          <a:p>
            <a:pPr algn="l" rtl="0" fontAlgn="base">
              <a:lnSpc>
                <a:spcPts val="1737"/>
              </a:lnSpc>
              <a:spcBef>
                <a:spcPts val="600"/>
              </a:spcBef>
              <a:spcAft>
                <a:spcPts val="600"/>
              </a:spcAft>
            </a:pPr>
            <a:r>
              <a:rPr lang="en-US" sz="1800" b="0" i="0" dirty="0">
                <a:solidFill>
                  <a:srgbClr val="000000"/>
                </a:solidFill>
                <a:effectLst/>
              </a:rPr>
              <a:t>The </a:t>
            </a:r>
            <a:r>
              <a:rPr lang="en-US" sz="1800" b="1" i="0" dirty="0">
                <a:solidFill>
                  <a:srgbClr val="008000"/>
                </a:solidFill>
                <a:effectLst/>
              </a:rPr>
              <a:t>PDF</a:t>
            </a:r>
            <a:r>
              <a:rPr lang="en-US" sz="1800" b="0" i="0" dirty="0">
                <a:solidFill>
                  <a:srgbClr val="000000"/>
                </a:solidFill>
                <a:effectLst/>
              </a:rPr>
              <a:t> option is used to export all of the pages of the report to a </a:t>
            </a:r>
            <a:r>
              <a:rPr lang="en-US" sz="1800" b="1" i="0" dirty="0">
                <a:solidFill>
                  <a:srgbClr val="008000"/>
                </a:solidFill>
                <a:effectLst/>
              </a:rPr>
              <a:t>Portable Document Format</a:t>
            </a:r>
            <a:r>
              <a:rPr lang="en-US" sz="1800" b="0" i="0" dirty="0">
                <a:solidFill>
                  <a:srgbClr val="000000"/>
                </a:solidFill>
                <a:effectLst/>
              </a:rPr>
              <a:t> (</a:t>
            </a:r>
            <a:r>
              <a:rPr lang="en-US" sz="1800" b="1" i="0" dirty="0">
                <a:solidFill>
                  <a:srgbClr val="008000"/>
                </a:solidFill>
                <a:effectLst/>
              </a:rPr>
              <a:t>PDF</a:t>
            </a:r>
            <a:r>
              <a:rPr lang="en-US" sz="1800" b="0" i="0" dirty="0">
                <a:solidFill>
                  <a:srgbClr val="000000"/>
                </a:solidFill>
                <a:effectLst/>
              </a:rPr>
              <a:t>) file. Clicking on the </a:t>
            </a:r>
            <a:r>
              <a:rPr lang="en-US" sz="1800" b="1" i="0" dirty="0">
                <a:solidFill>
                  <a:srgbClr val="008000"/>
                </a:solidFill>
                <a:effectLst/>
              </a:rPr>
              <a:t>PDF</a:t>
            </a:r>
            <a:r>
              <a:rPr lang="en-US" sz="1800" b="0" i="0" dirty="0">
                <a:solidFill>
                  <a:srgbClr val="000000"/>
                </a:solidFill>
                <a:effectLst/>
              </a:rPr>
              <a:t> option displays the same </a:t>
            </a:r>
            <a:r>
              <a:rPr lang="en-US" sz="1800" b="1" i="0" dirty="0">
                <a:solidFill>
                  <a:srgbClr val="008000"/>
                </a:solidFill>
                <a:effectLst/>
              </a:rPr>
              <a:t>Export</a:t>
            </a:r>
            <a:r>
              <a:rPr lang="en-US" sz="1800" b="0" i="0" dirty="0">
                <a:solidFill>
                  <a:srgbClr val="000000"/>
                </a:solidFill>
                <a:effectLst/>
              </a:rPr>
              <a:t> dialog options as when using the </a:t>
            </a:r>
            <a:r>
              <a:rPr lang="en-US" sz="1800" b="1" i="0" dirty="0">
                <a:solidFill>
                  <a:srgbClr val="008000"/>
                </a:solidFill>
                <a:effectLst/>
              </a:rPr>
              <a:t>Export as an image</a:t>
            </a:r>
            <a:r>
              <a:rPr lang="en-US" sz="1800" b="0" i="0" dirty="0">
                <a:solidFill>
                  <a:srgbClr val="000000"/>
                </a:solidFill>
                <a:effectLst/>
              </a:rPr>
              <a:t> option for exporting as a </a:t>
            </a:r>
            <a:r>
              <a:rPr lang="en-US" sz="1800" b="1" i="0" dirty="0">
                <a:solidFill>
                  <a:srgbClr val="008000"/>
                </a:solidFill>
                <a:effectLst/>
              </a:rPr>
              <a:t>PowerPoint</a:t>
            </a:r>
            <a:r>
              <a:rPr lang="en-US" sz="1800" b="0" i="0" dirty="0">
                <a:solidFill>
                  <a:srgbClr val="000000"/>
                </a:solidFill>
                <a:effectLst/>
              </a:rPr>
              <a:t>. </a:t>
            </a:r>
            <a:endParaRPr lang="en-US" b="0" i="0" dirty="0">
              <a:solidFill>
                <a:srgbClr val="000000"/>
              </a:solidFill>
              <a:effectLst/>
            </a:endParaRPr>
          </a:p>
        </p:txBody>
      </p:sp>
      <p:pic>
        <p:nvPicPr>
          <p:cNvPr id="3074" name="Picture 2" descr="A screenshot of a powerpoint&#10;&#10;Description automatically generated, Picture">
            <a:extLst>
              <a:ext uri="{FF2B5EF4-FFF2-40B4-BE49-F238E27FC236}">
                <a16:creationId xmlns:a16="http://schemas.microsoft.com/office/drawing/2014/main" id="{D83EA68C-4A65-0998-A78D-00D1F30C1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8202" y="3024798"/>
            <a:ext cx="4026438" cy="2698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03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341D9-4328-F9FA-27BC-3894619BD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D501D-63A4-4840-F852-3AA625637C2C}"/>
              </a:ext>
            </a:extLst>
          </p:cNvPr>
          <p:cNvSpPr>
            <a:spLocks noGrp="1"/>
          </p:cNvSpPr>
          <p:nvPr>
            <p:ph type="title"/>
          </p:nvPr>
        </p:nvSpPr>
        <p:spPr>
          <a:xfrm>
            <a:off x="1322318" y="268360"/>
            <a:ext cx="7288282" cy="665775"/>
          </a:xfrm>
        </p:spPr>
        <p:txBody>
          <a:bodyPr/>
          <a:lstStyle/>
          <a:p>
            <a:r>
              <a:rPr lang="en-US" dirty="0"/>
              <a:t>Share</a:t>
            </a:r>
          </a:p>
        </p:txBody>
      </p:sp>
      <p:sp>
        <p:nvSpPr>
          <p:cNvPr id="14" name="Slide Number Placeholder 5">
            <a:extLst>
              <a:ext uri="{FF2B5EF4-FFF2-40B4-BE49-F238E27FC236}">
                <a16:creationId xmlns:a16="http://schemas.microsoft.com/office/drawing/2014/main" id="{9D41E3F6-7E8F-B131-09FC-0D1E30F7B717}"/>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5" name="TextBox 4">
            <a:extLst>
              <a:ext uri="{FF2B5EF4-FFF2-40B4-BE49-F238E27FC236}">
                <a16:creationId xmlns:a16="http://schemas.microsoft.com/office/drawing/2014/main" id="{00A05719-94A0-2B0B-2F72-BDD154D6D28D}"/>
              </a:ext>
            </a:extLst>
          </p:cNvPr>
          <p:cNvSpPr txBox="1"/>
          <p:nvPr/>
        </p:nvSpPr>
        <p:spPr>
          <a:xfrm>
            <a:off x="1322318" y="1151436"/>
            <a:ext cx="6102772" cy="532903"/>
          </a:xfrm>
          <a:prstGeom prst="rect">
            <a:avLst/>
          </a:prstGeom>
          <a:noFill/>
        </p:spPr>
        <p:txBody>
          <a:bodyPr wrap="square">
            <a:spAutoFit/>
          </a:bodyPr>
          <a:lstStyle/>
          <a:p>
            <a:pPr algn="l" rtl="0" fontAlgn="base">
              <a:lnSpc>
                <a:spcPts val="1737"/>
              </a:lnSpc>
              <a:spcBef>
                <a:spcPts val="600"/>
              </a:spcBef>
              <a:spcAft>
                <a:spcPts val="600"/>
              </a:spcAft>
            </a:pPr>
            <a:r>
              <a:rPr lang="en-US" sz="1800" b="0" i="0" dirty="0">
                <a:solidFill>
                  <a:srgbClr val="000000"/>
                </a:solidFill>
                <a:effectLst/>
              </a:rPr>
              <a:t>Clicking the </a:t>
            </a:r>
            <a:r>
              <a:rPr lang="en-US" sz="1800" b="1" i="0" dirty="0">
                <a:solidFill>
                  <a:srgbClr val="008000"/>
                </a:solidFill>
                <a:effectLst/>
              </a:rPr>
              <a:t>Share</a:t>
            </a:r>
            <a:r>
              <a:rPr lang="en-US" sz="1800" b="0" i="0" dirty="0">
                <a:solidFill>
                  <a:srgbClr val="000000"/>
                </a:solidFill>
                <a:effectLst/>
              </a:rPr>
              <a:t> button in the ribbon opens the </a:t>
            </a:r>
            <a:r>
              <a:rPr lang="en-US" sz="1800" b="1" i="0" dirty="0">
                <a:solidFill>
                  <a:srgbClr val="008000"/>
                </a:solidFill>
                <a:effectLst/>
              </a:rPr>
              <a:t>Send link</a:t>
            </a:r>
            <a:r>
              <a:rPr lang="en-US" sz="1800" b="0" i="0" dirty="0">
                <a:solidFill>
                  <a:srgbClr val="000000"/>
                </a:solidFill>
                <a:effectLst/>
              </a:rPr>
              <a:t> dialog.</a:t>
            </a:r>
            <a:endParaRPr lang="en-US" b="0" i="0" dirty="0">
              <a:solidFill>
                <a:srgbClr val="000000"/>
              </a:solidFill>
              <a:effectLst/>
            </a:endParaRPr>
          </a:p>
        </p:txBody>
      </p:sp>
      <p:pic>
        <p:nvPicPr>
          <p:cNvPr id="4098" name="Picture 2" descr="Picture 1, Picture">
            <a:extLst>
              <a:ext uri="{FF2B5EF4-FFF2-40B4-BE49-F238E27FC236}">
                <a16:creationId xmlns:a16="http://schemas.microsoft.com/office/drawing/2014/main" id="{7FD40748-8C41-9AC2-F079-06CE7D99C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05" y="1901640"/>
            <a:ext cx="3280077" cy="442775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icture 1, Picture">
            <a:extLst>
              <a:ext uri="{FF2B5EF4-FFF2-40B4-BE49-F238E27FC236}">
                <a16:creationId xmlns:a16="http://schemas.microsoft.com/office/drawing/2014/main" id="{9E87F783-581C-EC9C-32FD-25BDF6F323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4226" y="1901640"/>
            <a:ext cx="3267868" cy="461346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icture 1, Picture">
            <a:extLst>
              <a:ext uri="{FF2B5EF4-FFF2-40B4-BE49-F238E27FC236}">
                <a16:creationId xmlns:a16="http://schemas.microsoft.com/office/drawing/2014/main" id="{8F3D62C5-7573-6171-90CF-C06D00A41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76338" y="1901640"/>
            <a:ext cx="4810125" cy="536782"/>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A screenshot of a computer&#10;&#10;Description automatically generated, Picture">
            <a:extLst>
              <a:ext uri="{FF2B5EF4-FFF2-40B4-BE49-F238E27FC236}">
                <a16:creationId xmlns:a16="http://schemas.microsoft.com/office/drawing/2014/main" id="{88F11C22-D5C4-2F30-7D85-9694677CD4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36422" y="2438422"/>
            <a:ext cx="2261990" cy="4076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02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B0411-EF99-2FA3-4E98-C5291F5099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6FB39-6B29-7977-6E3C-D13C182819B6}"/>
              </a:ext>
            </a:extLst>
          </p:cNvPr>
          <p:cNvSpPr>
            <a:spLocks noGrp="1"/>
          </p:cNvSpPr>
          <p:nvPr>
            <p:ph type="title"/>
          </p:nvPr>
        </p:nvSpPr>
        <p:spPr>
          <a:xfrm>
            <a:off x="1322318" y="268360"/>
            <a:ext cx="7288282" cy="665775"/>
          </a:xfrm>
        </p:spPr>
        <p:txBody>
          <a:bodyPr/>
          <a:lstStyle/>
          <a:p>
            <a:r>
              <a:rPr lang="en-US" dirty="0"/>
              <a:t>Teams</a:t>
            </a:r>
          </a:p>
        </p:txBody>
      </p:sp>
      <p:sp>
        <p:nvSpPr>
          <p:cNvPr id="14" name="Slide Number Placeholder 5">
            <a:extLst>
              <a:ext uri="{FF2B5EF4-FFF2-40B4-BE49-F238E27FC236}">
                <a16:creationId xmlns:a16="http://schemas.microsoft.com/office/drawing/2014/main" id="{675F1D85-D44F-D4DE-E51C-B811B3D72785}"/>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9010348B-A5BE-85B0-EA69-1CDFEB67F58D}"/>
              </a:ext>
            </a:extLst>
          </p:cNvPr>
          <p:cNvSpPr txBox="1"/>
          <p:nvPr/>
        </p:nvSpPr>
        <p:spPr>
          <a:xfrm>
            <a:off x="1322318" y="991136"/>
            <a:ext cx="6102772" cy="532903"/>
          </a:xfrm>
          <a:prstGeom prst="rect">
            <a:avLst/>
          </a:prstGeom>
          <a:noFill/>
        </p:spPr>
        <p:txBody>
          <a:bodyPr wrap="square">
            <a:spAutoFit/>
          </a:bodyPr>
          <a:lstStyle/>
          <a:p>
            <a:pPr algn="l" rtl="0" fontAlgn="base">
              <a:lnSpc>
                <a:spcPts val="1737"/>
              </a:lnSpc>
              <a:spcBef>
                <a:spcPts val="600"/>
              </a:spcBef>
              <a:spcAft>
                <a:spcPts val="600"/>
              </a:spcAft>
            </a:pPr>
            <a:r>
              <a:rPr lang="en-US" dirty="0">
                <a:solidFill>
                  <a:srgbClr val="000000"/>
                </a:solidFill>
              </a:rPr>
              <a:t>Clicking the </a:t>
            </a:r>
            <a:r>
              <a:rPr lang="en-US" sz="1800" b="1" i="0" dirty="0">
                <a:solidFill>
                  <a:srgbClr val="008000"/>
                </a:solidFill>
                <a:effectLst/>
              </a:rPr>
              <a:t>Teams</a:t>
            </a:r>
            <a:r>
              <a:rPr lang="en-US" sz="1800" b="0" i="0" dirty="0">
                <a:solidFill>
                  <a:srgbClr val="000000"/>
                </a:solidFill>
                <a:effectLst/>
              </a:rPr>
              <a:t> button opens the </a:t>
            </a:r>
            <a:r>
              <a:rPr lang="en-US" sz="1800" b="1" i="0" dirty="0">
                <a:solidFill>
                  <a:srgbClr val="008000"/>
                </a:solidFill>
                <a:effectLst/>
              </a:rPr>
              <a:t>Share to Microsoft Teams</a:t>
            </a:r>
            <a:r>
              <a:rPr lang="en-US" sz="1800" b="0" i="0" dirty="0">
                <a:solidFill>
                  <a:srgbClr val="000000"/>
                </a:solidFill>
                <a:effectLst/>
              </a:rPr>
              <a:t> dialog.</a:t>
            </a:r>
            <a:endParaRPr lang="en-US" b="0" i="0" dirty="0">
              <a:solidFill>
                <a:srgbClr val="000000"/>
              </a:solidFill>
              <a:effectLst/>
            </a:endParaRPr>
          </a:p>
        </p:txBody>
      </p:sp>
      <p:pic>
        <p:nvPicPr>
          <p:cNvPr id="5122" name="Picture 2" descr="A screenshot of a computer&#10;&#10;Description automatically generated, Picture">
            <a:extLst>
              <a:ext uri="{FF2B5EF4-FFF2-40B4-BE49-F238E27FC236}">
                <a16:creationId xmlns:a16="http://schemas.microsoft.com/office/drawing/2014/main" id="{5C23E693-DCEE-0709-D425-5A02C227D7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651560"/>
            <a:ext cx="5230707" cy="4938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57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746D2-483D-5638-F90F-A53C1C54ED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F745D-D74D-A680-ECB1-B5F205EE4F33}"/>
              </a:ext>
            </a:extLst>
          </p:cNvPr>
          <p:cNvSpPr>
            <a:spLocks noGrp="1"/>
          </p:cNvSpPr>
          <p:nvPr>
            <p:ph type="title"/>
          </p:nvPr>
        </p:nvSpPr>
        <p:spPr>
          <a:xfrm>
            <a:off x="1322318" y="268360"/>
            <a:ext cx="7288282" cy="665775"/>
          </a:xfrm>
        </p:spPr>
        <p:txBody>
          <a:bodyPr/>
          <a:lstStyle/>
          <a:p>
            <a:r>
              <a:rPr lang="en-US" dirty="0"/>
              <a:t>Explore</a:t>
            </a:r>
          </a:p>
        </p:txBody>
      </p:sp>
      <p:sp>
        <p:nvSpPr>
          <p:cNvPr id="14" name="Slide Number Placeholder 5">
            <a:extLst>
              <a:ext uri="{FF2B5EF4-FFF2-40B4-BE49-F238E27FC236}">
                <a16:creationId xmlns:a16="http://schemas.microsoft.com/office/drawing/2014/main" id="{F713A789-232D-26D4-5383-8D5BABF2C0E8}"/>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4" name="TextBox 3">
            <a:extLst>
              <a:ext uri="{FF2B5EF4-FFF2-40B4-BE49-F238E27FC236}">
                <a16:creationId xmlns:a16="http://schemas.microsoft.com/office/drawing/2014/main" id="{F92C2FF4-CE30-6711-A775-E691C738FC72}"/>
              </a:ext>
            </a:extLst>
          </p:cNvPr>
          <p:cNvSpPr txBox="1"/>
          <p:nvPr/>
        </p:nvSpPr>
        <p:spPr>
          <a:xfrm>
            <a:off x="1322318" y="991136"/>
            <a:ext cx="6102772" cy="532903"/>
          </a:xfrm>
          <a:prstGeom prst="rect">
            <a:avLst/>
          </a:prstGeom>
          <a:noFill/>
        </p:spPr>
        <p:txBody>
          <a:bodyPr wrap="square">
            <a:spAutoFit/>
          </a:bodyPr>
          <a:lstStyle/>
          <a:p>
            <a:pPr algn="l" rtl="0" fontAlgn="base">
              <a:lnSpc>
                <a:spcPts val="1737"/>
              </a:lnSpc>
              <a:spcBef>
                <a:spcPts val="600"/>
              </a:spcBef>
              <a:spcAft>
                <a:spcPts val="600"/>
              </a:spcAft>
            </a:pPr>
            <a:r>
              <a:rPr lang="en-US" dirty="0">
                <a:solidFill>
                  <a:srgbClr val="000000"/>
                </a:solidFill>
              </a:rPr>
              <a:t>The </a:t>
            </a:r>
            <a:r>
              <a:rPr lang="en-US" b="1" dirty="0">
                <a:solidFill>
                  <a:srgbClr val="008000"/>
                </a:solidFill>
              </a:rPr>
              <a:t>Explore</a:t>
            </a:r>
            <a:r>
              <a:rPr lang="en-US" dirty="0">
                <a:solidFill>
                  <a:srgbClr val="000000"/>
                </a:solidFill>
              </a:rPr>
              <a:t> option is a preview feature that opens an interface that provides a limited authoring experience.</a:t>
            </a:r>
            <a:endParaRPr lang="en-US" b="0" i="0" dirty="0">
              <a:solidFill>
                <a:srgbClr val="000000"/>
              </a:solidFill>
              <a:effectLst/>
            </a:endParaRPr>
          </a:p>
        </p:txBody>
      </p:sp>
      <p:pic>
        <p:nvPicPr>
          <p:cNvPr id="6146" name="Picture 2" descr="A screenshot of a computer&#10;&#10;Description automatically generated, Picture">
            <a:extLst>
              <a:ext uri="{FF2B5EF4-FFF2-40B4-BE49-F238E27FC236}">
                <a16:creationId xmlns:a16="http://schemas.microsoft.com/office/drawing/2014/main" id="{A99E9E03-EC08-DD56-4CA1-DA6C09A52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0691" y="1524039"/>
            <a:ext cx="5410630" cy="5184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616138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698</TotalTime>
  <Words>1982</Words>
  <Application>Microsoft Office PowerPoint</Application>
  <PresentationFormat>Widescreen</PresentationFormat>
  <Paragraphs>150</Paragraphs>
  <Slides>24</Slides>
  <Notes>21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24</vt:i4>
      </vt:variant>
    </vt:vector>
  </HeadingPairs>
  <TitlesOfParts>
    <vt:vector size="32" baseType="lpstr">
      <vt:lpstr>Aptos</vt:lpstr>
      <vt:lpstr>Aptos Display</vt:lpstr>
      <vt:lpstr>Arial</vt:lpstr>
      <vt:lpstr>Calibri</vt:lpstr>
      <vt:lpstr>Tenorite</vt:lpstr>
      <vt:lpstr>Trebuchet MS</vt:lpstr>
      <vt:lpstr>Custom</vt:lpstr>
      <vt:lpstr>Custom Design</vt:lpstr>
      <vt:lpstr>Learn Power BI: Chapter 9  Using Reports in the Power BI Service </vt:lpstr>
      <vt:lpstr>Lesson Plan</vt:lpstr>
      <vt:lpstr>Viewing and Using Reports</vt:lpstr>
      <vt:lpstr>File Menu</vt:lpstr>
      <vt:lpstr>Settings</vt:lpstr>
      <vt:lpstr>Export menu</vt:lpstr>
      <vt:lpstr>Share</vt:lpstr>
      <vt:lpstr>Teams</vt:lpstr>
      <vt:lpstr>Explore</vt:lpstr>
      <vt:lpstr>Subscribe to Report</vt:lpstr>
      <vt:lpstr>Set Alert</vt:lpstr>
      <vt:lpstr>Ellipsis (…)</vt:lpstr>
      <vt:lpstr>Viewing and Using REports</vt:lpstr>
      <vt:lpstr>Reset</vt:lpstr>
      <vt:lpstr>Bookmark</vt:lpstr>
      <vt:lpstr>View</vt:lpstr>
      <vt:lpstr>Comment</vt:lpstr>
      <vt:lpstr>Refresh Visuals and Add to Favorites</vt:lpstr>
      <vt:lpstr>Editing and Creating REports</vt:lpstr>
      <vt:lpstr>Editing Reports</vt:lpstr>
      <vt:lpstr>Creating a Report</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2025-05-16T19:43:52Z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