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295" r:id="rId8"/>
    <p:sldId id="258" r:id="rId9"/>
    <p:sldId id="333" r:id="rId10"/>
    <p:sldId id="334" r:id="rId11"/>
    <p:sldId id="302" r:id="rId12"/>
    <p:sldId id="287" r:id="rId13"/>
    <p:sldId id="327" r:id="rId14"/>
    <p:sldId id="303" r:id="rId15"/>
    <p:sldId id="321" r:id="rId16"/>
    <p:sldId id="320" r:id="rId17"/>
    <p:sldId id="297" r:id="rId18"/>
    <p:sldId id="330" r:id="rId19"/>
    <p:sldId id="331" r:id="rId20"/>
    <p:sldId id="332" r:id="rId21"/>
    <p:sldId id="329" r:id="rId22"/>
    <p:sldId id="291" r:id="rId23"/>
    <p:sldId id="29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E334C-84D2-4BE9-9055-4DB67CCA761D}" v="136" dt="2025-05-18T15:08:01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655" autoAdjust="0"/>
  </p:normalViewPr>
  <p:slideViewPr>
    <p:cSldViewPr snapToGrid="0">
      <p:cViewPr varScale="1">
        <p:scale>
          <a:sx n="58" d="100"/>
          <a:sy n="58" d="100"/>
        </p:scale>
        <p:origin x="616" y="2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915F71AC-D29A-43C7-8A10-3186F6CCB57E}"/>
    <pc:docChg chg="custSel addSld delSld modSld">
      <pc:chgData name="Greg Deckler" userId="38fedbb726841d9a" providerId="LiveId" clId="{915F71AC-D29A-43C7-8A10-3186F6CCB57E}" dt="2025-05-15T18:13:18.678" v="1717" actId="20577"/>
      <pc:docMkLst>
        <pc:docMk/>
      </pc:docMkLst>
      <pc:sldChg chg="modSp mod">
        <pc:chgData name="Greg Deckler" userId="38fedbb726841d9a" providerId="LiveId" clId="{915F71AC-D29A-43C7-8A10-3186F6CCB57E}" dt="2025-05-15T17:43:20.196" v="2"/>
        <pc:sldMkLst>
          <pc:docMk/>
          <pc:sldMk cId="2586058810" sldId="256"/>
        </pc:sldMkLst>
        <pc:spChg chg="mod">
          <ac:chgData name="Greg Deckler" userId="38fedbb726841d9a" providerId="LiveId" clId="{915F71AC-D29A-43C7-8A10-3186F6CCB57E}" dt="2025-05-15T17:43:20.196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915F71AC-D29A-43C7-8A10-3186F6CCB57E}" dt="2025-05-15T17:43:53.496" v="76" actId="20577"/>
        <pc:sldMkLst>
          <pc:docMk/>
          <pc:sldMk cId="1713219598" sldId="257"/>
        </pc:sldMkLst>
        <pc:spChg chg="mod">
          <ac:chgData name="Greg Deckler" userId="38fedbb726841d9a" providerId="LiveId" clId="{915F71AC-D29A-43C7-8A10-3186F6CCB57E}" dt="2025-05-15T17:43:53.496" v="7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915F71AC-D29A-43C7-8A10-3186F6CCB57E}" dt="2025-05-15T17:51:37.022" v="532" actId="2711"/>
        <pc:sldMkLst>
          <pc:docMk/>
          <pc:sldMk cId="3571516367" sldId="258"/>
        </pc:sldMkLst>
        <pc:spChg chg="mod">
          <ac:chgData name="Greg Deckler" userId="38fedbb726841d9a" providerId="LiveId" clId="{915F71AC-D29A-43C7-8A10-3186F6CCB57E}" dt="2025-05-15T17:45:48.352" v="101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addSp delSp modSp mod">
        <pc:chgData name="Greg Deckler" userId="38fedbb726841d9a" providerId="LiveId" clId="{915F71AC-D29A-43C7-8A10-3186F6CCB57E}" dt="2025-05-15T18:01:56.795" v="966" actId="1076"/>
        <pc:sldMkLst>
          <pc:docMk/>
          <pc:sldMk cId="2202967927" sldId="287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821448023" sldId="288"/>
        </pc:sldMkLst>
      </pc:sldChg>
      <pc:sldChg chg="modSp mod">
        <pc:chgData name="Greg Deckler" userId="38fedbb726841d9a" providerId="LiveId" clId="{915F71AC-D29A-43C7-8A10-3186F6CCB57E}" dt="2025-05-15T18:11:38.530" v="1662" actId="20577"/>
        <pc:sldMkLst>
          <pc:docMk/>
          <pc:sldMk cId="3799680084" sldId="291"/>
        </pc:sldMkLst>
        <pc:spChg chg="mod">
          <ac:chgData name="Greg Deckler" userId="38fedbb726841d9a" providerId="LiveId" clId="{915F71AC-D29A-43C7-8A10-3186F6CCB57E}" dt="2025-05-15T18:11:38.530" v="1662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915F71AC-D29A-43C7-8A10-3186F6CCB57E}" dt="2025-05-15T18:13:18.678" v="1717" actId="20577"/>
        <pc:sldMkLst>
          <pc:docMk/>
          <pc:sldMk cId="2391922671" sldId="292"/>
        </pc:sldMkLst>
        <pc:spChg chg="mod">
          <ac:chgData name="Greg Deckler" userId="38fedbb726841d9a" providerId="LiveId" clId="{915F71AC-D29A-43C7-8A10-3186F6CCB57E}" dt="2025-05-15T18:12:56.962" v="16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915F71AC-D29A-43C7-8A10-3186F6CCB57E}" dt="2025-05-15T18:13:18.678" v="1717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915F71AC-D29A-43C7-8A10-3186F6CCB57E}" dt="2025-05-15T17:44:02.616" v="77"/>
        <pc:sldMkLst>
          <pc:docMk/>
          <pc:sldMk cId="1022823623" sldId="295"/>
        </pc:sldMkLst>
        <pc:spChg chg="mod">
          <ac:chgData name="Greg Deckler" userId="38fedbb726841d9a" providerId="LiveId" clId="{915F71AC-D29A-43C7-8A10-3186F6CCB57E}" dt="2025-05-15T17:44:02.616" v="77"/>
          <ac:spMkLst>
            <pc:docMk/>
            <pc:sldMk cId="1022823623" sldId="295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915F71AC-D29A-43C7-8A10-3186F6CCB57E}" dt="2025-05-15T17:51:44.806" v="533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915F71AC-D29A-43C7-8A10-3186F6CCB57E}" dt="2025-05-15T17:44:10.934" v="78"/>
        <pc:sldMkLst>
          <pc:docMk/>
          <pc:sldMk cId="1489774725" sldId="302"/>
        </pc:sldMkLst>
        <pc:spChg chg="mod">
          <ac:chgData name="Greg Deckler" userId="38fedbb726841d9a" providerId="LiveId" clId="{915F71AC-D29A-43C7-8A10-3186F6CCB57E}" dt="2025-05-15T17:44:10.934" v="78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915F71AC-D29A-43C7-8A10-3186F6CCB57E}" dt="2025-05-15T17:44:25.105" v="79"/>
        <pc:sldMkLst>
          <pc:docMk/>
          <pc:sldMk cId="1784309828" sldId="303"/>
        </pc:sldMkLst>
        <pc:spChg chg="mod">
          <ac:chgData name="Greg Deckler" userId="38fedbb726841d9a" providerId="LiveId" clId="{915F71AC-D29A-43C7-8A10-3186F6CCB57E}" dt="2025-05-15T17:44:25.105" v="79"/>
          <ac:spMkLst>
            <pc:docMk/>
            <pc:sldMk cId="1784309828" sldId="303"/>
            <ac:spMk id="2" creationId="{D8DFCAC6-4055-CD81-EA58-50F0F1C623F3}"/>
          </ac:spMkLst>
        </pc:spChg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1374069880" sldId="304"/>
        </pc:sldMkLst>
      </pc:sldChg>
      <pc:sldChg chg="addSp delSp modSp mod">
        <pc:chgData name="Greg Deckler" userId="38fedbb726841d9a" providerId="LiveId" clId="{915F71AC-D29A-43C7-8A10-3186F6CCB57E}" dt="2025-05-15T17:52:16.284" v="539" actId="1076"/>
        <pc:sldMkLst>
          <pc:docMk/>
          <pc:sldMk cId="1965639277" sldId="314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77906579" sldId="315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2380479274" sldId="316"/>
        </pc:sldMkLst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3049251102" sldId="317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08777281" sldId="318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2597729630" sldId="319"/>
        </pc:sldMkLst>
      </pc:sldChg>
      <pc:sldChg chg="addSp delSp modSp mod">
        <pc:chgData name="Greg Deckler" userId="38fedbb726841d9a" providerId="LiveId" clId="{915F71AC-D29A-43C7-8A10-3186F6CCB57E}" dt="2025-05-15T18:10:58.758" v="1644" actId="2710"/>
        <pc:sldMkLst>
          <pc:docMk/>
          <pc:sldMk cId="100975824" sldId="320"/>
        </pc:sldMkLst>
        <pc:spChg chg="mod">
          <ac:chgData name="Greg Deckler" userId="38fedbb726841d9a" providerId="LiveId" clId="{915F71AC-D29A-43C7-8A10-3186F6CCB57E}" dt="2025-05-15T18:08:13.245" v="1141" actId="20577"/>
          <ac:spMkLst>
            <pc:docMk/>
            <pc:sldMk cId="100975824" sldId="320"/>
            <ac:spMk id="2" creationId="{4022056A-7547-ABF7-3748-71DA9A965B86}"/>
          </ac:spMkLst>
        </pc:spChg>
      </pc:sldChg>
      <pc:sldChg chg="addSp delSp modSp mod">
        <pc:chgData name="Greg Deckler" userId="38fedbb726841d9a" providerId="LiveId" clId="{915F71AC-D29A-43C7-8A10-3186F6CCB57E}" dt="2025-05-15T18:07:30.609" v="1101" actId="1076"/>
        <pc:sldMkLst>
          <pc:docMk/>
          <pc:sldMk cId="3893802485" sldId="321"/>
        </pc:sldMkLst>
        <pc:spChg chg="mod">
          <ac:chgData name="Greg Deckler" userId="38fedbb726841d9a" providerId="LiveId" clId="{915F71AC-D29A-43C7-8A10-3186F6CCB57E}" dt="2025-05-15T18:06:26.819" v="1085" actId="20577"/>
          <ac:spMkLst>
            <pc:docMk/>
            <pc:sldMk cId="3893802485" sldId="321"/>
            <ac:spMk id="2" creationId="{1A925842-1526-40B2-E3DD-E70CC9DA3D1F}"/>
          </ac:spMkLst>
        </pc:spChg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767763278" sldId="322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4135928791" sldId="323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598327615" sldId="324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23572064" sldId="325"/>
        </pc:sldMkLst>
      </pc:sldChg>
      <pc:sldChg chg="addSp delSp modSp add mod">
        <pc:chgData name="Greg Deckler" userId="38fedbb726841d9a" providerId="LiveId" clId="{915F71AC-D29A-43C7-8A10-3186F6CCB57E}" dt="2025-05-15T17:59:56.260" v="919" actId="108"/>
        <pc:sldMkLst>
          <pc:docMk/>
          <pc:sldMk cId="1261473347" sldId="326"/>
        </pc:sldMkLst>
      </pc:sldChg>
      <pc:sldChg chg="addSp delSp modSp add mod">
        <pc:chgData name="Greg Deckler" userId="38fedbb726841d9a" providerId="LiveId" clId="{915F71AC-D29A-43C7-8A10-3186F6CCB57E}" dt="2025-05-15T18:02:24.702" v="991" actId="1076"/>
        <pc:sldMkLst>
          <pc:docMk/>
          <pc:sldMk cId="2555104768" sldId="327"/>
        </pc:sldMkLst>
        <pc:spChg chg="mod">
          <ac:chgData name="Greg Deckler" userId="38fedbb726841d9a" providerId="LiveId" clId="{915F71AC-D29A-43C7-8A10-3186F6CCB57E}" dt="2025-05-15T18:02:17.522" v="987" actId="20577"/>
          <ac:spMkLst>
            <pc:docMk/>
            <pc:sldMk cId="2555104768" sldId="327"/>
            <ac:spMk id="4" creationId="{37D0A25A-B0EC-0366-9C51-490955DF1842}"/>
          </ac:spMkLst>
        </pc:spChg>
      </pc:sldChg>
      <pc:sldChg chg="addSp delSp modSp add mod">
        <pc:chgData name="Greg Deckler" userId="38fedbb726841d9a" providerId="LiveId" clId="{915F71AC-D29A-43C7-8A10-3186F6CCB57E}" dt="2025-05-15T18:02:57.934" v="1002" actId="107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915F71AC-D29A-43C7-8A10-3186F6CCB57E}" dt="2025-05-15T18:03:27.695" v="1020" actId="1076"/>
        <pc:sldMkLst>
          <pc:docMk/>
          <pc:sldMk cId="3372973088" sldId="329"/>
        </pc:sldMkLst>
      </pc:sldChg>
      <pc:sldChg chg="addSp delSp modSp add mod">
        <pc:chgData name="Greg Deckler" userId="38fedbb726841d9a" providerId="LiveId" clId="{915F71AC-D29A-43C7-8A10-3186F6CCB57E}" dt="2025-05-15T18:04:03.695" v="1036" actId="1076"/>
        <pc:sldMkLst>
          <pc:docMk/>
          <pc:sldMk cId="990171983" sldId="330"/>
        </pc:sldMkLst>
      </pc:sldChg>
      <pc:sldChg chg="addSp delSp modSp add mod">
        <pc:chgData name="Greg Deckler" userId="38fedbb726841d9a" providerId="LiveId" clId="{915F71AC-D29A-43C7-8A10-3186F6CCB57E}" dt="2025-05-15T18:05:04.860" v="1054" actId="1076"/>
        <pc:sldMkLst>
          <pc:docMk/>
          <pc:sldMk cId="3444419234" sldId="331"/>
        </pc:sldMkLst>
      </pc:sldChg>
    </pc:docChg>
  </pc:docChgLst>
  <pc:docChgLst>
    <pc:chgData name="Greg Deckler" userId="38fedbb726841d9a" providerId="LiveId" clId="{23C7599C-FC6A-4526-99A4-08BF1888DB08}"/>
    <pc:docChg chg="undo custSel addSld delSld modSld sldOrd">
      <pc:chgData name="Greg Deckler" userId="38fedbb726841d9a" providerId="LiveId" clId="{23C7599C-FC6A-4526-99A4-08BF1888DB08}" dt="2025-05-15T15:14:38.012" v="2281" actId="1076"/>
      <pc:docMkLst>
        <pc:docMk/>
      </pc:docMkLst>
      <pc:sldChg chg="modSp mod">
        <pc:chgData name="Greg Deckler" userId="38fedbb726841d9a" providerId="LiveId" clId="{23C7599C-FC6A-4526-99A4-08BF1888DB08}" dt="2025-05-15T14:29:36.306" v="19" actId="20577"/>
        <pc:sldMkLst>
          <pc:docMk/>
          <pc:sldMk cId="2586058810" sldId="256"/>
        </pc:sldMkLst>
        <pc:spChg chg="mod">
          <ac:chgData name="Greg Deckler" userId="38fedbb726841d9a" providerId="LiveId" clId="{23C7599C-FC6A-4526-99A4-08BF1888DB08}" dt="2025-05-15T14:29:36.306" v="1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23C7599C-FC6A-4526-99A4-08BF1888DB08}" dt="2025-05-15T14:30:03.058" v="112" actId="20577"/>
        <pc:sldMkLst>
          <pc:docMk/>
          <pc:sldMk cId="1713219598" sldId="257"/>
        </pc:sldMkLst>
        <pc:spChg chg="mod">
          <ac:chgData name="Greg Deckler" userId="38fedbb726841d9a" providerId="LiveId" clId="{23C7599C-FC6A-4526-99A4-08BF1888DB08}" dt="2025-05-15T14:30:03.058" v="112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23C7599C-FC6A-4526-99A4-08BF1888DB08}" dt="2025-05-15T14:55:53.174" v="1633" actId="2711"/>
        <pc:sldMkLst>
          <pc:docMk/>
          <pc:sldMk cId="3571516367" sldId="258"/>
        </pc:sldMkLst>
        <pc:spChg chg="mod">
          <ac:chgData name="Greg Deckler" userId="38fedbb726841d9a" providerId="LiveId" clId="{23C7599C-FC6A-4526-99A4-08BF1888DB08}" dt="2025-05-15T14:35:43.230" v="229" actId="14100"/>
          <ac:spMkLst>
            <pc:docMk/>
            <pc:sldMk cId="3571516367" sldId="258"/>
            <ac:spMk id="2" creationId="{0A32731C-311B-46F7-A865-6C3AF6B09A47}"/>
          </ac:spMkLst>
        </pc:spChg>
      </pc:sldChg>
      <pc:sldChg chg="del">
        <pc:chgData name="Greg Deckler" userId="38fedbb726841d9a" providerId="LiveId" clId="{23C7599C-FC6A-4526-99A4-08BF1888DB08}" dt="2025-05-15T14:44:14.135" v="947" actId="2696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23C7599C-FC6A-4526-99A4-08BF1888DB08}" dt="2025-05-15T14:55:03.003" v="1628" actId="2711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23C7599C-FC6A-4526-99A4-08BF1888DB08}" dt="2025-05-15T14:57:19.604" v="1641" actId="1076"/>
        <pc:sldMkLst>
          <pc:docMk/>
          <pc:sldMk cId="821448023" sldId="288"/>
        </pc:sldMkLst>
      </pc:sldChg>
      <pc:sldChg chg="modSp mod">
        <pc:chgData name="Greg Deckler" userId="38fedbb726841d9a" providerId="LiveId" clId="{23C7599C-FC6A-4526-99A4-08BF1888DB08}" dt="2025-05-15T14:32:17.805" v="138" actId="404"/>
        <pc:sldMkLst>
          <pc:docMk/>
          <pc:sldMk cId="3799680084" sldId="291"/>
        </pc:sldMkLst>
        <pc:spChg chg="mod">
          <ac:chgData name="Greg Deckler" userId="38fedbb726841d9a" providerId="LiveId" clId="{23C7599C-FC6A-4526-99A4-08BF1888DB08}" dt="2025-05-15T14:32:17.805" v="138" actId="404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23C7599C-FC6A-4526-99A4-08BF1888DB08}" dt="2025-05-15T14:33:48.540" v="218" actId="20577"/>
        <pc:sldMkLst>
          <pc:docMk/>
          <pc:sldMk cId="2391922671" sldId="292"/>
        </pc:sldMkLst>
        <pc:spChg chg="mod">
          <ac:chgData name="Greg Deckler" userId="38fedbb726841d9a" providerId="LiveId" clId="{23C7599C-FC6A-4526-99A4-08BF1888DB08}" dt="2025-05-15T14:33:33.011" v="1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23C7599C-FC6A-4526-99A4-08BF1888DB08}" dt="2025-05-15T14:33:48.540" v="21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23C7599C-FC6A-4526-99A4-08BF1888DB08}" dt="2025-05-15T14:30:15.477" v="113"/>
        <pc:sldMkLst>
          <pc:docMk/>
          <pc:sldMk cId="1022823623" sldId="295"/>
        </pc:sldMkLst>
        <pc:spChg chg="mod">
          <ac:chgData name="Greg Deckler" userId="38fedbb726841d9a" providerId="LiveId" clId="{23C7599C-FC6A-4526-99A4-08BF1888DB08}" dt="2025-05-15T14:30:15.477" v="113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23C7599C-FC6A-4526-99A4-08BF1888DB08}" dt="2025-05-15T14:37:47.445" v="282" actId="2696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23C7599C-FC6A-4526-99A4-08BF1888DB08}" dt="2025-05-15T14:55:44.646" v="1632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23C7599C-FC6A-4526-99A4-08BF1888DB08}" dt="2025-05-15T14:30:28.275" v="114"/>
        <pc:sldMkLst>
          <pc:docMk/>
          <pc:sldMk cId="1489774725" sldId="302"/>
        </pc:sldMkLst>
        <pc:spChg chg="mod">
          <ac:chgData name="Greg Deckler" userId="38fedbb726841d9a" providerId="LiveId" clId="{23C7599C-FC6A-4526-99A4-08BF1888DB08}" dt="2025-05-15T14:30:28.275" v="114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23C7599C-FC6A-4526-99A4-08BF1888DB08}" dt="2025-05-15T14:30:41.266" v="115"/>
        <pc:sldMkLst>
          <pc:docMk/>
          <pc:sldMk cId="1784309828" sldId="303"/>
        </pc:sldMkLst>
        <pc:spChg chg="mod">
          <ac:chgData name="Greg Deckler" userId="38fedbb726841d9a" providerId="LiveId" clId="{23C7599C-FC6A-4526-99A4-08BF1888DB08}" dt="2025-05-15T14:30:41.266" v="115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23C7599C-FC6A-4526-99A4-08BF1888DB08}" dt="2025-05-15T15:02:34.092" v="1703" actId="20577"/>
        <pc:sldMkLst>
          <pc:docMk/>
          <pc:sldMk cId="1374069880" sldId="304"/>
        </pc:sldMkLst>
      </pc:sldChg>
      <pc:sldChg chg="addSp modSp mod">
        <pc:chgData name="Greg Deckler" userId="38fedbb726841d9a" providerId="LiveId" clId="{23C7599C-FC6A-4526-99A4-08BF1888DB08}" dt="2025-05-15T14:55:21.944" v="1630" actId="1076"/>
        <pc:sldMkLst>
          <pc:docMk/>
          <pc:sldMk cId="1965639277" sldId="314"/>
        </pc:sldMkLst>
      </pc:sldChg>
      <pc:sldChg chg="addSp modSp add mod">
        <pc:chgData name="Greg Deckler" userId="38fedbb726841d9a" providerId="LiveId" clId="{23C7599C-FC6A-4526-99A4-08BF1888DB08}" dt="2025-05-15T14:54:55.341" v="1627" actId="2711"/>
        <pc:sldMkLst>
          <pc:docMk/>
          <pc:sldMk cId="77906579" sldId="315"/>
        </pc:sldMkLst>
      </pc:sldChg>
      <pc:sldChg chg="addSp delSp modSp add mod">
        <pc:chgData name="Greg Deckler" userId="38fedbb726841d9a" providerId="LiveId" clId="{23C7599C-FC6A-4526-99A4-08BF1888DB08}" dt="2025-05-15T15:00:21.630" v="1676" actId="1076"/>
        <pc:sldMkLst>
          <pc:docMk/>
          <pc:sldMk cId="2380479274" sldId="316"/>
        </pc:sldMkLst>
      </pc:sldChg>
      <pc:sldChg chg="add">
        <pc:chgData name="Greg Deckler" userId="38fedbb726841d9a" providerId="LiveId" clId="{23C7599C-FC6A-4526-99A4-08BF1888DB08}" dt="2025-05-15T15:02:37.049" v="1704" actId="2890"/>
        <pc:sldMkLst>
          <pc:docMk/>
          <pc:sldMk cId="3049251102" sldId="317"/>
        </pc:sldMkLst>
      </pc:sldChg>
      <pc:sldChg chg="addSp modSp add mod">
        <pc:chgData name="Greg Deckler" userId="38fedbb726841d9a" providerId="LiveId" clId="{23C7599C-FC6A-4526-99A4-08BF1888DB08}" dt="2025-05-15T15:06:59.943" v="1896" actId="1076"/>
        <pc:sldMkLst>
          <pc:docMk/>
          <pc:sldMk cId="1108777281" sldId="318"/>
        </pc:sldMkLst>
      </pc:sldChg>
      <pc:sldChg chg="addSp modSp add mod">
        <pc:chgData name="Greg Deckler" userId="38fedbb726841d9a" providerId="LiveId" clId="{23C7599C-FC6A-4526-99A4-08BF1888DB08}" dt="2025-05-15T15:05:57.488" v="1871" actId="1076"/>
        <pc:sldMkLst>
          <pc:docMk/>
          <pc:sldMk cId="2597729630" sldId="319"/>
        </pc:sldMkLst>
      </pc:sldChg>
      <pc:sldChg chg="addSp modSp add mod">
        <pc:chgData name="Greg Deckler" userId="38fedbb726841d9a" providerId="LiveId" clId="{23C7599C-FC6A-4526-99A4-08BF1888DB08}" dt="2025-05-15T15:05:10.490" v="1866" actId="108"/>
        <pc:sldMkLst>
          <pc:docMk/>
          <pc:sldMk cId="100975824" sldId="320"/>
        </pc:sldMkLst>
        <pc:spChg chg="mod">
          <ac:chgData name="Greg Deckler" userId="38fedbb726841d9a" providerId="LiveId" clId="{23C7599C-FC6A-4526-99A4-08BF1888DB08}" dt="2025-05-15T15:04:03.673" v="1797" actId="20577"/>
          <ac:spMkLst>
            <pc:docMk/>
            <pc:sldMk cId="100975824" sldId="320"/>
            <ac:spMk id="2" creationId="{4022056A-7547-ABF7-3748-71DA9A965B86}"/>
          </ac:spMkLst>
        </pc:spChg>
      </pc:sldChg>
      <pc:sldChg chg="addSp modSp add mod">
        <pc:chgData name="Greg Deckler" userId="38fedbb726841d9a" providerId="LiveId" clId="{23C7599C-FC6A-4526-99A4-08BF1888DB08}" dt="2025-05-15T15:03:30.977" v="1782" actId="20577"/>
        <pc:sldMkLst>
          <pc:docMk/>
          <pc:sldMk cId="3893802485" sldId="321"/>
        </pc:sldMkLst>
      </pc:sldChg>
      <pc:sldChg chg="addSp modSp add mod">
        <pc:chgData name="Greg Deckler" userId="38fedbb726841d9a" providerId="LiveId" clId="{23C7599C-FC6A-4526-99A4-08BF1888DB08}" dt="2025-05-15T15:11:52.838" v="2086" actId="1076"/>
        <pc:sldMkLst>
          <pc:docMk/>
          <pc:sldMk cId="3767763278" sldId="322"/>
        </pc:sldMkLst>
      </pc:sldChg>
      <pc:sldChg chg="addSp modSp add mod">
        <pc:chgData name="Greg Deckler" userId="38fedbb726841d9a" providerId="LiveId" clId="{23C7599C-FC6A-4526-99A4-08BF1888DB08}" dt="2025-05-15T15:13:52.361" v="2225" actId="1076"/>
        <pc:sldMkLst>
          <pc:docMk/>
          <pc:sldMk cId="4135928791" sldId="323"/>
        </pc:sldMkLst>
      </pc:sldChg>
      <pc:sldChg chg="addSp modSp add mod ord">
        <pc:chgData name="Greg Deckler" userId="38fedbb726841d9a" providerId="LiveId" clId="{23C7599C-FC6A-4526-99A4-08BF1888DB08}" dt="2025-05-15T15:09:45.045" v="1955"/>
        <pc:sldMkLst>
          <pc:docMk/>
          <pc:sldMk cId="3598327615" sldId="324"/>
        </pc:sldMkLst>
      </pc:sldChg>
      <pc:sldChg chg="addSp modSp add mod">
        <pc:chgData name="Greg Deckler" userId="38fedbb726841d9a" providerId="LiveId" clId="{23C7599C-FC6A-4526-99A4-08BF1888DB08}" dt="2025-05-15T15:14:38.012" v="2281" actId="1076"/>
        <pc:sldMkLst>
          <pc:docMk/>
          <pc:sldMk cId="1123572064" sldId="325"/>
        </pc:sldMkLst>
      </pc:sldChg>
    </pc:docChg>
  </pc:docChgLst>
  <pc:docChgLst>
    <pc:chgData name="Greg Deckler" userId="38fedbb726841d9a" providerId="LiveId" clId="{844E334C-84D2-4BE9-9055-4DB67CCA761D}"/>
    <pc:docChg chg="undo custSel addSld delSld modSld sldOrd">
      <pc:chgData name="Greg Deckler" userId="38fedbb726841d9a" providerId="LiveId" clId="{844E334C-84D2-4BE9-9055-4DB67CCA761D}" dt="2025-05-18T15:08:01.280" v="715" actId="1076"/>
      <pc:docMkLst>
        <pc:docMk/>
      </pc:docMkLst>
      <pc:sldChg chg="modSp mod">
        <pc:chgData name="Greg Deckler" userId="38fedbb726841d9a" providerId="LiveId" clId="{844E334C-84D2-4BE9-9055-4DB67CCA761D}" dt="2025-05-18T14:40:18.115" v="3"/>
        <pc:sldMkLst>
          <pc:docMk/>
          <pc:sldMk cId="2586058810" sldId="256"/>
        </pc:sldMkLst>
        <pc:spChg chg="mod">
          <ac:chgData name="Greg Deckler" userId="38fedbb726841d9a" providerId="LiveId" clId="{844E334C-84D2-4BE9-9055-4DB67CCA761D}" dt="2025-05-18T14:40:18.115" v="3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844E334C-84D2-4BE9-9055-4DB67CCA761D}" dt="2025-05-18T14:41:02.728" v="121" actId="20577"/>
        <pc:sldMkLst>
          <pc:docMk/>
          <pc:sldMk cId="1713219598" sldId="257"/>
        </pc:sldMkLst>
        <pc:spChg chg="mod">
          <ac:chgData name="Greg Deckler" userId="38fedbb726841d9a" providerId="LiveId" clId="{844E334C-84D2-4BE9-9055-4DB67CCA761D}" dt="2025-05-18T14:41:02.728" v="121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mod">
        <pc:chgData name="Greg Deckler" userId="38fedbb726841d9a" providerId="LiveId" clId="{844E334C-84D2-4BE9-9055-4DB67CCA761D}" dt="2025-05-18T14:46:13.666" v="249" actId="1076"/>
        <pc:sldMkLst>
          <pc:docMk/>
          <pc:sldMk cId="3571516367" sldId="258"/>
        </pc:sldMkLst>
        <pc:spChg chg="mod">
          <ac:chgData name="Greg Deckler" userId="38fedbb726841d9a" providerId="LiveId" clId="{844E334C-84D2-4BE9-9055-4DB67CCA761D}" dt="2025-05-18T14:45:45.014" v="239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Greg Deckler" userId="38fedbb726841d9a" providerId="LiveId" clId="{844E334C-84D2-4BE9-9055-4DB67CCA761D}" dt="2025-05-18T14:45:28.448" v="231" actId="1076"/>
          <ac:spMkLst>
            <pc:docMk/>
            <pc:sldMk cId="3571516367" sldId="258"/>
            <ac:spMk id="5" creationId="{22B93772-A2C9-2421-BC31-AC29BF73BD4C}"/>
          </ac:spMkLst>
        </pc:spChg>
        <pc:picChg chg="add mod">
          <ac:chgData name="Greg Deckler" userId="38fedbb726841d9a" providerId="LiveId" clId="{844E334C-84D2-4BE9-9055-4DB67CCA761D}" dt="2025-05-18T14:46:10.347" v="248" actId="1076"/>
          <ac:picMkLst>
            <pc:docMk/>
            <pc:sldMk cId="3571516367" sldId="258"/>
            <ac:picMk id="1026" creationId="{43FCAA00-0D0B-0479-96F5-C144F49BDF65}"/>
          </ac:picMkLst>
        </pc:picChg>
        <pc:picChg chg="add mod">
          <ac:chgData name="Greg Deckler" userId="38fedbb726841d9a" providerId="LiveId" clId="{844E334C-84D2-4BE9-9055-4DB67CCA761D}" dt="2025-05-18T14:46:13.666" v="249" actId="1076"/>
          <ac:picMkLst>
            <pc:docMk/>
            <pc:sldMk cId="3571516367" sldId="258"/>
            <ac:picMk id="1028" creationId="{CDD83AB4-4D19-41F7-3B5C-98460B175E92}"/>
          </ac:picMkLst>
        </pc:picChg>
      </pc:sldChg>
      <pc:sldChg chg="addSp delSp modSp mod">
        <pc:chgData name="Greg Deckler" userId="38fedbb726841d9a" providerId="LiveId" clId="{844E334C-84D2-4BE9-9055-4DB67CCA761D}" dt="2025-05-18T14:50:41.089" v="348" actId="1037"/>
        <pc:sldMkLst>
          <pc:docMk/>
          <pc:sldMk cId="2202967927" sldId="287"/>
        </pc:sldMkLst>
        <pc:spChg chg="add mod">
          <ac:chgData name="Greg Deckler" userId="38fedbb726841d9a" providerId="LiveId" clId="{844E334C-84D2-4BE9-9055-4DB67CCA761D}" dt="2025-05-18T14:48:40.849" v="266" actId="20577"/>
          <ac:spMkLst>
            <pc:docMk/>
            <pc:sldMk cId="2202967927" sldId="287"/>
            <ac:spMk id="2" creationId="{046F2176-E003-C078-C365-D3910697D4C7}"/>
          </ac:spMkLst>
        </pc:spChg>
        <pc:spChg chg="add mod">
          <ac:chgData name="Greg Deckler" userId="38fedbb726841d9a" providerId="LiveId" clId="{844E334C-84D2-4BE9-9055-4DB67CCA761D}" dt="2025-05-18T14:49:47.046" v="297" actId="108"/>
          <ac:spMkLst>
            <pc:docMk/>
            <pc:sldMk cId="2202967927" sldId="287"/>
            <ac:spMk id="4" creationId="{733AC59E-BA0A-F4FD-1FB2-26393B9B6DEF}"/>
          </ac:spMkLst>
        </pc:spChg>
        <pc:picChg chg="del">
          <ac:chgData name="Greg Deckler" userId="38fedbb726841d9a" providerId="LiveId" clId="{844E334C-84D2-4BE9-9055-4DB67CCA761D}" dt="2025-05-18T14:48:25.182" v="250" actId="478"/>
          <ac:picMkLst>
            <pc:docMk/>
            <pc:sldMk cId="2202967927" sldId="287"/>
            <ac:picMk id="1026" creationId="{B9061326-3EFE-246C-36FA-F7D8DDF433E3}"/>
          </ac:picMkLst>
        </pc:picChg>
        <pc:picChg chg="add mod">
          <ac:chgData name="Greg Deckler" userId="38fedbb726841d9a" providerId="LiveId" clId="{844E334C-84D2-4BE9-9055-4DB67CCA761D}" dt="2025-05-18T14:50:01.731" v="298" actId="1076"/>
          <ac:picMkLst>
            <pc:docMk/>
            <pc:sldMk cId="2202967927" sldId="287"/>
            <ac:picMk id="2050" creationId="{817BFA7F-5668-5FCF-4CB8-010516EFBA5B}"/>
          </ac:picMkLst>
        </pc:picChg>
        <pc:picChg chg="add mod">
          <ac:chgData name="Greg Deckler" userId="38fedbb726841d9a" providerId="LiveId" clId="{844E334C-84D2-4BE9-9055-4DB67CCA761D}" dt="2025-05-18T14:50:38.299" v="337" actId="1038"/>
          <ac:picMkLst>
            <pc:docMk/>
            <pc:sldMk cId="2202967927" sldId="287"/>
            <ac:picMk id="2052" creationId="{08C78DA2-E17E-8288-0D7D-B18BB5B808AC}"/>
          </ac:picMkLst>
        </pc:picChg>
        <pc:picChg chg="add mod">
          <ac:chgData name="Greg Deckler" userId="38fedbb726841d9a" providerId="LiveId" clId="{844E334C-84D2-4BE9-9055-4DB67CCA761D}" dt="2025-05-18T14:50:41.089" v="348" actId="1037"/>
          <ac:picMkLst>
            <pc:docMk/>
            <pc:sldMk cId="2202967927" sldId="287"/>
            <ac:picMk id="2054" creationId="{D170B9C1-0B94-8480-2FA9-15DF3E5E36B9}"/>
          </ac:picMkLst>
        </pc:picChg>
      </pc:sldChg>
      <pc:sldChg chg="modSp mod">
        <pc:chgData name="Greg Deckler" userId="38fedbb726841d9a" providerId="LiveId" clId="{844E334C-84D2-4BE9-9055-4DB67CCA761D}" dt="2025-05-18T14:43:06.290" v="150" actId="14100"/>
        <pc:sldMkLst>
          <pc:docMk/>
          <pc:sldMk cId="3799680084" sldId="291"/>
        </pc:sldMkLst>
        <pc:spChg chg="mod">
          <ac:chgData name="Greg Deckler" userId="38fedbb726841d9a" providerId="LiveId" clId="{844E334C-84D2-4BE9-9055-4DB67CCA761D}" dt="2025-05-18T14:43:06.290" v="150" actId="14100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844E334C-84D2-4BE9-9055-4DB67CCA761D}" dt="2025-05-18T14:44:11.671" v="198" actId="20577"/>
        <pc:sldMkLst>
          <pc:docMk/>
          <pc:sldMk cId="2391922671" sldId="292"/>
        </pc:sldMkLst>
        <pc:spChg chg="mod">
          <ac:chgData name="Greg Deckler" userId="38fedbb726841d9a" providerId="LiveId" clId="{844E334C-84D2-4BE9-9055-4DB67CCA761D}" dt="2025-05-18T14:43:48.735" v="175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844E334C-84D2-4BE9-9055-4DB67CCA761D}" dt="2025-05-18T14:44:11.671" v="19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addSp delSp modSp mod">
        <pc:chgData name="Greg Deckler" userId="38fedbb726841d9a" providerId="LiveId" clId="{844E334C-84D2-4BE9-9055-4DB67CCA761D}" dt="2025-05-18T14:41:31.881" v="124"/>
        <pc:sldMkLst>
          <pc:docMk/>
          <pc:sldMk cId="1022823623" sldId="295"/>
        </pc:sldMkLst>
        <pc:spChg chg="mod">
          <ac:chgData name="Greg Deckler" userId="38fedbb726841d9a" providerId="LiveId" clId="{844E334C-84D2-4BE9-9055-4DB67CCA761D}" dt="2025-05-18T14:41:31.881" v="124"/>
          <ac:spMkLst>
            <pc:docMk/>
            <pc:sldMk cId="1022823623" sldId="295"/>
            <ac:spMk id="2" creationId="{D8DFCAC6-4055-CD81-EA58-50F0F1C623F3}"/>
          </ac:spMkLst>
        </pc:spChg>
        <pc:picChg chg="add del">
          <ac:chgData name="Greg Deckler" userId="38fedbb726841d9a" providerId="LiveId" clId="{844E334C-84D2-4BE9-9055-4DB67CCA761D}" dt="2025-05-18T14:41:25.552" v="123" actId="22"/>
          <ac:picMkLst>
            <pc:docMk/>
            <pc:sldMk cId="1022823623" sldId="295"/>
            <ac:picMk id="4" creationId="{725F4B5A-0047-DBF4-3CEB-03F973307F0E}"/>
          </ac:picMkLst>
        </pc:picChg>
      </pc:sldChg>
      <pc:sldChg chg="modSp mod">
        <pc:chgData name="Greg Deckler" userId="38fedbb726841d9a" providerId="LiveId" clId="{844E334C-84D2-4BE9-9055-4DB67CCA761D}" dt="2025-05-18T14:42:19.498" v="129" actId="20577"/>
        <pc:sldMkLst>
          <pc:docMk/>
          <pc:sldMk cId="1466400223" sldId="297"/>
        </pc:sldMkLst>
        <pc:spChg chg="mod">
          <ac:chgData name="Greg Deckler" userId="38fedbb726841d9a" providerId="LiveId" clId="{844E334C-84D2-4BE9-9055-4DB67CCA761D}" dt="2025-05-18T14:42:19.498" v="129" actId="20577"/>
          <ac:spMkLst>
            <pc:docMk/>
            <pc:sldMk cId="1466400223" sldId="297"/>
            <ac:spMk id="2" creationId="{20F60054-6D92-DD29-CF6A-9CCED3331A40}"/>
          </ac:spMkLst>
        </pc:spChg>
      </pc:sldChg>
      <pc:sldChg chg="modSp mod">
        <pc:chgData name="Greg Deckler" userId="38fedbb726841d9a" providerId="LiveId" clId="{844E334C-84D2-4BE9-9055-4DB67CCA761D}" dt="2025-05-18T14:41:44.308" v="125"/>
        <pc:sldMkLst>
          <pc:docMk/>
          <pc:sldMk cId="1489774725" sldId="302"/>
        </pc:sldMkLst>
        <pc:spChg chg="mod">
          <ac:chgData name="Greg Deckler" userId="38fedbb726841d9a" providerId="LiveId" clId="{844E334C-84D2-4BE9-9055-4DB67CCA761D}" dt="2025-05-18T14:41:44.308" v="125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844E334C-84D2-4BE9-9055-4DB67CCA761D}" dt="2025-05-18T14:41:55.492" v="126"/>
        <pc:sldMkLst>
          <pc:docMk/>
          <pc:sldMk cId="1784309828" sldId="303"/>
        </pc:sldMkLst>
        <pc:spChg chg="mod">
          <ac:chgData name="Greg Deckler" userId="38fedbb726841d9a" providerId="LiveId" clId="{844E334C-84D2-4BE9-9055-4DB67CCA761D}" dt="2025-05-18T14:41:55.492" v="126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844E334C-84D2-4BE9-9055-4DB67CCA761D}" dt="2025-05-18T14:56:36.566" v="558" actId="1076"/>
        <pc:sldMkLst>
          <pc:docMk/>
          <pc:sldMk cId="100975824" sldId="320"/>
        </pc:sldMkLst>
        <pc:spChg chg="mod">
          <ac:chgData name="Greg Deckler" userId="38fedbb726841d9a" providerId="LiveId" clId="{844E334C-84D2-4BE9-9055-4DB67CCA761D}" dt="2025-05-18T14:55:38.455" v="543" actId="20577"/>
          <ac:spMkLst>
            <pc:docMk/>
            <pc:sldMk cId="100975824" sldId="320"/>
            <ac:spMk id="2" creationId="{4022056A-7547-ABF7-3748-71DA9A965B86}"/>
          </ac:spMkLst>
        </pc:spChg>
        <pc:spChg chg="del">
          <ac:chgData name="Greg Deckler" userId="38fedbb726841d9a" providerId="LiveId" clId="{844E334C-84D2-4BE9-9055-4DB67CCA761D}" dt="2025-05-18T14:55:53.637" v="547" actId="478"/>
          <ac:spMkLst>
            <pc:docMk/>
            <pc:sldMk cId="100975824" sldId="320"/>
            <ac:spMk id="5" creationId="{2A102C4C-C11A-BD9A-0BA8-A60D2A2624DB}"/>
          </ac:spMkLst>
        </pc:spChg>
        <pc:picChg chg="del">
          <ac:chgData name="Greg Deckler" userId="38fedbb726841d9a" providerId="LiveId" clId="{844E334C-84D2-4BE9-9055-4DB67CCA761D}" dt="2025-05-18T14:55:41.178" v="544" actId="478"/>
          <ac:picMkLst>
            <pc:docMk/>
            <pc:sldMk cId="100975824" sldId="320"/>
            <ac:picMk id="3074" creationId="{41706D2E-5FF4-DCA8-9719-59F0CA484BE0}"/>
          </ac:picMkLst>
        </pc:picChg>
        <pc:picChg chg="del">
          <ac:chgData name="Greg Deckler" userId="38fedbb726841d9a" providerId="LiveId" clId="{844E334C-84D2-4BE9-9055-4DB67CCA761D}" dt="2025-05-18T14:55:43.077" v="545" actId="478"/>
          <ac:picMkLst>
            <pc:docMk/>
            <pc:sldMk cId="100975824" sldId="320"/>
            <ac:picMk id="3076" creationId="{C0EBC9FF-2A80-F73A-1626-14CFD011E70A}"/>
          </ac:picMkLst>
        </pc:picChg>
        <pc:picChg chg="del">
          <ac:chgData name="Greg Deckler" userId="38fedbb726841d9a" providerId="LiveId" clId="{844E334C-84D2-4BE9-9055-4DB67CCA761D}" dt="2025-05-18T14:55:43.614" v="546" actId="478"/>
          <ac:picMkLst>
            <pc:docMk/>
            <pc:sldMk cId="100975824" sldId="320"/>
            <ac:picMk id="3078" creationId="{17865E7D-1C74-9BFB-4B1F-AB54069EE8A8}"/>
          </ac:picMkLst>
        </pc:picChg>
        <pc:picChg chg="add mod">
          <ac:chgData name="Greg Deckler" userId="38fedbb726841d9a" providerId="LiveId" clId="{844E334C-84D2-4BE9-9055-4DB67CCA761D}" dt="2025-05-18T14:56:36.566" v="558" actId="1076"/>
          <ac:picMkLst>
            <pc:docMk/>
            <pc:sldMk cId="100975824" sldId="320"/>
            <ac:picMk id="5122" creationId="{0C023832-64CE-B088-14B2-46C6D001B394}"/>
          </ac:picMkLst>
        </pc:picChg>
        <pc:picChg chg="add mod">
          <ac:chgData name="Greg Deckler" userId="38fedbb726841d9a" providerId="LiveId" clId="{844E334C-84D2-4BE9-9055-4DB67CCA761D}" dt="2025-05-18T14:56:14.236" v="553" actId="14100"/>
          <ac:picMkLst>
            <pc:docMk/>
            <pc:sldMk cId="100975824" sldId="320"/>
            <ac:picMk id="5124" creationId="{96593B6B-8862-C4D5-E5A0-508589920BD3}"/>
          </ac:picMkLst>
        </pc:picChg>
        <pc:picChg chg="add mod">
          <ac:chgData name="Greg Deckler" userId="38fedbb726841d9a" providerId="LiveId" clId="{844E334C-84D2-4BE9-9055-4DB67CCA761D}" dt="2025-05-18T14:56:32.125" v="557" actId="14100"/>
          <ac:picMkLst>
            <pc:docMk/>
            <pc:sldMk cId="100975824" sldId="320"/>
            <ac:picMk id="5126" creationId="{7CD8FF18-1A96-1C82-BE9D-80E6D529D039}"/>
          </ac:picMkLst>
        </pc:picChg>
      </pc:sldChg>
      <pc:sldChg chg="addSp delSp modSp mod">
        <pc:chgData name="Greg Deckler" userId="38fedbb726841d9a" providerId="LiveId" clId="{844E334C-84D2-4BE9-9055-4DB67CCA761D}" dt="2025-05-18T14:55:07.962" v="513" actId="1076"/>
        <pc:sldMkLst>
          <pc:docMk/>
          <pc:sldMk cId="3893802485" sldId="321"/>
        </pc:sldMkLst>
        <pc:spChg chg="mod">
          <ac:chgData name="Greg Deckler" userId="38fedbb726841d9a" providerId="LiveId" clId="{844E334C-84D2-4BE9-9055-4DB67CCA761D}" dt="2025-05-18T14:53:31.136" v="454" actId="20577"/>
          <ac:spMkLst>
            <pc:docMk/>
            <pc:sldMk cId="3893802485" sldId="321"/>
            <ac:spMk id="2" creationId="{1A925842-1526-40B2-E3DD-E70CC9DA3D1F}"/>
          </ac:spMkLst>
        </pc:spChg>
        <pc:spChg chg="mod">
          <ac:chgData name="Greg Deckler" userId="38fedbb726841d9a" providerId="LiveId" clId="{844E334C-84D2-4BE9-9055-4DB67CCA761D}" dt="2025-05-18T14:54:29.117" v="505" actId="20577"/>
          <ac:spMkLst>
            <pc:docMk/>
            <pc:sldMk cId="3893802485" sldId="321"/>
            <ac:spMk id="4" creationId="{A6CC7BC8-2C17-A242-8833-8CCA445A2642}"/>
          </ac:spMkLst>
        </pc:spChg>
        <pc:picChg chg="del">
          <ac:chgData name="Greg Deckler" userId="38fedbb726841d9a" providerId="LiveId" clId="{844E334C-84D2-4BE9-9055-4DB67CCA761D}" dt="2025-05-18T14:53:33.539" v="455" actId="478"/>
          <ac:picMkLst>
            <pc:docMk/>
            <pc:sldMk cId="3893802485" sldId="321"/>
            <ac:picMk id="2050" creationId="{D5EDF6E8-514A-2B28-BAC2-E3F5D29F28B3}"/>
          </ac:picMkLst>
        </pc:picChg>
        <pc:picChg chg="add mod">
          <ac:chgData name="Greg Deckler" userId="38fedbb726841d9a" providerId="LiveId" clId="{844E334C-84D2-4BE9-9055-4DB67CCA761D}" dt="2025-05-18T14:54:57.491" v="510" actId="1076"/>
          <ac:picMkLst>
            <pc:docMk/>
            <pc:sldMk cId="3893802485" sldId="321"/>
            <ac:picMk id="4098" creationId="{7A2F7E2C-31C3-7B1D-2960-42796725B0AB}"/>
          </ac:picMkLst>
        </pc:picChg>
        <pc:picChg chg="add mod">
          <ac:chgData name="Greg Deckler" userId="38fedbb726841d9a" providerId="LiveId" clId="{844E334C-84D2-4BE9-9055-4DB67CCA761D}" dt="2025-05-18T14:55:07.962" v="513" actId="1076"/>
          <ac:picMkLst>
            <pc:docMk/>
            <pc:sldMk cId="3893802485" sldId="321"/>
            <ac:picMk id="4100" creationId="{F55922F8-64E1-AFE2-B541-AFDDA7203650}"/>
          </ac:picMkLst>
        </pc:picChg>
      </pc:sldChg>
      <pc:sldChg chg="addSp delSp modSp mod">
        <pc:chgData name="Greg Deckler" userId="38fedbb726841d9a" providerId="LiveId" clId="{844E334C-84D2-4BE9-9055-4DB67CCA761D}" dt="2025-05-18T14:53:02.934" v="422" actId="14100"/>
        <pc:sldMkLst>
          <pc:docMk/>
          <pc:sldMk cId="2555104768" sldId="327"/>
        </pc:sldMkLst>
        <pc:spChg chg="del">
          <ac:chgData name="Greg Deckler" userId="38fedbb726841d9a" providerId="LiveId" clId="{844E334C-84D2-4BE9-9055-4DB67CCA761D}" dt="2025-05-18T14:51:32.372" v="385" actId="478"/>
          <ac:spMkLst>
            <pc:docMk/>
            <pc:sldMk cId="2555104768" sldId="327"/>
            <ac:spMk id="3" creationId="{610B9856-E153-C527-27EA-55741503A0A7}"/>
          </ac:spMkLst>
        </pc:spChg>
        <pc:spChg chg="mod">
          <ac:chgData name="Greg Deckler" userId="38fedbb726841d9a" providerId="LiveId" clId="{844E334C-84D2-4BE9-9055-4DB67CCA761D}" dt="2025-05-18T14:51:17.867" v="384" actId="20577"/>
          <ac:spMkLst>
            <pc:docMk/>
            <pc:sldMk cId="2555104768" sldId="327"/>
            <ac:spMk id="4" creationId="{37D0A25A-B0EC-0366-9C51-490955DF1842}"/>
          </ac:spMkLst>
        </pc:spChg>
        <pc:spChg chg="add mod">
          <ac:chgData name="Greg Deckler" userId="38fedbb726841d9a" providerId="LiveId" clId="{844E334C-84D2-4BE9-9055-4DB67CCA761D}" dt="2025-05-18T14:52:41.560" v="416" actId="20577"/>
          <ac:spMkLst>
            <pc:docMk/>
            <pc:sldMk cId="2555104768" sldId="327"/>
            <ac:spMk id="5" creationId="{36B17EC4-D8DF-DE4F-747E-BEF665CB0FFE}"/>
          </ac:spMkLst>
        </pc:spChg>
        <pc:spChg chg="del">
          <ac:chgData name="Greg Deckler" userId="38fedbb726841d9a" providerId="LiveId" clId="{844E334C-84D2-4BE9-9055-4DB67CCA761D}" dt="2025-05-18T14:51:35.076" v="386" actId="478"/>
          <ac:spMkLst>
            <pc:docMk/>
            <pc:sldMk cId="2555104768" sldId="327"/>
            <ac:spMk id="6" creationId="{25E5C2B1-90BF-5278-2207-C33C5E94E21B}"/>
          </ac:spMkLst>
        </pc:spChg>
        <pc:spChg chg="del">
          <ac:chgData name="Greg Deckler" userId="38fedbb726841d9a" providerId="LiveId" clId="{844E334C-84D2-4BE9-9055-4DB67CCA761D}" dt="2025-05-18T14:51:36.139" v="387" actId="478"/>
          <ac:spMkLst>
            <pc:docMk/>
            <pc:sldMk cId="2555104768" sldId="327"/>
            <ac:spMk id="8" creationId="{947DA726-2A1D-E6D2-E509-1918E22CC9D0}"/>
          </ac:spMkLst>
        </pc:spChg>
        <pc:picChg chg="add mod">
          <ac:chgData name="Greg Deckler" userId="38fedbb726841d9a" providerId="LiveId" clId="{844E334C-84D2-4BE9-9055-4DB67CCA761D}" dt="2025-05-18T14:52:48.997" v="418" actId="1076"/>
          <ac:picMkLst>
            <pc:docMk/>
            <pc:sldMk cId="2555104768" sldId="327"/>
            <ac:picMk id="3074" creationId="{9444DE91-1553-6596-B38C-4BB0F7B57426}"/>
          </ac:picMkLst>
        </pc:picChg>
        <pc:picChg chg="add mod">
          <ac:chgData name="Greg Deckler" userId="38fedbb726841d9a" providerId="LiveId" clId="{844E334C-84D2-4BE9-9055-4DB67CCA761D}" dt="2025-05-18T14:53:02.934" v="422" actId="14100"/>
          <ac:picMkLst>
            <pc:docMk/>
            <pc:sldMk cId="2555104768" sldId="327"/>
            <ac:picMk id="3076" creationId="{5EE0AD93-D2A7-E1D6-CB53-CA7077FED270}"/>
          </ac:picMkLst>
        </pc:picChg>
      </pc:sldChg>
      <pc:sldChg chg="del">
        <pc:chgData name="Greg Deckler" userId="38fedbb726841d9a" providerId="LiveId" clId="{844E334C-84D2-4BE9-9055-4DB67CCA761D}" dt="2025-05-18T14:55:31.646" v="514" actId="2696"/>
        <pc:sldMkLst>
          <pc:docMk/>
          <pc:sldMk cId="2883917409" sldId="328"/>
        </pc:sldMkLst>
      </pc:sldChg>
      <pc:sldChg chg="add">
        <pc:chgData name="Greg Deckler" userId="38fedbb726841d9a" providerId="LiveId" clId="{844E334C-84D2-4BE9-9055-4DB67CCA761D}" dt="2025-05-18T14:42:04.676" v="127" actId="2890"/>
        <pc:sldMkLst>
          <pc:docMk/>
          <pc:sldMk cId="360959323" sldId="329"/>
        </pc:sldMkLst>
      </pc:sldChg>
      <pc:sldChg chg="addSp delSp modSp add mod ord">
        <pc:chgData name="Greg Deckler" userId="38fedbb726841d9a" providerId="LiveId" clId="{844E334C-84D2-4BE9-9055-4DB67CCA761D}" dt="2025-05-18T14:58:44.282" v="604" actId="1076"/>
        <pc:sldMkLst>
          <pc:docMk/>
          <pc:sldMk cId="1131988558" sldId="330"/>
        </pc:sldMkLst>
        <pc:spChg chg="mod">
          <ac:chgData name="Greg Deckler" userId="38fedbb726841d9a" providerId="LiveId" clId="{844E334C-84D2-4BE9-9055-4DB67CCA761D}" dt="2025-05-18T14:56:57.391" v="582" actId="20577"/>
          <ac:spMkLst>
            <pc:docMk/>
            <pc:sldMk cId="1131988558" sldId="330"/>
            <ac:spMk id="2" creationId="{44C13D5A-E67C-5F6D-FFB3-8B07DCFC25B5}"/>
          </ac:spMkLst>
        </pc:spChg>
        <pc:spChg chg="mod">
          <ac:chgData name="Greg Deckler" userId="38fedbb726841d9a" providerId="LiveId" clId="{844E334C-84D2-4BE9-9055-4DB67CCA761D}" dt="2025-05-18T14:58:14.454" v="594" actId="14100"/>
          <ac:spMkLst>
            <pc:docMk/>
            <pc:sldMk cId="1131988558" sldId="330"/>
            <ac:spMk id="4" creationId="{1B4DDDE7-68A2-CB9E-634C-B638A6BEA0E3}"/>
          </ac:spMkLst>
        </pc:spChg>
        <pc:spChg chg="add mod">
          <ac:chgData name="Greg Deckler" userId="38fedbb726841d9a" providerId="LiveId" clId="{844E334C-84D2-4BE9-9055-4DB67CCA761D}" dt="2025-05-18T14:58:39.326" v="603" actId="12"/>
          <ac:spMkLst>
            <pc:docMk/>
            <pc:sldMk cId="1131988558" sldId="330"/>
            <ac:spMk id="5" creationId="{AA6B7073-42D4-D249-0BC1-94C2E721E3DF}"/>
          </ac:spMkLst>
        </pc:spChg>
        <pc:picChg chg="del">
          <ac:chgData name="Greg Deckler" userId="38fedbb726841d9a" providerId="LiveId" clId="{844E334C-84D2-4BE9-9055-4DB67CCA761D}" dt="2025-05-18T14:57:19.523" v="585" actId="478"/>
          <ac:picMkLst>
            <pc:docMk/>
            <pc:sldMk cId="1131988558" sldId="330"/>
            <ac:picMk id="4098" creationId="{D2DE91B3-0E84-1020-A828-782150FDFB9C}"/>
          </ac:picMkLst>
        </pc:picChg>
        <pc:picChg chg="del">
          <ac:chgData name="Greg Deckler" userId="38fedbb726841d9a" providerId="LiveId" clId="{844E334C-84D2-4BE9-9055-4DB67CCA761D}" dt="2025-05-18T14:57:20.107" v="586" actId="478"/>
          <ac:picMkLst>
            <pc:docMk/>
            <pc:sldMk cId="1131988558" sldId="330"/>
            <ac:picMk id="4100" creationId="{F4BFDE53-80A3-700D-01BD-91A3EC077765}"/>
          </ac:picMkLst>
        </pc:picChg>
        <pc:picChg chg="add mod">
          <ac:chgData name="Greg Deckler" userId="38fedbb726841d9a" providerId="LiveId" clId="{844E334C-84D2-4BE9-9055-4DB67CCA761D}" dt="2025-05-18T14:58:44.282" v="604" actId="1076"/>
          <ac:picMkLst>
            <pc:docMk/>
            <pc:sldMk cId="1131988558" sldId="330"/>
            <ac:picMk id="6146" creationId="{12855A5A-7425-23F0-D2A9-233DC6E667F1}"/>
          </ac:picMkLst>
        </pc:picChg>
      </pc:sldChg>
      <pc:sldChg chg="addSp delSp modSp add mod">
        <pc:chgData name="Greg Deckler" userId="38fedbb726841d9a" providerId="LiveId" clId="{844E334C-84D2-4BE9-9055-4DB67CCA761D}" dt="2025-05-18T15:01:04.749" v="642" actId="2711"/>
        <pc:sldMkLst>
          <pc:docMk/>
          <pc:sldMk cId="131104222" sldId="331"/>
        </pc:sldMkLst>
        <pc:spChg chg="mod">
          <ac:chgData name="Greg Deckler" userId="38fedbb726841d9a" providerId="LiveId" clId="{844E334C-84D2-4BE9-9055-4DB67CCA761D}" dt="2025-05-18T15:00:00.510" v="623" actId="20577"/>
          <ac:spMkLst>
            <pc:docMk/>
            <pc:sldMk cId="131104222" sldId="331"/>
            <ac:spMk id="2" creationId="{941DAB4C-0A04-4C6B-C3AA-CB6E29FB867F}"/>
          </ac:spMkLst>
        </pc:spChg>
        <pc:spChg chg="mod">
          <ac:chgData name="Greg Deckler" userId="38fedbb726841d9a" providerId="LiveId" clId="{844E334C-84D2-4BE9-9055-4DB67CCA761D}" dt="2025-05-18T15:00:39.555" v="639" actId="12"/>
          <ac:spMkLst>
            <pc:docMk/>
            <pc:sldMk cId="131104222" sldId="331"/>
            <ac:spMk id="4" creationId="{082907B3-927A-6447-A18A-BB4B9656A771}"/>
          </ac:spMkLst>
        </pc:spChg>
        <pc:spChg chg="del">
          <ac:chgData name="Greg Deckler" userId="38fedbb726841d9a" providerId="LiveId" clId="{844E334C-84D2-4BE9-9055-4DB67CCA761D}" dt="2025-05-18T15:00:06.097" v="624" actId="478"/>
          <ac:spMkLst>
            <pc:docMk/>
            <pc:sldMk cId="131104222" sldId="331"/>
            <ac:spMk id="5" creationId="{52928EB1-FFB0-CEF5-48CB-A007DFC0F9A8}"/>
          </ac:spMkLst>
        </pc:spChg>
        <pc:spChg chg="add mod">
          <ac:chgData name="Greg Deckler" userId="38fedbb726841d9a" providerId="LiveId" clId="{844E334C-84D2-4BE9-9055-4DB67CCA761D}" dt="2025-05-18T15:01:04.749" v="642" actId="2711"/>
          <ac:spMkLst>
            <pc:docMk/>
            <pc:sldMk cId="131104222" sldId="331"/>
            <ac:spMk id="6" creationId="{EF8CAA71-C306-09AC-CD6D-07A97B0ABBE2}"/>
          </ac:spMkLst>
        </pc:spChg>
        <pc:picChg chg="del">
          <ac:chgData name="Greg Deckler" userId="38fedbb726841d9a" providerId="LiveId" clId="{844E334C-84D2-4BE9-9055-4DB67CCA761D}" dt="2025-05-18T15:00:07.686" v="625" actId="478"/>
          <ac:picMkLst>
            <pc:docMk/>
            <pc:sldMk cId="131104222" sldId="331"/>
            <ac:picMk id="6146" creationId="{143CF400-F023-34C3-AAA7-5E8DCE3D47C0}"/>
          </ac:picMkLst>
        </pc:picChg>
      </pc:sldChg>
      <pc:sldChg chg="addSp delSp modSp add mod">
        <pc:chgData name="Greg Deckler" userId="38fedbb726841d9a" providerId="LiveId" clId="{844E334C-84D2-4BE9-9055-4DB67CCA761D}" dt="2025-05-18T15:02:22.004" v="659" actId="1076"/>
        <pc:sldMkLst>
          <pc:docMk/>
          <pc:sldMk cId="2590308135" sldId="332"/>
        </pc:sldMkLst>
        <pc:spChg chg="mod">
          <ac:chgData name="Greg Deckler" userId="38fedbb726841d9a" providerId="LiveId" clId="{844E334C-84D2-4BE9-9055-4DB67CCA761D}" dt="2025-05-18T15:01:14.637" v="646" actId="20577"/>
          <ac:spMkLst>
            <pc:docMk/>
            <pc:sldMk cId="2590308135" sldId="332"/>
            <ac:spMk id="2" creationId="{499938C7-85F3-A2B7-C0E7-542CE7275CBB}"/>
          </ac:spMkLst>
        </pc:spChg>
        <pc:spChg chg="mod">
          <ac:chgData name="Greg Deckler" userId="38fedbb726841d9a" providerId="LiveId" clId="{844E334C-84D2-4BE9-9055-4DB67CCA761D}" dt="2025-05-18T15:01:44.544" v="649" actId="20577"/>
          <ac:spMkLst>
            <pc:docMk/>
            <pc:sldMk cId="2590308135" sldId="332"/>
            <ac:spMk id="4" creationId="{B28A5A0D-6D56-3BAA-DF4A-E20002822A88}"/>
          </ac:spMkLst>
        </pc:spChg>
        <pc:spChg chg="del">
          <ac:chgData name="Greg Deckler" userId="38fedbb726841d9a" providerId="LiveId" clId="{844E334C-84D2-4BE9-9055-4DB67CCA761D}" dt="2025-05-18T15:01:40.216" v="648" actId="478"/>
          <ac:spMkLst>
            <pc:docMk/>
            <pc:sldMk cId="2590308135" sldId="332"/>
            <ac:spMk id="6" creationId="{DB82D6E1-A639-870B-78F8-6BA983D8EDE8}"/>
          </ac:spMkLst>
        </pc:spChg>
        <pc:picChg chg="add mod">
          <ac:chgData name="Greg Deckler" userId="38fedbb726841d9a" providerId="LiveId" clId="{844E334C-84D2-4BE9-9055-4DB67CCA761D}" dt="2025-05-18T15:02:11.946" v="654" actId="1076"/>
          <ac:picMkLst>
            <pc:docMk/>
            <pc:sldMk cId="2590308135" sldId="332"/>
            <ac:picMk id="7170" creationId="{34035671-4B39-2B30-72EF-A5E3EFA71049}"/>
          </ac:picMkLst>
        </pc:picChg>
        <pc:picChg chg="add mod">
          <ac:chgData name="Greg Deckler" userId="38fedbb726841d9a" providerId="LiveId" clId="{844E334C-84D2-4BE9-9055-4DB67CCA761D}" dt="2025-05-18T15:02:22.004" v="659" actId="1076"/>
          <ac:picMkLst>
            <pc:docMk/>
            <pc:sldMk cId="2590308135" sldId="332"/>
            <ac:picMk id="7172" creationId="{4357154E-219A-A948-307B-DB853AAFB7EE}"/>
          </ac:picMkLst>
        </pc:picChg>
      </pc:sldChg>
      <pc:sldChg chg="addSp delSp modSp add mod">
        <pc:chgData name="Greg Deckler" userId="38fedbb726841d9a" providerId="LiveId" clId="{844E334C-84D2-4BE9-9055-4DB67CCA761D}" dt="2025-05-18T15:05:26.876" v="689" actId="1076"/>
        <pc:sldMkLst>
          <pc:docMk/>
          <pc:sldMk cId="2545954358" sldId="333"/>
        </pc:sldMkLst>
        <pc:spChg chg="mod">
          <ac:chgData name="Greg Deckler" userId="38fedbb726841d9a" providerId="LiveId" clId="{844E334C-84D2-4BE9-9055-4DB67CCA761D}" dt="2025-05-18T15:03:28.796" v="672" actId="20577"/>
          <ac:spMkLst>
            <pc:docMk/>
            <pc:sldMk cId="2545954358" sldId="333"/>
            <ac:spMk id="2" creationId="{BE585BE8-45CD-D77A-CCB3-55385D9ADB35}"/>
          </ac:spMkLst>
        </pc:spChg>
        <pc:spChg chg="add mod">
          <ac:chgData name="Greg Deckler" userId="38fedbb726841d9a" providerId="LiveId" clId="{844E334C-84D2-4BE9-9055-4DB67CCA761D}" dt="2025-05-18T15:05:00.744" v="686" actId="12"/>
          <ac:spMkLst>
            <pc:docMk/>
            <pc:sldMk cId="2545954358" sldId="333"/>
            <ac:spMk id="4" creationId="{8A45D85B-BE8F-1332-0FB9-0BB6C2883710}"/>
          </ac:spMkLst>
        </pc:spChg>
        <pc:spChg chg="mod">
          <ac:chgData name="Greg Deckler" userId="38fedbb726841d9a" providerId="LiveId" clId="{844E334C-84D2-4BE9-9055-4DB67CCA761D}" dt="2025-05-18T15:03:33.958" v="673"/>
          <ac:spMkLst>
            <pc:docMk/>
            <pc:sldMk cId="2545954358" sldId="333"/>
            <ac:spMk id="5" creationId="{6EE7D183-5383-C91F-4F0B-E2993B91AB95}"/>
          </ac:spMkLst>
        </pc:spChg>
        <pc:picChg chg="del">
          <ac:chgData name="Greg Deckler" userId="38fedbb726841d9a" providerId="LiveId" clId="{844E334C-84D2-4BE9-9055-4DB67CCA761D}" dt="2025-05-18T15:03:37.919" v="674" actId="478"/>
          <ac:picMkLst>
            <pc:docMk/>
            <pc:sldMk cId="2545954358" sldId="333"/>
            <ac:picMk id="1026" creationId="{554E0499-C905-6614-344D-3D275EC78485}"/>
          </ac:picMkLst>
        </pc:picChg>
        <pc:picChg chg="del">
          <ac:chgData name="Greg Deckler" userId="38fedbb726841d9a" providerId="LiveId" clId="{844E334C-84D2-4BE9-9055-4DB67CCA761D}" dt="2025-05-18T15:03:38.394" v="675" actId="478"/>
          <ac:picMkLst>
            <pc:docMk/>
            <pc:sldMk cId="2545954358" sldId="333"/>
            <ac:picMk id="1028" creationId="{55AA7F5C-50E3-8BAC-CAC3-0929D502E480}"/>
          </ac:picMkLst>
        </pc:picChg>
        <pc:picChg chg="add mod">
          <ac:chgData name="Greg Deckler" userId="38fedbb726841d9a" providerId="LiveId" clId="{844E334C-84D2-4BE9-9055-4DB67CCA761D}" dt="2025-05-18T15:04:25.914" v="679" actId="1076"/>
          <ac:picMkLst>
            <pc:docMk/>
            <pc:sldMk cId="2545954358" sldId="333"/>
            <ac:picMk id="8194" creationId="{0F3DBBB5-33AE-306E-6DB2-334FA1D92B92}"/>
          </ac:picMkLst>
        </pc:picChg>
        <pc:picChg chg="add mod">
          <ac:chgData name="Greg Deckler" userId="38fedbb726841d9a" providerId="LiveId" clId="{844E334C-84D2-4BE9-9055-4DB67CCA761D}" dt="2025-05-18T15:05:26.876" v="689" actId="1076"/>
          <ac:picMkLst>
            <pc:docMk/>
            <pc:sldMk cId="2545954358" sldId="333"/>
            <ac:picMk id="8196" creationId="{5611D468-ECE9-2099-D62D-936C260AAE9F}"/>
          </ac:picMkLst>
        </pc:picChg>
      </pc:sldChg>
      <pc:sldChg chg="addSp delSp modSp add mod">
        <pc:chgData name="Greg Deckler" userId="38fedbb726841d9a" providerId="LiveId" clId="{844E334C-84D2-4BE9-9055-4DB67CCA761D}" dt="2025-05-18T15:08:01.280" v="715" actId="1076"/>
        <pc:sldMkLst>
          <pc:docMk/>
          <pc:sldMk cId="2331345443" sldId="334"/>
        </pc:sldMkLst>
        <pc:spChg chg="mod">
          <ac:chgData name="Greg Deckler" userId="38fedbb726841d9a" providerId="LiveId" clId="{844E334C-84D2-4BE9-9055-4DB67CCA761D}" dt="2025-05-18T15:06:00.999" v="695" actId="20577"/>
          <ac:spMkLst>
            <pc:docMk/>
            <pc:sldMk cId="2331345443" sldId="334"/>
            <ac:spMk id="2" creationId="{E32C0E0C-37AD-403A-B624-06C8C50F5449}"/>
          </ac:spMkLst>
        </pc:spChg>
        <pc:spChg chg="del">
          <ac:chgData name="Greg Deckler" userId="38fedbb726841d9a" providerId="LiveId" clId="{844E334C-84D2-4BE9-9055-4DB67CCA761D}" dt="2025-05-18T15:06:05.081" v="696" actId="21"/>
          <ac:spMkLst>
            <pc:docMk/>
            <pc:sldMk cId="2331345443" sldId="334"/>
            <ac:spMk id="4" creationId="{B4ED305D-D87D-B160-8C11-B1E6762BF27C}"/>
          </ac:spMkLst>
        </pc:spChg>
        <pc:spChg chg="mod">
          <ac:chgData name="Greg Deckler" userId="38fedbb726841d9a" providerId="LiveId" clId="{844E334C-84D2-4BE9-9055-4DB67CCA761D}" dt="2025-05-18T15:07:49.384" v="712" actId="14100"/>
          <ac:spMkLst>
            <pc:docMk/>
            <pc:sldMk cId="2331345443" sldId="334"/>
            <ac:spMk id="5" creationId="{815225D2-7F52-4AAB-3993-E57BBE68B902}"/>
          </ac:spMkLst>
        </pc:spChg>
        <pc:spChg chg="add mod">
          <ac:chgData name="Greg Deckler" userId="38fedbb726841d9a" providerId="LiveId" clId="{844E334C-84D2-4BE9-9055-4DB67CCA761D}" dt="2025-05-18T15:07:32.001" v="711" actId="14100"/>
          <ac:spMkLst>
            <pc:docMk/>
            <pc:sldMk cId="2331345443" sldId="334"/>
            <ac:spMk id="6" creationId="{8AA3B441-F906-77C2-6434-F16E9A7815C1}"/>
          </ac:spMkLst>
        </pc:spChg>
        <pc:picChg chg="del">
          <ac:chgData name="Greg Deckler" userId="38fedbb726841d9a" providerId="LiveId" clId="{844E334C-84D2-4BE9-9055-4DB67CCA761D}" dt="2025-05-18T15:06:38.034" v="698" actId="478"/>
          <ac:picMkLst>
            <pc:docMk/>
            <pc:sldMk cId="2331345443" sldId="334"/>
            <ac:picMk id="8194" creationId="{C028F023-DD3A-3A3C-A9E1-C220EAEA59C6}"/>
          </ac:picMkLst>
        </pc:picChg>
        <pc:picChg chg="del">
          <ac:chgData name="Greg Deckler" userId="38fedbb726841d9a" providerId="LiveId" clId="{844E334C-84D2-4BE9-9055-4DB67CCA761D}" dt="2025-05-18T15:06:39.953" v="699" actId="478"/>
          <ac:picMkLst>
            <pc:docMk/>
            <pc:sldMk cId="2331345443" sldId="334"/>
            <ac:picMk id="8196" creationId="{5DD04A4E-B106-8BC7-25FB-70D89B36BFED}"/>
          </ac:picMkLst>
        </pc:picChg>
        <pc:picChg chg="add mod">
          <ac:chgData name="Greg Deckler" userId="38fedbb726841d9a" providerId="LiveId" clId="{844E334C-84D2-4BE9-9055-4DB67CCA761D}" dt="2025-05-18T15:08:01.280" v="715" actId="1076"/>
          <ac:picMkLst>
            <pc:docMk/>
            <pc:sldMk cId="2331345443" sldId="334"/>
            <ac:picMk id="9218" creationId="{27E55A33-C921-A53A-ABF7-623B1A9F57E2}"/>
          </ac:picMkLst>
        </pc:picChg>
      </pc:sldChg>
    </pc:docChg>
  </pc:docChgLst>
  <pc:docChgLst>
    <pc:chgData name="Greg Deckler" userId="38fedbb726841d9a" providerId="LiveId" clId="{1A86246E-1A4E-4CB2-8DB8-EC7C1168CFB1}"/>
    <pc:docChg chg="undo custSel delSld modSld">
      <pc:chgData name="Greg Deckler" userId="38fedbb726841d9a" providerId="LiveId" clId="{1A86246E-1A4E-4CB2-8DB8-EC7C1168CFB1}" dt="2025-05-14T20:31:29.285" v="765" actId="2696"/>
      <pc:docMkLst>
        <pc:docMk/>
      </pc:docMkLst>
      <pc:sldChg chg="modSp mod">
        <pc:chgData name="Greg Deckler" userId="38fedbb726841d9a" providerId="LiveId" clId="{1A86246E-1A4E-4CB2-8DB8-EC7C1168CFB1}" dt="2025-05-14T18:59:02.024" v="2"/>
        <pc:sldMkLst>
          <pc:docMk/>
          <pc:sldMk cId="2586058810" sldId="256"/>
        </pc:sldMkLst>
        <pc:spChg chg="mod">
          <ac:chgData name="Greg Deckler" userId="38fedbb726841d9a" providerId="LiveId" clId="{1A86246E-1A4E-4CB2-8DB8-EC7C1168CFB1}" dt="2025-05-14T18:59:02.024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A86246E-1A4E-4CB2-8DB8-EC7C1168CFB1}" dt="2025-05-14T20:11:20.964" v="179" actId="20577"/>
        <pc:sldMkLst>
          <pc:docMk/>
          <pc:sldMk cId="1713219598" sldId="257"/>
        </pc:sldMkLst>
        <pc:spChg chg="mod">
          <ac:chgData name="Greg Deckler" userId="38fedbb726841d9a" providerId="LiveId" clId="{1A86246E-1A4E-4CB2-8DB8-EC7C1168CFB1}" dt="2025-05-14T20:11:20.964" v="17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1A86246E-1A4E-4CB2-8DB8-EC7C1168CFB1}" dt="2025-05-14T20:21:32.291" v="503" actId="14100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1A86246E-1A4E-4CB2-8DB8-EC7C1168CFB1}" dt="2025-05-14T20:28:03.648" v="624" actId="14100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1A86246E-1A4E-4CB2-8DB8-EC7C1168CFB1}" dt="2025-05-14T20:29:11.991" v="648" actId="1076"/>
        <pc:sldMkLst>
          <pc:docMk/>
          <pc:sldMk cId="821448023" sldId="288"/>
        </pc:sldMkLst>
      </pc:sldChg>
      <pc:sldChg chg="del">
        <pc:chgData name="Greg Deckler" userId="38fedbb726841d9a" providerId="LiveId" clId="{1A86246E-1A4E-4CB2-8DB8-EC7C1168CFB1}" dt="2025-05-14T20:31:24.442" v="764" actId="2696"/>
        <pc:sldMkLst>
          <pc:docMk/>
          <pc:sldMk cId="1999163885" sldId="289"/>
        </pc:sldMkLst>
      </pc:sldChg>
      <pc:sldChg chg="modSp mod">
        <pc:chgData name="Greg Deckler" userId="38fedbb726841d9a" providerId="LiveId" clId="{1A86246E-1A4E-4CB2-8DB8-EC7C1168CFB1}" dt="2025-05-14T19:32:20.876" v="111" actId="2710"/>
        <pc:sldMkLst>
          <pc:docMk/>
          <pc:sldMk cId="3799680084" sldId="291"/>
        </pc:sldMkLst>
        <pc:spChg chg="mod">
          <ac:chgData name="Greg Deckler" userId="38fedbb726841d9a" providerId="LiveId" clId="{1A86246E-1A4E-4CB2-8DB8-EC7C1168CFB1}" dt="2025-05-14T19:32:20.876" v="111" actId="2710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A86246E-1A4E-4CB2-8DB8-EC7C1168CFB1}" dt="2025-05-14T19:33:09.866" v="153" actId="20577"/>
        <pc:sldMkLst>
          <pc:docMk/>
          <pc:sldMk cId="2391922671" sldId="292"/>
        </pc:sldMkLst>
        <pc:spChg chg="mod">
          <ac:chgData name="Greg Deckler" userId="38fedbb726841d9a" providerId="LiveId" clId="{1A86246E-1A4E-4CB2-8DB8-EC7C1168CFB1}" dt="2025-05-14T19:32:51.356" v="133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A86246E-1A4E-4CB2-8DB8-EC7C1168CFB1}" dt="2025-05-14T19:33:09.866" v="15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1A86246E-1A4E-4CB2-8DB8-EC7C1168CFB1}" dt="2025-05-14T19:00:08.958" v="94"/>
        <pc:sldMkLst>
          <pc:docMk/>
          <pc:sldMk cId="1022823623" sldId="295"/>
        </pc:sldMkLst>
        <pc:spChg chg="mod">
          <ac:chgData name="Greg Deckler" userId="38fedbb726841d9a" providerId="LiveId" clId="{1A86246E-1A4E-4CB2-8DB8-EC7C1168CFB1}" dt="2025-05-14T19:00:08.958" v="94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683174209" sldId="298"/>
        </pc:sldMkLst>
      </pc:sldChg>
      <pc:sldChg chg="addSp delSp modSp mod">
        <pc:chgData name="Greg Deckler" userId="38fedbb726841d9a" providerId="LiveId" clId="{1A86246E-1A4E-4CB2-8DB8-EC7C1168CFB1}" dt="2025-05-14T20:12:45.337" v="185" actId="14100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1A86246E-1A4E-4CB2-8DB8-EC7C1168CFB1}" dt="2025-05-14T20:19:13.985" v="360" actId="403"/>
        <pc:sldMkLst>
          <pc:docMk/>
          <pc:sldMk cId="2446449620" sldId="301"/>
        </pc:sldMkLst>
      </pc:sldChg>
      <pc:sldChg chg="modSp mod">
        <pc:chgData name="Greg Deckler" userId="38fedbb726841d9a" providerId="LiveId" clId="{1A86246E-1A4E-4CB2-8DB8-EC7C1168CFB1}" dt="2025-05-14T19:00:19.653" v="95"/>
        <pc:sldMkLst>
          <pc:docMk/>
          <pc:sldMk cId="1489774725" sldId="302"/>
        </pc:sldMkLst>
        <pc:spChg chg="mod">
          <ac:chgData name="Greg Deckler" userId="38fedbb726841d9a" providerId="LiveId" clId="{1A86246E-1A4E-4CB2-8DB8-EC7C1168CFB1}" dt="2025-05-14T19:00:19.653" v="95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1A86246E-1A4E-4CB2-8DB8-EC7C1168CFB1}" dt="2025-05-14T19:00:50.268" v="96"/>
        <pc:sldMkLst>
          <pc:docMk/>
          <pc:sldMk cId="1784309828" sldId="303"/>
        </pc:sldMkLst>
        <pc:spChg chg="mod">
          <ac:chgData name="Greg Deckler" userId="38fedbb726841d9a" providerId="LiveId" clId="{1A86246E-1A4E-4CB2-8DB8-EC7C1168CFB1}" dt="2025-05-14T19:00:50.268" v="96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1A86246E-1A4E-4CB2-8DB8-EC7C1168CFB1}" dt="2025-05-14T20:31:10.306" v="763" actId="20577"/>
        <pc:sldMkLst>
          <pc:docMk/>
          <pc:sldMk cId="1374069880" sldId="304"/>
        </pc:sldMkLst>
      </pc:sldChg>
      <pc:sldChg chg="del">
        <pc:chgData name="Greg Deckler" userId="38fedbb726841d9a" providerId="LiveId" clId="{1A86246E-1A4E-4CB2-8DB8-EC7C1168CFB1}" dt="2025-05-14T20:31:29.285" v="765" actId="2696"/>
        <pc:sldMkLst>
          <pc:docMk/>
          <pc:sldMk cId="678976920" sldId="305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3176064394" sldId="308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639682698" sldId="309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415261903" sldId="311"/>
        </pc:sldMkLst>
      </pc:sldChg>
      <pc:sldChg chg="addSp delSp modSp mod">
        <pc:chgData name="Greg Deckler" userId="38fedbb726841d9a" providerId="LiveId" clId="{1A86246E-1A4E-4CB2-8DB8-EC7C1168CFB1}" dt="2025-05-14T20:23:00.265" v="545" actId="20577"/>
        <pc:sldMkLst>
          <pc:docMk/>
          <pc:sldMk cId="1965639277" sldId="314"/>
        </pc:sldMkLst>
      </pc:sldChg>
    </pc:docChg>
  </pc:docChgLst>
  <pc:docChgLst>
    <pc:chgData name="Greg Deckler" userId="38fedbb726841d9a" providerId="LiveId" clId="{7CD87FFC-5CEC-4BC0-B24A-F7BE543AFA93}"/>
    <pc:docChg chg="undo custSel addSld delSld modSld">
      <pc:chgData name="Greg Deckler" userId="38fedbb726841d9a" providerId="LiveId" clId="{7CD87FFC-5CEC-4BC0-B24A-F7BE543AFA93}" dt="2025-05-15T18:51:38.784" v="556" actId="14100"/>
      <pc:docMkLst>
        <pc:docMk/>
      </pc:docMkLst>
      <pc:sldChg chg="modSp mod">
        <pc:chgData name="Greg Deckler" userId="38fedbb726841d9a" providerId="LiveId" clId="{7CD87FFC-5CEC-4BC0-B24A-F7BE543AFA93}" dt="2025-05-15T18:29:15.364" v="29" actId="20577"/>
        <pc:sldMkLst>
          <pc:docMk/>
          <pc:sldMk cId="2586058810" sldId="256"/>
        </pc:sldMkLst>
        <pc:spChg chg="mod">
          <ac:chgData name="Greg Deckler" userId="38fedbb726841d9a" providerId="LiveId" clId="{7CD87FFC-5CEC-4BC0-B24A-F7BE543AFA93}" dt="2025-05-15T18:29:15.364" v="2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7CD87FFC-5CEC-4BC0-B24A-F7BE543AFA93}" dt="2025-05-15T18:31:11.960" v="101" actId="20577"/>
        <pc:sldMkLst>
          <pc:docMk/>
          <pc:sldMk cId="1713219598" sldId="257"/>
        </pc:sldMkLst>
        <pc:spChg chg="mod">
          <ac:chgData name="Greg Deckler" userId="38fedbb726841d9a" providerId="LiveId" clId="{7CD87FFC-5CEC-4BC0-B24A-F7BE543AFA93}" dt="2025-05-15T18:31:11.960" v="101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add del mod">
        <pc:chgData name="Greg Deckler" userId="38fedbb726841d9a" providerId="LiveId" clId="{7CD87FFC-5CEC-4BC0-B24A-F7BE543AFA93}" dt="2025-05-15T18:41:10.100" v="172" actId="2696"/>
        <pc:sldMkLst>
          <pc:docMk/>
          <pc:sldMk cId="3571516367" sldId="258"/>
        </pc:sldMkLst>
        <pc:spChg chg="mod">
          <ac:chgData name="Greg Deckler" userId="38fedbb726841d9a" providerId="LiveId" clId="{7CD87FFC-5CEC-4BC0-B24A-F7BE543AFA93}" dt="2025-05-15T18:40:04.078" v="164" actId="20577"/>
          <ac:spMkLst>
            <pc:docMk/>
            <pc:sldMk cId="3571516367" sldId="258"/>
            <ac:spMk id="2" creationId="{0A32731C-311B-46F7-A865-6C3AF6B09A47}"/>
          </ac:spMkLst>
        </pc:spChg>
        <pc:spChg chg="add mod">
          <ac:chgData name="Greg Deckler" userId="38fedbb726841d9a" providerId="LiveId" clId="{7CD87FFC-5CEC-4BC0-B24A-F7BE543AFA93}" dt="2025-05-15T18:40:41.232" v="170" actId="2710"/>
          <ac:spMkLst>
            <pc:docMk/>
            <pc:sldMk cId="3571516367" sldId="258"/>
            <ac:spMk id="5" creationId="{22B93772-A2C9-2421-BC31-AC29BF73BD4C}"/>
          </ac:spMkLst>
        </pc:spChg>
      </pc:sldChg>
      <pc:sldChg chg="addSp delSp modSp mod">
        <pc:chgData name="Greg Deckler" userId="38fedbb726841d9a" providerId="LiveId" clId="{7CD87FFC-5CEC-4BC0-B24A-F7BE543AFA93}" dt="2025-05-15T18:41:37.635" v="177"/>
        <pc:sldMkLst>
          <pc:docMk/>
          <pc:sldMk cId="2202967927" sldId="287"/>
        </pc:sldMkLst>
      </pc:sldChg>
      <pc:sldChg chg="modSp mod">
        <pc:chgData name="Greg Deckler" userId="38fedbb726841d9a" providerId="LiveId" clId="{7CD87FFC-5CEC-4BC0-B24A-F7BE543AFA93}" dt="2025-05-15T18:38:54.263" v="128" actId="20577"/>
        <pc:sldMkLst>
          <pc:docMk/>
          <pc:sldMk cId="3799680084" sldId="291"/>
        </pc:sldMkLst>
        <pc:spChg chg="mod">
          <ac:chgData name="Greg Deckler" userId="38fedbb726841d9a" providerId="LiveId" clId="{7CD87FFC-5CEC-4BC0-B24A-F7BE543AFA93}" dt="2025-05-15T18:38:54.263" v="128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addSp delSp modSp mod">
        <pc:chgData name="Greg Deckler" userId="38fedbb726841d9a" providerId="LiveId" clId="{7CD87FFC-5CEC-4BC0-B24A-F7BE543AFA93}" dt="2025-05-15T18:39:23.237" v="145" actId="20577"/>
        <pc:sldMkLst>
          <pc:docMk/>
          <pc:sldMk cId="2391922671" sldId="292"/>
        </pc:sldMkLst>
        <pc:spChg chg="mod">
          <ac:chgData name="Greg Deckler" userId="38fedbb726841d9a" providerId="LiveId" clId="{7CD87FFC-5CEC-4BC0-B24A-F7BE543AFA93}" dt="2025-05-15T18:39:23.237" v="145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7CD87FFC-5CEC-4BC0-B24A-F7BE543AFA93}" dt="2025-05-15T18:38:15.205" v="11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7CD87FFC-5CEC-4BC0-B24A-F7BE543AFA93}" dt="2025-05-15T18:36:27.865" v="102"/>
        <pc:sldMkLst>
          <pc:docMk/>
          <pc:sldMk cId="1022823623" sldId="295"/>
        </pc:sldMkLst>
        <pc:spChg chg="mod">
          <ac:chgData name="Greg Deckler" userId="38fedbb726841d9a" providerId="LiveId" clId="{7CD87FFC-5CEC-4BC0-B24A-F7BE543AFA93}" dt="2025-05-15T18:36:27.865" v="102"/>
          <ac:spMkLst>
            <pc:docMk/>
            <pc:sldMk cId="1022823623" sldId="295"/>
            <ac:spMk id="2" creationId="{D8DFCAC6-4055-CD81-EA58-50F0F1C623F3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2446449620" sldId="301"/>
        </pc:sldMkLst>
      </pc:sldChg>
      <pc:sldChg chg="modSp mod">
        <pc:chgData name="Greg Deckler" userId="38fedbb726841d9a" providerId="LiveId" clId="{7CD87FFC-5CEC-4BC0-B24A-F7BE543AFA93}" dt="2025-05-15T18:36:43.749" v="103"/>
        <pc:sldMkLst>
          <pc:docMk/>
          <pc:sldMk cId="1489774725" sldId="302"/>
        </pc:sldMkLst>
        <pc:spChg chg="mod">
          <ac:chgData name="Greg Deckler" userId="38fedbb726841d9a" providerId="LiveId" clId="{7CD87FFC-5CEC-4BC0-B24A-F7BE543AFA93}" dt="2025-05-15T18:36:43.749" v="103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7CD87FFC-5CEC-4BC0-B24A-F7BE543AFA93}" dt="2025-05-15T18:36:57.534" v="104"/>
        <pc:sldMkLst>
          <pc:docMk/>
          <pc:sldMk cId="1784309828" sldId="303"/>
        </pc:sldMkLst>
        <pc:spChg chg="mod">
          <ac:chgData name="Greg Deckler" userId="38fedbb726841d9a" providerId="LiveId" clId="{7CD87FFC-5CEC-4BC0-B24A-F7BE543AFA93}" dt="2025-05-15T18:36:57.534" v="104"/>
          <ac:spMkLst>
            <pc:docMk/>
            <pc:sldMk cId="1784309828" sldId="303"/>
            <ac:spMk id="2" creationId="{D8DFCAC6-4055-CD81-EA58-50F0F1C623F3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965639277" sldId="314"/>
        </pc:sldMkLst>
      </pc:sldChg>
      <pc:sldChg chg="addSp delSp modSp mod">
        <pc:chgData name="Greg Deckler" userId="38fedbb726841d9a" providerId="LiveId" clId="{7CD87FFC-5CEC-4BC0-B24A-F7BE543AFA93}" dt="2025-05-15T18:49:40.149" v="507" actId="14100"/>
        <pc:sldMkLst>
          <pc:docMk/>
          <pc:sldMk cId="100975824" sldId="320"/>
        </pc:sldMkLst>
        <pc:spChg chg="mod">
          <ac:chgData name="Greg Deckler" userId="38fedbb726841d9a" providerId="LiveId" clId="{7CD87FFC-5CEC-4BC0-B24A-F7BE543AFA93}" dt="2025-05-15T18:48:10.536" v="432" actId="20577"/>
          <ac:spMkLst>
            <pc:docMk/>
            <pc:sldMk cId="100975824" sldId="320"/>
            <ac:spMk id="2" creationId="{4022056A-7547-ABF7-3748-71DA9A965B86}"/>
          </ac:spMkLst>
        </pc:spChg>
      </pc:sldChg>
      <pc:sldChg chg="addSp delSp modSp mod">
        <pc:chgData name="Greg Deckler" userId="38fedbb726841d9a" providerId="LiveId" clId="{7CD87FFC-5CEC-4BC0-B24A-F7BE543AFA93}" dt="2025-05-15T18:47:56.219" v="418" actId="1076"/>
        <pc:sldMkLst>
          <pc:docMk/>
          <pc:sldMk cId="3893802485" sldId="321"/>
        </pc:sldMkLst>
        <pc:spChg chg="mod">
          <ac:chgData name="Greg Deckler" userId="38fedbb726841d9a" providerId="LiveId" clId="{7CD87FFC-5CEC-4BC0-B24A-F7BE543AFA93}" dt="2025-05-15T18:46:20.963" v="408" actId="20577"/>
          <ac:spMkLst>
            <pc:docMk/>
            <pc:sldMk cId="3893802485" sldId="321"/>
            <ac:spMk id="2" creationId="{1A925842-1526-40B2-E3DD-E70CC9DA3D1F}"/>
          </ac:spMkLst>
        </pc:spChg>
        <pc:spChg chg="add mod">
          <ac:chgData name="Greg Deckler" userId="38fedbb726841d9a" providerId="LiveId" clId="{7CD87FFC-5CEC-4BC0-B24A-F7BE543AFA93}" dt="2025-05-15T18:47:38.092" v="414" actId="2711"/>
          <ac:spMkLst>
            <pc:docMk/>
            <pc:sldMk cId="3893802485" sldId="321"/>
            <ac:spMk id="4" creationId="{A6CC7BC8-2C17-A242-8833-8CCA445A2642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261473347" sldId="326"/>
        </pc:sldMkLst>
      </pc:sldChg>
      <pc:sldChg chg="addSp delSp modSp mod">
        <pc:chgData name="Greg Deckler" userId="38fedbb726841d9a" providerId="LiveId" clId="{7CD87FFC-5CEC-4BC0-B24A-F7BE543AFA93}" dt="2025-05-15T18:45:30.552" v="396" actId="108"/>
        <pc:sldMkLst>
          <pc:docMk/>
          <pc:sldMk cId="2555104768" sldId="327"/>
        </pc:sldMkLst>
        <pc:spChg chg="mod">
          <ac:chgData name="Greg Deckler" userId="38fedbb726841d9a" providerId="LiveId" clId="{7CD87FFC-5CEC-4BC0-B24A-F7BE543AFA93}" dt="2025-05-15T18:42:13.897" v="196" actId="20577"/>
          <ac:spMkLst>
            <pc:docMk/>
            <pc:sldMk cId="2555104768" sldId="327"/>
            <ac:spMk id="4" creationId="{37D0A25A-B0EC-0366-9C51-490955DF1842}"/>
          </ac:spMkLst>
        </pc:spChg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7CD87FFC-5CEC-4BC0-B24A-F7BE543AFA93}" dt="2025-05-15T18:51:38.784" v="556" actId="14100"/>
        <pc:sldMkLst>
          <pc:docMk/>
          <pc:sldMk cId="2883917409" sldId="328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372973088" sldId="329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990171983" sldId="330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444419234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59F0-178C-0670-4887-63864989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84144-79F9-346D-67C4-AE1C1191B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40211-8230-67D2-7BCC-A18C1E7CE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6A4AE-6532-94E8-C673-CF1BBCFB5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32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4E901-4DD6-2EDD-6827-7D6F03F6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0ED9C-89A0-1212-7038-F45B4915F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483CD-AECC-63AB-2A8C-F58086586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02753-2389-B879-7076-71499E1C9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0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DD53E-1DD1-9695-BB46-79E6A562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2C8A0-C25D-8A55-795E-2765C4CD1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E96B6B-EC57-144E-2BE0-97346170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183B9-BEB0-8A9C-03AA-4F86E9A59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70649-0625-FFBB-AF8A-E5547A1F3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111A2-3C00-0F1C-DD89-42C6781C2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9D097-34E2-524F-FF1C-0DF34468F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5037E-835D-E27C-473A-ABD067ACD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85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4E41-7772-6614-7F11-5FF03E8C9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36E5A-77CD-DA97-FA69-D077450A6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BE3E0-475D-AB0C-1269-600F4CE13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6F32B-9F0B-9505-1715-E419CBB19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9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5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DA849-E5BA-AE37-F8E4-232DAAF1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595C9-C49A-1846-4082-E9C99193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8AC5A-FFBD-C2D5-FFFD-5F0837B1F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2D98-EE01-CCBE-CC27-6E263218E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8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B254-56DB-0260-D142-E7B998D3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BD4A3-1A65-32B6-F736-C455FFCDA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D615-5668-2BE7-CDD1-4E82CD35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F15B-9A8C-B811-2C86-39832C20D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9309-6815-7351-2B15-CACD5A09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C172B-40E7-D104-B962-667DCC7A0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510B-D41C-D768-DD8A-13C1BD2B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EB3B-410D-D27B-5352-607EC78D8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ED4-BDD2-B244-CF4C-25403278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D175-98C3-C084-A5B0-3C74042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5B3A-BADD-0CF0-7839-FC648AE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344C-4F35-D84E-2A32-956A20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BC0D-C350-1A5D-BF72-568DA9D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C73-74F3-3A6F-F301-AB48DD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837C-4AEC-F616-1B84-D9A96B3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A93A-8445-2A7B-F2DA-A95D3CC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0A7-F5CF-8B22-48AE-1F6E623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714-CDD2-FC0B-81BC-C203C41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E6DE-D475-D21C-18A9-CA57CDA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667-6BF7-1776-585C-4DD7C1DF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5EA-1CC7-30C4-BD4C-431D5E7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5C76-414D-508E-9974-A94F779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6FB-24BF-E6F3-3D82-88FAF10D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FE6-8FD6-0615-9852-2928BE6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BBCE-10AD-83E9-534C-3DB5A03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00C2-B826-D9F1-4975-4D0BC3DC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39B-8C83-8927-6B52-7F3378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DD1C-4153-8B7A-03E8-78AA62AA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BDD-73E4-3DF7-A97B-EC3F9A4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F7-979E-E8A0-8F52-261FB8DB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C689-8B34-00D0-C1CF-A08ACF3E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F12-51ED-527F-AEA2-C775956B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12E4-7F34-55E7-6B56-9AE3ACB9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52456-060D-7E46-1CA6-60DF51C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C579F-E324-15ED-816F-F07166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E1E0-B39C-9125-2965-3950A94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CCAC-8A6A-AFB5-046A-98D968F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FF9-7A45-B77B-BEF4-069363F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98AF-131F-35A8-E22A-FFB743C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CA08-9263-5E81-92A2-AF91D5E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5099-62AF-5940-DF7C-47D7267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9D74-6213-5B3B-C271-0E2E021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B77C-1FBE-67BA-8B27-D3F4C55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FBB1-0F61-EAD1-A975-FE26A3B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136-D76A-A8AA-2429-B7AA697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0778-4027-02C8-868B-A258F2B6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6469-D1A4-AAB3-32F9-4DA31F82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C53-BC76-C482-247B-23D778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FAA6-B2DE-7377-4774-2DBEA7A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2763-419E-EF0A-EABB-DA245BC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20A-7220-1C71-E47A-3D94D3D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A3A-56B4-8B37-7757-AA4A729A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94F4-5B0F-3928-6FA7-3B296A5C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6AA3-D98C-1012-B81E-F2A905E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240-62DA-22F5-4A99-083F23A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FEA5-E4D1-3C51-2500-029CCFF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02E-E2CB-0923-0FC6-CA6C3FD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F61-CAE8-F43C-B938-642252B9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50A1-93B5-4ACF-8DA1-EF5AD5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6CD-520C-5DB8-5275-D8BF45FA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F185-5502-2EEC-1A45-5DC4442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79A3-FC6C-0F41-AACC-08324A3F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D8F7-CABA-D21B-6DD6-0462CF28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71B-B28A-2050-3DCF-3B03C91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D14-5FF7-D6A6-3B9C-5ABFE65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D22-F888-0E6F-7FC1-B37DCE7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D7CE-0E99-C1BC-6C5C-F6C7AAC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C85A-2698-F61D-D9C5-170AC100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32BC-17D4-C9DA-C5D1-2F6FE84E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0E44-EFCA-5E1C-E7C9-2C819EAD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50D-A5B3-99C8-5C9F-35FC639A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bi/collaborate-share/service-give-access-new-workspaces" TargetMode="External"/><Relationship Id="rId3" Type="http://schemas.openxmlformats.org/officeDocument/2006/relationships/hyperlink" Target="https://learn.microsoft.com/en-us/power-bi/create-reports/service-dashboards" TargetMode="External"/><Relationship Id="rId7" Type="http://schemas.openxmlformats.org/officeDocument/2006/relationships/hyperlink" Target="https://learn.microsoft.com/en-us/power-bi/create-reports/service-goals-introduc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power-bi/collaborate-share/service-create-distribute-apps" TargetMode="External"/><Relationship Id="rId5" Type="http://schemas.openxmlformats.org/officeDocument/2006/relationships/hyperlink" Target="https://learn.microsoft.com/en-us/power-bi/create-reports/service-dashboard-add-widget" TargetMode="External"/><Relationship Id="rId4" Type="http://schemas.openxmlformats.org/officeDocument/2006/relationships/hyperlink" Target="https://learn.microsoft.com/en-us/power-bi/create-reports/service-dashboard-tiles" TargetMode="External"/><Relationship Id="rId9" Type="http://schemas.openxmlformats.org/officeDocument/2006/relationships/hyperlink" Target="https://learn.microsoft.com/en-us/power-bi/connect-data/service-datasets-permiss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101" y="4426956"/>
            <a:ext cx="6745589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10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Understanding Dashboards, Apps, Metrics, and Security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metrics</a:t>
            </a:r>
          </a:p>
        </p:txBody>
      </p:sp>
    </p:spTree>
    <p:extLst>
      <p:ext uri="{BB962C8B-B14F-4D97-AF65-F5344CB8AC3E}">
        <p14:creationId xmlns:p14="http://schemas.microsoft.com/office/powerpoint/2010/main" val="178430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3487-D7AC-7E9C-7727-6FFE5C2D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C723D91-0717-3B8F-8CB8-89F39581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5842-1526-40B2-E3DD-E70CC9DA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Creating Scorecards and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C7BC8-2C17-A242-8833-8CCA445A2642}"/>
              </a:ext>
            </a:extLst>
          </p:cNvPr>
          <p:cNvSpPr txBox="1"/>
          <p:nvPr/>
        </p:nvSpPr>
        <p:spPr>
          <a:xfrm>
            <a:off x="1322318" y="1120676"/>
            <a:ext cx="610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create a new scorecard, click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Metrics</a:t>
            </a:r>
            <a:r>
              <a:rPr lang="en-US" dirty="0"/>
              <a:t> in the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Navigation</a:t>
            </a:r>
            <a:r>
              <a:rPr lang="en-US" dirty="0"/>
              <a:t> pane.</a:t>
            </a:r>
          </a:p>
        </p:txBody>
      </p:sp>
      <p:pic>
        <p:nvPicPr>
          <p:cNvPr id="4098" name="Picture 2" descr="Picture 6, Picture">
            <a:extLst>
              <a:ext uri="{FF2B5EF4-FFF2-40B4-BE49-F238E27FC236}">
                <a16:creationId xmlns:a16="http://schemas.microsoft.com/office/drawing/2014/main" id="{7A2F7E2C-31C3-7B1D-2960-42796725B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1894900"/>
            <a:ext cx="4820190" cy="196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F55922F8-64E1-AFE2-B541-AFDDA7203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4138834"/>
            <a:ext cx="7873388" cy="212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80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B79AD-6FD5-ACA6-A86A-84C7285E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7AC87E-88D0-2852-C841-3D4C8FBB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056A-7547-ABF7-3748-71DA9A96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Using Scorecards and Goals</a:t>
            </a:r>
          </a:p>
        </p:txBody>
      </p:sp>
      <p:pic>
        <p:nvPicPr>
          <p:cNvPr id="5122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0C023832-64CE-B088-14B2-46C6D001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67" y="1559072"/>
            <a:ext cx="50736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 7, Picture">
            <a:extLst>
              <a:ext uri="{FF2B5EF4-FFF2-40B4-BE49-F238E27FC236}">
                <a16:creationId xmlns:a16="http://schemas.microsoft.com/office/drawing/2014/main" id="{96593B6B-8862-C4D5-E5A0-508589920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530" y="855195"/>
            <a:ext cx="5609040" cy="181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7CD8FF18-1A96-1C82-BE9D-80E6D529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020644"/>
            <a:ext cx="5596569" cy="327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F689-B43A-391D-062E-EE155A54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054-6D92-DD29-CF6A-9CCED3331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security and permissions</a:t>
            </a:r>
          </a:p>
        </p:txBody>
      </p:sp>
    </p:spTree>
    <p:extLst>
      <p:ext uri="{BB962C8B-B14F-4D97-AF65-F5344CB8AC3E}">
        <p14:creationId xmlns:p14="http://schemas.microsoft.com/office/powerpoint/2010/main" val="146640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6362D-7D62-1669-F773-F7708E1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553A918-AF7E-D3D2-A058-13211668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13D5A-E67C-5F6D-FFB3-8B07DCFC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Workspace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DDDE7-68A2-CB9E-634C-B638A6BEA0E3}"/>
              </a:ext>
            </a:extLst>
          </p:cNvPr>
          <p:cNvSpPr txBox="1"/>
          <p:nvPr/>
        </p:nvSpPr>
        <p:spPr>
          <a:xfrm>
            <a:off x="1322318" y="855195"/>
            <a:ext cx="4596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Workspaces serve as logical containers in which you store dashboards, reports, scorecards, workbooks, semantic models, and dataflows. </a:t>
            </a:r>
          </a:p>
        </p:txBody>
      </p:sp>
      <p:pic>
        <p:nvPicPr>
          <p:cNvPr id="6146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12855A5A-7425-23F0-D2A9-233DC6E6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141" y="2055524"/>
            <a:ext cx="45148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B7073-42D4-D249-0BC1-94C2E721E3DF}"/>
              </a:ext>
            </a:extLst>
          </p:cNvPr>
          <p:cNvSpPr txBox="1"/>
          <p:nvPr/>
        </p:nvSpPr>
        <p:spPr>
          <a:xfrm>
            <a:off x="5918813" y="855195"/>
            <a:ext cx="6108852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Viewer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provides the following permission: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View items within the workspace. </a:t>
            </a:r>
          </a:p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Contributor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includes 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Viewer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permission, plus the following permissions: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Publish reports to the workspace and delete content.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Create, edit, and delete content in the workspace. </a:t>
            </a:r>
          </a:p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Member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includes all of 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Contributor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Viewer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permissions, plus the following permissions: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Allow others to reshare items.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Share an item or share an app.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Publish and update an app.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 members or others with lower permissions. </a:t>
            </a:r>
          </a:p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Admin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includes all of 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Member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Contributor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Viewer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 permissions, plus the following permissions: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Add/remove people, including other admins.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Update and delete the workspace. </a:t>
            </a:r>
          </a:p>
          <a:p>
            <a:pPr algn="l" rtl="0" fontAlgn="base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By default, the creator of a workspace is assigned 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Admin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role. 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98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F131-6481-5175-2A02-4BF3A6BB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FB7F3F0-D054-154D-CF2E-7EFF913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DAB4C-0A04-4C6B-C3AA-CB6E29FB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Object Permissions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907B3-927A-6447-A18A-BB4B9656A771}"/>
              </a:ext>
            </a:extLst>
          </p:cNvPr>
          <p:cNvSpPr txBox="1"/>
          <p:nvPr/>
        </p:nvSpPr>
        <p:spPr>
          <a:xfrm>
            <a:off x="1322318" y="855195"/>
            <a:ext cx="5959831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Four permissions can be assigned to objects outside of workspace permission settings. These permissions are listed as follows: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Read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Build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Reshare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Write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CAA71-C306-09AC-CD6D-07A97B0ABBE2}"/>
              </a:ext>
            </a:extLst>
          </p:cNvPr>
          <p:cNvSpPr txBox="1"/>
          <p:nvPr/>
        </p:nvSpPr>
        <p:spPr>
          <a:xfrm>
            <a:off x="1322318" y="3243145"/>
            <a:ext cx="6108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Sharing an object grants read access to the object.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Reshare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permissions can be added for all objects, allowing the user or group members to share the object with others.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Build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permissions can only be added for semantic model objects, and this allows users or group members to build new reports and content from the semantic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4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7FB77-D533-50CA-5380-2A518BF2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86302C9-A42F-BF57-3898-36D79438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938C7-85F3-A2B7-C0E7-542CE727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RLS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A5A0D-6D56-3BAA-DF4A-E20002822A88}"/>
              </a:ext>
            </a:extLst>
          </p:cNvPr>
          <p:cNvSpPr txBox="1"/>
          <p:nvPr/>
        </p:nvSpPr>
        <p:spPr>
          <a:xfrm>
            <a:off x="1322318" y="855195"/>
            <a:ext cx="59598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 addition to workspace-level permissions, which assign permissions to everything within a workspace, and object-level permissions, which assign permissions to one or more objects, individual rows of data within a semantic model can be secured as well. This is the purpose of RLS.</a:t>
            </a:r>
          </a:p>
        </p:txBody>
      </p:sp>
      <p:pic>
        <p:nvPicPr>
          <p:cNvPr id="7170" name="Picture 2" descr="Picture 8, Picture">
            <a:extLst>
              <a:ext uri="{FF2B5EF4-FFF2-40B4-BE49-F238E27FC236}">
                <a16:creationId xmlns:a16="http://schemas.microsoft.com/office/drawing/2014/main" id="{34035671-4B39-2B30-72EF-A5E3EFA71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500829"/>
            <a:ext cx="5165069" cy="30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icture 1, Picture">
            <a:extLst>
              <a:ext uri="{FF2B5EF4-FFF2-40B4-BE49-F238E27FC236}">
                <a16:creationId xmlns:a16="http://schemas.microsoft.com/office/drawing/2014/main" id="{4357154E-219A-A948-307B-DB853AAFB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084" y="2500829"/>
            <a:ext cx="5250702" cy="274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0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26285-17A7-DC1A-C46F-375ED854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DDB-F8D7-CCE4-C61D-F3AA69D31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095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937452"/>
          </a:xfrm>
        </p:spPr>
        <p:txBody>
          <a:bodyPr>
            <a:noAutofit/>
          </a:bodyPr>
          <a:lstStyle/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is a dashboard and what purpose does it serve?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Which types of tiles can be added to dashboards?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Which tiles allow for the creation of a data alert?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is an app and why would you use one?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the two publishing methods that can be used with apps?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Once an app has been published, how can the app be modified?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the three main security/permission levels within the Power BI service?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the four roles that are available for workspaces?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is the hierarchy of objects within the Power BI service?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the four permissions that are available for objects?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Introduction to dashboards for Power BI designers: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https://learn.microsoft.com/en-us/power-bi/create-reports/service-dashboards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Intro to dashboard tiles for Power BI designers: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https://learn.microsoft.com/en-us/power-bi/create-reports/service-dashboard-tiles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Add images, text, video, and more to your dashboard: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https://learn.microsoft.com/en-us/power-bi/create-reports/service-dashboard-add-widget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Publish an app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https://learn.microsoft.com/en-us/power-bi/collaborate-share/service-create-distribute-apps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Get started with metrics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https://learn.microsoft.com/en-us/power-bi/create-reports/service-goals-introduction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Give users access to workspaces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https://learn.microsoft.com/en-us/power-bi/collaborate-share/service-give-access-new-workspaces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Semantic model permissions: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https://learn.microsoft.com/en-us/power-bi/connect-data/service-datasets-permissions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11 – Refreshing Content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751599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143907" cy="4439569"/>
          </a:xfrm>
        </p:spPr>
        <p:txBody>
          <a:bodyPr>
            <a:normAutofit/>
          </a:bodyPr>
          <a:lstStyle/>
          <a:p>
            <a:r>
              <a:rPr lang="en-US" dirty="0"/>
              <a:t>Understanding dashboards</a:t>
            </a:r>
          </a:p>
          <a:p>
            <a:r>
              <a:rPr lang="en-US" dirty="0"/>
              <a:t>Creating and using apps</a:t>
            </a:r>
          </a:p>
          <a:p>
            <a:r>
              <a:rPr lang="en-US" dirty="0"/>
              <a:t>Working with metrics</a:t>
            </a:r>
          </a:p>
          <a:p>
            <a:r>
              <a:rPr lang="en-US" dirty="0"/>
              <a:t>Understanding security and permissions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dashboards</a:t>
            </a:r>
          </a:p>
        </p:txBody>
      </p:sp>
    </p:spTree>
    <p:extLst>
      <p:ext uri="{BB962C8B-B14F-4D97-AF65-F5344CB8AC3E}">
        <p14:creationId xmlns:p14="http://schemas.microsoft.com/office/powerpoint/2010/main" val="10228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Creating Dashboards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93772-A2C9-2421-BC31-AC29BF73BD4C}"/>
              </a:ext>
            </a:extLst>
          </p:cNvPr>
          <p:cNvSpPr txBox="1"/>
          <p:nvPr/>
        </p:nvSpPr>
        <p:spPr>
          <a:xfrm>
            <a:off x="1322318" y="934135"/>
            <a:ext cx="78299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Dashboards are single-page canvases that contain visualizations called tiles. These tiles are visualizations pinned from reports, other dashboards, Question and Answer (Q&amp;A) displays, or other sources such as quick insights. Single visuals or entire report pages can be pinned.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Picture 2, Picture">
            <a:extLst>
              <a:ext uri="{FF2B5EF4-FFF2-40B4-BE49-F238E27FC236}">
                <a16:creationId xmlns:a16="http://schemas.microsoft.com/office/drawing/2014/main" id="{43FCAA00-0D0B-0479-96F5-C144F49B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525566"/>
            <a:ext cx="4551026" cy="33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dashboard&#10;&#10;Description automatically generated, Picture">
            <a:extLst>
              <a:ext uri="{FF2B5EF4-FFF2-40B4-BE49-F238E27FC236}">
                <a16:creationId xmlns:a16="http://schemas.microsoft.com/office/drawing/2014/main" id="{CDD83AB4-4D19-41F7-3B5C-98460B175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7" y="2525566"/>
            <a:ext cx="5380911" cy="313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BD3E-CDB6-20E3-5A6A-EE2D4365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5BE8-45CD-D77A-CCB3-55385D9A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Working with Dashboards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5BACCAF-A0F1-2B40-C85A-863FF1A7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7D183-5383-C91F-4F0B-E2993B91AB95}"/>
              </a:ext>
            </a:extLst>
          </p:cNvPr>
          <p:cNvSpPr txBox="1"/>
          <p:nvPr/>
        </p:nvSpPr>
        <p:spPr>
          <a:xfrm>
            <a:off x="1322318" y="934135"/>
            <a:ext cx="7829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Working with dashboards in the service is in some ways very similar to working with reports.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194" name="Picture 2" descr="A white box with black text&#10;&#10;Description automatically generated, Picture">
            <a:extLst>
              <a:ext uri="{FF2B5EF4-FFF2-40B4-BE49-F238E27FC236}">
                <a16:creationId xmlns:a16="http://schemas.microsoft.com/office/drawing/2014/main" id="{0F3DBBB5-33AE-306E-6DB2-334FA1D9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1776180"/>
            <a:ext cx="6188748" cy="198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45D85B-BE8F-1332-0FB9-0BB6C2883710}"/>
              </a:ext>
            </a:extLst>
          </p:cNvPr>
          <p:cNvSpPr txBox="1"/>
          <p:nvPr/>
        </p:nvSpPr>
        <p:spPr>
          <a:xfrm>
            <a:off x="7832991" y="1776180"/>
            <a:ext cx="3423491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While tiles can be added from a variety of sources, certain types of tiles can be added directly to the dashboard. These types of tiles are listed here: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Web content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Image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Text box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Video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Custom Streaming Data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196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5611D468-ECE9-2099-D62D-936C260AA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3613532"/>
            <a:ext cx="4792871" cy="25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5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4EFD-96EB-5C0B-3331-1ADAD3BEB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0C-37AD-403A-B624-06C8C50F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Working with Tiles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85A18CA-E218-89E2-D754-DB44F013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5225D2-7F52-4AAB-3993-E57BBE68B902}"/>
              </a:ext>
            </a:extLst>
          </p:cNvPr>
          <p:cNvSpPr txBox="1"/>
          <p:nvPr/>
        </p:nvSpPr>
        <p:spPr>
          <a:xfrm>
            <a:off x="1322319" y="934135"/>
            <a:ext cx="6753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size and position of tiles can be adjusted on the dashboard canvas. In addition, tiles provide additional functionality, such as the creation of alerts and overall navigation.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3B441-F906-77C2-6434-F16E9A7815C1}"/>
              </a:ext>
            </a:extLst>
          </p:cNvPr>
          <p:cNvSpPr txBox="1"/>
          <p:nvPr/>
        </p:nvSpPr>
        <p:spPr>
          <a:xfrm>
            <a:off x="1322318" y="1994167"/>
            <a:ext cx="6753046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Options for tiles can be accessed by hovering over a tile and then clicking on the ellipsis (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…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in the upper-right corner of the tile: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Add a comment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Chat in Teams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Copy visual as image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Go to report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Go to Q&amp;A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Open in focus mode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Manage alerts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Export to .csv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Edit details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View Insights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Pin tile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8000"/>
                </a:solidFill>
                <a:effectLst/>
              </a:rPr>
              <a:t>Delete tile</a:t>
            </a:r>
            <a:r>
              <a:rPr lang="en-US" sz="1800" b="0" i="0" dirty="0">
                <a:solidFill>
                  <a:srgbClr val="008000"/>
                </a:solidFill>
                <a:effectLst/>
              </a:rPr>
              <a:t> 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Not all options are available for all types of dashboard tiles. For example, only tiles created via Q&amp;A will list the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Go to Q&amp;A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option.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9218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27E55A33-C921-A53A-ABF7-623B1A9F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950" y="934135"/>
            <a:ext cx="2624176" cy="52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34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and using apps</a:t>
            </a:r>
          </a:p>
        </p:txBody>
      </p:sp>
    </p:spTree>
    <p:extLst>
      <p:ext uri="{BB962C8B-B14F-4D97-AF65-F5344CB8AC3E}">
        <p14:creationId xmlns:p14="http://schemas.microsoft.com/office/powerpoint/2010/main" val="1489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F2176-E003-C078-C365-D3910697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05246"/>
          </a:xfrm>
        </p:spPr>
        <p:txBody>
          <a:bodyPr/>
          <a:lstStyle/>
          <a:p>
            <a:r>
              <a:rPr lang="en-US" dirty="0"/>
              <a:t>Creating an App</a:t>
            </a:r>
          </a:p>
        </p:txBody>
      </p:sp>
      <p:pic>
        <p:nvPicPr>
          <p:cNvPr id="2050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817BFA7F-5668-5FCF-4CB8-010516EF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0" y="2016086"/>
            <a:ext cx="3543716" cy="42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3AC59E-BA0A-F4FD-1FB2-26393B9B6DEF}"/>
              </a:ext>
            </a:extLst>
          </p:cNvPr>
          <p:cNvSpPr txBox="1"/>
          <p:nvPr/>
        </p:nvSpPr>
        <p:spPr>
          <a:xfrm>
            <a:off x="1322318" y="1171681"/>
            <a:ext cx="6108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Withing a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Workspace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lick the </a:t>
            </a:r>
            <a:r>
              <a:rPr lang="en-US" sz="1800" b="1" i="0" dirty="0">
                <a:solidFill>
                  <a:srgbClr val="008000"/>
                </a:solidFill>
                <a:effectLst/>
                <a:latin typeface="Calibri" panose="020F0502020204030204" pitchFamily="34" charset="0"/>
              </a:rPr>
              <a:t>Create app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button to display the app's publishing interface</a:t>
            </a:r>
            <a:endParaRPr lang="en-US" dirty="0"/>
          </a:p>
        </p:txBody>
      </p:sp>
      <p:pic>
        <p:nvPicPr>
          <p:cNvPr id="2052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08C78DA2-E17E-8288-0D7D-B18BB5B80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03" y="2016086"/>
            <a:ext cx="3517242" cy="42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D170B9C1-0B94-8480-2FA9-15DF3E5E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586" y="2016085"/>
            <a:ext cx="4129106" cy="423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9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22B1-496F-9727-9712-B5662DFF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75BCA-01E1-022E-78E1-D6D4EAD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D0A25A-B0EC-0366-9C51-490955DF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05246"/>
          </a:xfrm>
        </p:spPr>
        <p:txBody>
          <a:bodyPr/>
          <a:lstStyle/>
          <a:p>
            <a:r>
              <a:rPr lang="en-US" dirty="0"/>
              <a:t>Getting and Using apps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17EC4-D8DF-DE4F-747E-BEF665CB0FFE}"/>
              </a:ext>
            </a:extLst>
          </p:cNvPr>
          <p:cNvSpPr txBox="1"/>
          <p:nvPr/>
        </p:nvSpPr>
        <p:spPr>
          <a:xfrm>
            <a:off x="1322318" y="1091713"/>
            <a:ext cx="6108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Once an app has been published, the app can be accessed directly through the link that's provided when publishing the app or via the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Apps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link in the 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</a:rPr>
              <a:t>Navigation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pane.</a:t>
            </a:r>
            <a:endParaRPr lang="en-US" dirty="0"/>
          </a:p>
        </p:txBody>
      </p:sp>
      <p:pic>
        <p:nvPicPr>
          <p:cNvPr id="3074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9444DE91-1553-6596-B38C-4BB0F7B57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22" y="2239177"/>
            <a:ext cx="3399987" cy="23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5EE0AD93-D2A7-E1D6-CB53-CA7077FED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538" y="2239178"/>
            <a:ext cx="7043928" cy="37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04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682</TotalTime>
  <Words>1012</Words>
  <Application>Microsoft Office PowerPoint</Application>
  <PresentationFormat>Widescreen</PresentationFormat>
  <Paragraphs>119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Tenorite</vt:lpstr>
      <vt:lpstr>Trebuchet MS</vt:lpstr>
      <vt:lpstr>Custom</vt:lpstr>
      <vt:lpstr>Custom Design</vt:lpstr>
      <vt:lpstr>Learn Power BI: Chapter 10  Understanding Dashboards, Apps, Metrics, and Security</vt:lpstr>
      <vt:lpstr>Lesson Plan</vt:lpstr>
      <vt:lpstr>Understanding dashboards</vt:lpstr>
      <vt:lpstr>Creating Dashboards</vt:lpstr>
      <vt:lpstr>Working with Dashboards</vt:lpstr>
      <vt:lpstr>Working with Tiles</vt:lpstr>
      <vt:lpstr>Creating and using apps</vt:lpstr>
      <vt:lpstr>Creating an App</vt:lpstr>
      <vt:lpstr>Getting and Using apps</vt:lpstr>
      <vt:lpstr>Working with metrics</vt:lpstr>
      <vt:lpstr>Creating Scorecards and Goals</vt:lpstr>
      <vt:lpstr>Using Scorecards and Goals</vt:lpstr>
      <vt:lpstr>Understanding security and permissions</vt:lpstr>
      <vt:lpstr>Workspace Permissions</vt:lpstr>
      <vt:lpstr>Object Permissions</vt:lpstr>
      <vt:lpstr>RLS</vt:lpstr>
      <vt:lpstr>Summary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 Deckler</cp:lastModifiedBy>
  <cp:revision>5</cp:revision>
  <dcterms:created xsi:type="dcterms:W3CDTF">2024-10-03T14:53:25Z</dcterms:created>
  <dcterms:modified xsi:type="dcterms:W3CDTF">2025-05-18T15:08:10Z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