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5" r:id="rId5"/>
  </p:sldMasterIdLst>
  <p:notesMasterIdLst>
    <p:notesMasterId r:id="rId17"/>
  </p:notesMasterIdLst>
  <p:handoutMasterIdLst>
    <p:handoutMasterId r:id="rId18"/>
  </p:handoutMasterIdLst>
  <p:sldIdLst>
    <p:sldId id="256" r:id="rId6"/>
    <p:sldId id="257" r:id="rId7"/>
    <p:sldId id="295" r:id="rId8"/>
    <p:sldId id="258" r:id="rId9"/>
    <p:sldId id="328" r:id="rId10"/>
    <p:sldId id="329" r:id="rId11"/>
    <p:sldId id="302" r:id="rId12"/>
    <p:sldId id="327" r:id="rId13"/>
    <p:sldId id="297" r:id="rId14"/>
    <p:sldId id="291" r:id="rId15"/>
    <p:sldId id="29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08913-7E7F-4904-AC7F-33A77728A507}" v="167" dt="2025-05-18T15:27:24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0655" autoAdjust="0"/>
  </p:normalViewPr>
  <p:slideViewPr>
    <p:cSldViewPr snapToGrid="0">
      <p:cViewPr varScale="1">
        <p:scale>
          <a:sx n="58" d="100"/>
          <a:sy n="58" d="100"/>
        </p:scale>
        <p:origin x="616" y="26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Deckler" userId="38fedbb726841d9a" providerId="LiveId" clId="{915F71AC-D29A-43C7-8A10-3186F6CCB57E}"/>
    <pc:docChg chg="custSel addSld delSld modSld">
      <pc:chgData name="Greg Deckler" userId="38fedbb726841d9a" providerId="LiveId" clId="{915F71AC-D29A-43C7-8A10-3186F6CCB57E}" dt="2025-05-15T18:13:18.678" v="1717" actId="20577"/>
      <pc:docMkLst>
        <pc:docMk/>
      </pc:docMkLst>
      <pc:sldChg chg="modSp mod">
        <pc:chgData name="Greg Deckler" userId="38fedbb726841d9a" providerId="LiveId" clId="{915F71AC-D29A-43C7-8A10-3186F6CCB57E}" dt="2025-05-15T17:43:20.196" v="2"/>
        <pc:sldMkLst>
          <pc:docMk/>
          <pc:sldMk cId="2586058810" sldId="256"/>
        </pc:sldMkLst>
        <pc:spChg chg="mod">
          <ac:chgData name="Greg Deckler" userId="38fedbb726841d9a" providerId="LiveId" clId="{915F71AC-D29A-43C7-8A10-3186F6CCB57E}" dt="2025-05-15T17:43:20.196" v="2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915F71AC-D29A-43C7-8A10-3186F6CCB57E}" dt="2025-05-15T17:43:53.496" v="76" actId="20577"/>
        <pc:sldMkLst>
          <pc:docMk/>
          <pc:sldMk cId="1713219598" sldId="257"/>
        </pc:sldMkLst>
        <pc:spChg chg="mod">
          <ac:chgData name="Greg Deckler" userId="38fedbb726841d9a" providerId="LiveId" clId="{915F71AC-D29A-43C7-8A10-3186F6CCB57E}" dt="2025-05-15T17:43:53.496" v="76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915F71AC-D29A-43C7-8A10-3186F6CCB57E}" dt="2025-05-15T17:51:37.022" v="532" actId="2711"/>
        <pc:sldMkLst>
          <pc:docMk/>
          <pc:sldMk cId="3571516367" sldId="258"/>
        </pc:sldMkLst>
        <pc:spChg chg="mod">
          <ac:chgData name="Greg Deckler" userId="38fedbb726841d9a" providerId="LiveId" clId="{915F71AC-D29A-43C7-8A10-3186F6CCB57E}" dt="2025-05-15T17:45:48.352" v="101" actId="20577"/>
          <ac:spMkLst>
            <pc:docMk/>
            <pc:sldMk cId="3571516367" sldId="258"/>
            <ac:spMk id="2" creationId="{0A32731C-311B-46F7-A865-6C3AF6B09A47}"/>
          </ac:spMkLst>
        </pc:spChg>
      </pc:sldChg>
      <pc:sldChg chg="addSp delSp modSp mod">
        <pc:chgData name="Greg Deckler" userId="38fedbb726841d9a" providerId="LiveId" clId="{915F71AC-D29A-43C7-8A10-3186F6CCB57E}" dt="2025-05-15T18:01:56.795" v="966" actId="1076"/>
        <pc:sldMkLst>
          <pc:docMk/>
          <pc:sldMk cId="2202967927" sldId="287"/>
        </pc:sldMkLst>
      </pc:sldChg>
      <pc:sldChg chg="del">
        <pc:chgData name="Greg Deckler" userId="38fedbb726841d9a" providerId="LiveId" clId="{915F71AC-D29A-43C7-8A10-3186F6CCB57E}" dt="2025-05-15T18:05:09.878" v="1055" actId="2696"/>
        <pc:sldMkLst>
          <pc:docMk/>
          <pc:sldMk cId="821448023" sldId="288"/>
        </pc:sldMkLst>
      </pc:sldChg>
      <pc:sldChg chg="modSp mod">
        <pc:chgData name="Greg Deckler" userId="38fedbb726841d9a" providerId="LiveId" clId="{915F71AC-D29A-43C7-8A10-3186F6CCB57E}" dt="2025-05-15T18:11:38.530" v="1662" actId="20577"/>
        <pc:sldMkLst>
          <pc:docMk/>
          <pc:sldMk cId="3799680084" sldId="291"/>
        </pc:sldMkLst>
        <pc:spChg chg="mod">
          <ac:chgData name="Greg Deckler" userId="38fedbb726841d9a" providerId="LiveId" clId="{915F71AC-D29A-43C7-8A10-3186F6CCB57E}" dt="2025-05-15T18:11:38.530" v="1662" actId="20577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915F71AC-D29A-43C7-8A10-3186F6CCB57E}" dt="2025-05-15T18:13:18.678" v="1717" actId="20577"/>
        <pc:sldMkLst>
          <pc:docMk/>
          <pc:sldMk cId="2391922671" sldId="292"/>
        </pc:sldMkLst>
        <pc:spChg chg="mod">
          <ac:chgData name="Greg Deckler" userId="38fedbb726841d9a" providerId="LiveId" clId="{915F71AC-D29A-43C7-8A10-3186F6CCB57E}" dt="2025-05-15T18:12:56.962" v="1691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915F71AC-D29A-43C7-8A10-3186F6CCB57E}" dt="2025-05-15T18:13:18.678" v="1717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915F71AC-D29A-43C7-8A10-3186F6CCB57E}" dt="2025-05-15T17:44:02.616" v="77"/>
        <pc:sldMkLst>
          <pc:docMk/>
          <pc:sldMk cId="1022823623" sldId="295"/>
        </pc:sldMkLst>
        <pc:spChg chg="mod">
          <ac:chgData name="Greg Deckler" userId="38fedbb726841d9a" providerId="LiveId" clId="{915F71AC-D29A-43C7-8A10-3186F6CCB57E}" dt="2025-05-15T17:44:02.616" v="77"/>
          <ac:spMkLst>
            <pc:docMk/>
            <pc:sldMk cId="1022823623" sldId="295"/>
            <ac:spMk id="2" creationId="{D8DFCAC6-4055-CD81-EA58-50F0F1C623F3}"/>
          </ac:spMkLst>
        </pc:spChg>
      </pc:sldChg>
      <pc:sldChg chg="addSp delSp modSp mod">
        <pc:chgData name="Greg Deckler" userId="38fedbb726841d9a" providerId="LiveId" clId="{915F71AC-D29A-43C7-8A10-3186F6CCB57E}" dt="2025-05-15T17:51:44.806" v="533" actId="2711"/>
        <pc:sldMkLst>
          <pc:docMk/>
          <pc:sldMk cId="2446449620" sldId="301"/>
        </pc:sldMkLst>
      </pc:sldChg>
      <pc:sldChg chg="modSp mod">
        <pc:chgData name="Greg Deckler" userId="38fedbb726841d9a" providerId="LiveId" clId="{915F71AC-D29A-43C7-8A10-3186F6CCB57E}" dt="2025-05-15T17:44:10.934" v="78"/>
        <pc:sldMkLst>
          <pc:docMk/>
          <pc:sldMk cId="1489774725" sldId="302"/>
        </pc:sldMkLst>
        <pc:spChg chg="mod">
          <ac:chgData name="Greg Deckler" userId="38fedbb726841d9a" providerId="LiveId" clId="{915F71AC-D29A-43C7-8A10-3186F6CCB57E}" dt="2025-05-15T17:44:10.934" v="78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915F71AC-D29A-43C7-8A10-3186F6CCB57E}" dt="2025-05-15T17:44:25.105" v="79"/>
        <pc:sldMkLst>
          <pc:docMk/>
          <pc:sldMk cId="1784309828" sldId="303"/>
        </pc:sldMkLst>
      </pc:sldChg>
      <pc:sldChg chg="del">
        <pc:chgData name="Greg Deckler" userId="38fedbb726841d9a" providerId="LiveId" clId="{915F71AC-D29A-43C7-8A10-3186F6CCB57E}" dt="2025-05-15T18:05:44.450" v="1056" actId="47"/>
        <pc:sldMkLst>
          <pc:docMk/>
          <pc:sldMk cId="1374069880" sldId="304"/>
        </pc:sldMkLst>
      </pc:sldChg>
      <pc:sldChg chg="addSp delSp modSp mod">
        <pc:chgData name="Greg Deckler" userId="38fedbb726841d9a" providerId="LiveId" clId="{915F71AC-D29A-43C7-8A10-3186F6CCB57E}" dt="2025-05-15T17:52:16.284" v="539" actId="1076"/>
        <pc:sldMkLst>
          <pc:docMk/>
          <pc:sldMk cId="1965639277" sldId="314"/>
        </pc:sldMkLst>
      </pc:sldChg>
      <pc:sldChg chg="del">
        <pc:chgData name="Greg Deckler" userId="38fedbb726841d9a" providerId="LiveId" clId="{915F71AC-D29A-43C7-8A10-3186F6CCB57E}" dt="2025-05-15T18:05:09.878" v="1055" actId="2696"/>
        <pc:sldMkLst>
          <pc:docMk/>
          <pc:sldMk cId="77906579" sldId="315"/>
        </pc:sldMkLst>
      </pc:sldChg>
      <pc:sldChg chg="del">
        <pc:chgData name="Greg Deckler" userId="38fedbb726841d9a" providerId="LiveId" clId="{915F71AC-D29A-43C7-8A10-3186F6CCB57E}" dt="2025-05-15T18:05:09.878" v="1055" actId="2696"/>
        <pc:sldMkLst>
          <pc:docMk/>
          <pc:sldMk cId="2380479274" sldId="316"/>
        </pc:sldMkLst>
      </pc:sldChg>
      <pc:sldChg chg="del">
        <pc:chgData name="Greg Deckler" userId="38fedbb726841d9a" providerId="LiveId" clId="{915F71AC-D29A-43C7-8A10-3186F6CCB57E}" dt="2025-05-15T18:05:44.450" v="1056" actId="47"/>
        <pc:sldMkLst>
          <pc:docMk/>
          <pc:sldMk cId="3049251102" sldId="317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1108777281" sldId="318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2597729630" sldId="319"/>
        </pc:sldMkLst>
      </pc:sldChg>
      <pc:sldChg chg="addSp delSp modSp mod">
        <pc:chgData name="Greg Deckler" userId="38fedbb726841d9a" providerId="LiveId" clId="{915F71AC-D29A-43C7-8A10-3186F6CCB57E}" dt="2025-05-15T18:10:58.758" v="1644" actId="2710"/>
        <pc:sldMkLst>
          <pc:docMk/>
          <pc:sldMk cId="100975824" sldId="320"/>
        </pc:sldMkLst>
      </pc:sldChg>
      <pc:sldChg chg="addSp delSp modSp mod">
        <pc:chgData name="Greg Deckler" userId="38fedbb726841d9a" providerId="LiveId" clId="{915F71AC-D29A-43C7-8A10-3186F6CCB57E}" dt="2025-05-15T18:07:30.609" v="1101" actId="1076"/>
        <pc:sldMkLst>
          <pc:docMk/>
          <pc:sldMk cId="3893802485" sldId="321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3767763278" sldId="322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4135928791" sldId="323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3598327615" sldId="324"/>
        </pc:sldMkLst>
      </pc:sldChg>
      <pc:sldChg chg="del">
        <pc:chgData name="Greg Deckler" userId="38fedbb726841d9a" providerId="LiveId" clId="{915F71AC-D29A-43C7-8A10-3186F6CCB57E}" dt="2025-05-15T18:11:08.562" v="1645" actId="2696"/>
        <pc:sldMkLst>
          <pc:docMk/>
          <pc:sldMk cId="1123572064" sldId="325"/>
        </pc:sldMkLst>
      </pc:sldChg>
      <pc:sldChg chg="addSp delSp modSp add mod">
        <pc:chgData name="Greg Deckler" userId="38fedbb726841d9a" providerId="LiveId" clId="{915F71AC-D29A-43C7-8A10-3186F6CCB57E}" dt="2025-05-15T17:59:56.260" v="919" actId="108"/>
        <pc:sldMkLst>
          <pc:docMk/>
          <pc:sldMk cId="1261473347" sldId="326"/>
        </pc:sldMkLst>
      </pc:sldChg>
      <pc:sldChg chg="addSp delSp modSp add mod">
        <pc:chgData name="Greg Deckler" userId="38fedbb726841d9a" providerId="LiveId" clId="{915F71AC-D29A-43C7-8A10-3186F6CCB57E}" dt="2025-05-15T18:02:24.702" v="991" actId="1076"/>
        <pc:sldMkLst>
          <pc:docMk/>
          <pc:sldMk cId="2555104768" sldId="327"/>
        </pc:sldMkLst>
        <pc:spChg chg="mod">
          <ac:chgData name="Greg Deckler" userId="38fedbb726841d9a" providerId="LiveId" clId="{915F71AC-D29A-43C7-8A10-3186F6CCB57E}" dt="2025-05-15T18:02:17.522" v="987" actId="20577"/>
          <ac:spMkLst>
            <pc:docMk/>
            <pc:sldMk cId="2555104768" sldId="327"/>
            <ac:spMk id="4" creationId="{37D0A25A-B0EC-0366-9C51-490955DF1842}"/>
          </ac:spMkLst>
        </pc:spChg>
      </pc:sldChg>
      <pc:sldChg chg="addSp delSp modSp add mod">
        <pc:chgData name="Greg Deckler" userId="38fedbb726841d9a" providerId="LiveId" clId="{915F71AC-D29A-43C7-8A10-3186F6CCB57E}" dt="2025-05-15T18:02:57.934" v="1002" actId="1076"/>
        <pc:sldMkLst>
          <pc:docMk/>
          <pc:sldMk cId="369010322" sldId="328"/>
        </pc:sldMkLst>
      </pc:sldChg>
      <pc:sldChg chg="addSp delSp modSp add mod">
        <pc:chgData name="Greg Deckler" userId="38fedbb726841d9a" providerId="LiveId" clId="{915F71AC-D29A-43C7-8A10-3186F6CCB57E}" dt="2025-05-15T18:03:27.695" v="1020" actId="1076"/>
        <pc:sldMkLst>
          <pc:docMk/>
          <pc:sldMk cId="3372973088" sldId="329"/>
        </pc:sldMkLst>
      </pc:sldChg>
      <pc:sldChg chg="addSp delSp modSp add mod">
        <pc:chgData name="Greg Deckler" userId="38fedbb726841d9a" providerId="LiveId" clId="{915F71AC-D29A-43C7-8A10-3186F6CCB57E}" dt="2025-05-15T18:04:03.695" v="1036" actId="1076"/>
        <pc:sldMkLst>
          <pc:docMk/>
          <pc:sldMk cId="990171983" sldId="330"/>
        </pc:sldMkLst>
      </pc:sldChg>
      <pc:sldChg chg="addSp delSp modSp add mod">
        <pc:chgData name="Greg Deckler" userId="38fedbb726841d9a" providerId="LiveId" clId="{915F71AC-D29A-43C7-8A10-3186F6CCB57E}" dt="2025-05-15T18:05:04.860" v="1054" actId="1076"/>
        <pc:sldMkLst>
          <pc:docMk/>
          <pc:sldMk cId="3444419234" sldId="331"/>
        </pc:sldMkLst>
      </pc:sldChg>
    </pc:docChg>
  </pc:docChgLst>
  <pc:docChgLst>
    <pc:chgData name="Greg Deckler" userId="38fedbb726841d9a" providerId="LiveId" clId="{23C7599C-FC6A-4526-99A4-08BF1888DB08}"/>
    <pc:docChg chg="undo custSel addSld delSld modSld sldOrd">
      <pc:chgData name="Greg Deckler" userId="38fedbb726841d9a" providerId="LiveId" clId="{23C7599C-FC6A-4526-99A4-08BF1888DB08}" dt="2025-05-15T15:14:38.012" v="2281" actId="1076"/>
      <pc:docMkLst>
        <pc:docMk/>
      </pc:docMkLst>
      <pc:sldChg chg="modSp mod">
        <pc:chgData name="Greg Deckler" userId="38fedbb726841d9a" providerId="LiveId" clId="{23C7599C-FC6A-4526-99A4-08BF1888DB08}" dt="2025-05-15T14:29:36.306" v="19" actId="20577"/>
        <pc:sldMkLst>
          <pc:docMk/>
          <pc:sldMk cId="2586058810" sldId="256"/>
        </pc:sldMkLst>
        <pc:spChg chg="mod">
          <ac:chgData name="Greg Deckler" userId="38fedbb726841d9a" providerId="LiveId" clId="{23C7599C-FC6A-4526-99A4-08BF1888DB08}" dt="2025-05-15T14:29:36.306" v="19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23C7599C-FC6A-4526-99A4-08BF1888DB08}" dt="2025-05-15T14:30:03.058" v="112" actId="20577"/>
        <pc:sldMkLst>
          <pc:docMk/>
          <pc:sldMk cId="1713219598" sldId="257"/>
        </pc:sldMkLst>
        <pc:spChg chg="mod">
          <ac:chgData name="Greg Deckler" userId="38fedbb726841d9a" providerId="LiveId" clId="{23C7599C-FC6A-4526-99A4-08BF1888DB08}" dt="2025-05-15T14:30:03.058" v="112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23C7599C-FC6A-4526-99A4-08BF1888DB08}" dt="2025-05-15T14:55:53.174" v="1633" actId="2711"/>
        <pc:sldMkLst>
          <pc:docMk/>
          <pc:sldMk cId="3571516367" sldId="258"/>
        </pc:sldMkLst>
        <pc:spChg chg="mod">
          <ac:chgData name="Greg Deckler" userId="38fedbb726841d9a" providerId="LiveId" clId="{23C7599C-FC6A-4526-99A4-08BF1888DB08}" dt="2025-05-15T14:35:43.230" v="229" actId="14100"/>
          <ac:spMkLst>
            <pc:docMk/>
            <pc:sldMk cId="3571516367" sldId="258"/>
            <ac:spMk id="2" creationId="{0A32731C-311B-46F7-A865-6C3AF6B09A47}"/>
          </ac:spMkLst>
        </pc:spChg>
      </pc:sldChg>
      <pc:sldChg chg="del">
        <pc:chgData name="Greg Deckler" userId="38fedbb726841d9a" providerId="LiveId" clId="{23C7599C-FC6A-4526-99A4-08BF1888DB08}" dt="2025-05-15T14:44:14.135" v="947" actId="2696"/>
        <pc:sldMkLst>
          <pc:docMk/>
          <pc:sldMk cId="4082904472" sldId="286"/>
        </pc:sldMkLst>
      </pc:sldChg>
      <pc:sldChg chg="addSp delSp modSp mod">
        <pc:chgData name="Greg Deckler" userId="38fedbb726841d9a" providerId="LiveId" clId="{23C7599C-FC6A-4526-99A4-08BF1888DB08}" dt="2025-05-15T14:55:03.003" v="1628" actId="2711"/>
        <pc:sldMkLst>
          <pc:docMk/>
          <pc:sldMk cId="2202967927" sldId="287"/>
        </pc:sldMkLst>
      </pc:sldChg>
      <pc:sldChg chg="addSp delSp modSp mod">
        <pc:chgData name="Greg Deckler" userId="38fedbb726841d9a" providerId="LiveId" clId="{23C7599C-FC6A-4526-99A4-08BF1888DB08}" dt="2025-05-15T14:57:19.604" v="1641" actId="1076"/>
        <pc:sldMkLst>
          <pc:docMk/>
          <pc:sldMk cId="821448023" sldId="288"/>
        </pc:sldMkLst>
      </pc:sldChg>
      <pc:sldChg chg="modSp mod">
        <pc:chgData name="Greg Deckler" userId="38fedbb726841d9a" providerId="LiveId" clId="{23C7599C-FC6A-4526-99A4-08BF1888DB08}" dt="2025-05-15T14:32:17.805" v="138" actId="404"/>
        <pc:sldMkLst>
          <pc:docMk/>
          <pc:sldMk cId="3799680084" sldId="291"/>
        </pc:sldMkLst>
        <pc:spChg chg="mod">
          <ac:chgData name="Greg Deckler" userId="38fedbb726841d9a" providerId="LiveId" clId="{23C7599C-FC6A-4526-99A4-08BF1888DB08}" dt="2025-05-15T14:32:17.805" v="138" actId="404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23C7599C-FC6A-4526-99A4-08BF1888DB08}" dt="2025-05-15T14:33:48.540" v="218" actId="20577"/>
        <pc:sldMkLst>
          <pc:docMk/>
          <pc:sldMk cId="2391922671" sldId="292"/>
        </pc:sldMkLst>
        <pc:spChg chg="mod">
          <ac:chgData name="Greg Deckler" userId="38fedbb726841d9a" providerId="LiveId" clId="{23C7599C-FC6A-4526-99A4-08BF1888DB08}" dt="2025-05-15T14:33:33.011" v="191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23C7599C-FC6A-4526-99A4-08BF1888DB08}" dt="2025-05-15T14:33:48.540" v="218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23C7599C-FC6A-4526-99A4-08BF1888DB08}" dt="2025-05-15T14:30:15.477" v="113"/>
        <pc:sldMkLst>
          <pc:docMk/>
          <pc:sldMk cId="1022823623" sldId="295"/>
        </pc:sldMkLst>
        <pc:spChg chg="mod">
          <ac:chgData name="Greg Deckler" userId="38fedbb726841d9a" providerId="LiveId" clId="{23C7599C-FC6A-4526-99A4-08BF1888DB08}" dt="2025-05-15T14:30:15.477" v="113"/>
          <ac:spMkLst>
            <pc:docMk/>
            <pc:sldMk cId="1022823623" sldId="295"/>
            <ac:spMk id="2" creationId="{D8DFCAC6-4055-CD81-EA58-50F0F1C623F3}"/>
          </ac:spMkLst>
        </pc:spChg>
      </pc:sldChg>
      <pc:sldChg chg="del">
        <pc:chgData name="Greg Deckler" userId="38fedbb726841d9a" providerId="LiveId" clId="{23C7599C-FC6A-4526-99A4-08BF1888DB08}" dt="2025-05-15T14:37:47.445" v="282" actId="2696"/>
        <pc:sldMkLst>
          <pc:docMk/>
          <pc:sldMk cId="1856277022" sldId="300"/>
        </pc:sldMkLst>
      </pc:sldChg>
      <pc:sldChg chg="addSp delSp modSp mod">
        <pc:chgData name="Greg Deckler" userId="38fedbb726841d9a" providerId="LiveId" clId="{23C7599C-FC6A-4526-99A4-08BF1888DB08}" dt="2025-05-15T14:55:44.646" v="1632" actId="2711"/>
        <pc:sldMkLst>
          <pc:docMk/>
          <pc:sldMk cId="2446449620" sldId="301"/>
        </pc:sldMkLst>
      </pc:sldChg>
      <pc:sldChg chg="modSp mod">
        <pc:chgData name="Greg Deckler" userId="38fedbb726841d9a" providerId="LiveId" clId="{23C7599C-FC6A-4526-99A4-08BF1888DB08}" dt="2025-05-15T14:30:28.275" v="114"/>
        <pc:sldMkLst>
          <pc:docMk/>
          <pc:sldMk cId="1489774725" sldId="302"/>
        </pc:sldMkLst>
        <pc:spChg chg="mod">
          <ac:chgData name="Greg Deckler" userId="38fedbb726841d9a" providerId="LiveId" clId="{23C7599C-FC6A-4526-99A4-08BF1888DB08}" dt="2025-05-15T14:30:28.275" v="114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23C7599C-FC6A-4526-99A4-08BF1888DB08}" dt="2025-05-15T14:30:41.266" v="115"/>
        <pc:sldMkLst>
          <pc:docMk/>
          <pc:sldMk cId="1784309828" sldId="303"/>
        </pc:sldMkLst>
      </pc:sldChg>
      <pc:sldChg chg="addSp delSp modSp mod">
        <pc:chgData name="Greg Deckler" userId="38fedbb726841d9a" providerId="LiveId" clId="{23C7599C-FC6A-4526-99A4-08BF1888DB08}" dt="2025-05-15T15:02:34.092" v="1703" actId="20577"/>
        <pc:sldMkLst>
          <pc:docMk/>
          <pc:sldMk cId="1374069880" sldId="304"/>
        </pc:sldMkLst>
      </pc:sldChg>
      <pc:sldChg chg="addSp modSp mod">
        <pc:chgData name="Greg Deckler" userId="38fedbb726841d9a" providerId="LiveId" clId="{23C7599C-FC6A-4526-99A4-08BF1888DB08}" dt="2025-05-15T14:55:21.944" v="1630" actId="1076"/>
        <pc:sldMkLst>
          <pc:docMk/>
          <pc:sldMk cId="1965639277" sldId="314"/>
        </pc:sldMkLst>
      </pc:sldChg>
      <pc:sldChg chg="addSp modSp add mod">
        <pc:chgData name="Greg Deckler" userId="38fedbb726841d9a" providerId="LiveId" clId="{23C7599C-FC6A-4526-99A4-08BF1888DB08}" dt="2025-05-15T14:54:55.341" v="1627" actId="2711"/>
        <pc:sldMkLst>
          <pc:docMk/>
          <pc:sldMk cId="77906579" sldId="315"/>
        </pc:sldMkLst>
      </pc:sldChg>
      <pc:sldChg chg="addSp delSp modSp add mod">
        <pc:chgData name="Greg Deckler" userId="38fedbb726841d9a" providerId="LiveId" clId="{23C7599C-FC6A-4526-99A4-08BF1888DB08}" dt="2025-05-15T15:00:21.630" v="1676" actId="1076"/>
        <pc:sldMkLst>
          <pc:docMk/>
          <pc:sldMk cId="2380479274" sldId="316"/>
        </pc:sldMkLst>
      </pc:sldChg>
      <pc:sldChg chg="add">
        <pc:chgData name="Greg Deckler" userId="38fedbb726841d9a" providerId="LiveId" clId="{23C7599C-FC6A-4526-99A4-08BF1888DB08}" dt="2025-05-15T15:02:37.049" v="1704" actId="2890"/>
        <pc:sldMkLst>
          <pc:docMk/>
          <pc:sldMk cId="3049251102" sldId="317"/>
        </pc:sldMkLst>
      </pc:sldChg>
      <pc:sldChg chg="addSp modSp add mod">
        <pc:chgData name="Greg Deckler" userId="38fedbb726841d9a" providerId="LiveId" clId="{23C7599C-FC6A-4526-99A4-08BF1888DB08}" dt="2025-05-15T15:06:59.943" v="1896" actId="1076"/>
        <pc:sldMkLst>
          <pc:docMk/>
          <pc:sldMk cId="1108777281" sldId="318"/>
        </pc:sldMkLst>
      </pc:sldChg>
      <pc:sldChg chg="addSp modSp add mod">
        <pc:chgData name="Greg Deckler" userId="38fedbb726841d9a" providerId="LiveId" clId="{23C7599C-FC6A-4526-99A4-08BF1888DB08}" dt="2025-05-15T15:05:57.488" v="1871" actId="1076"/>
        <pc:sldMkLst>
          <pc:docMk/>
          <pc:sldMk cId="2597729630" sldId="319"/>
        </pc:sldMkLst>
      </pc:sldChg>
      <pc:sldChg chg="addSp modSp add mod">
        <pc:chgData name="Greg Deckler" userId="38fedbb726841d9a" providerId="LiveId" clId="{23C7599C-FC6A-4526-99A4-08BF1888DB08}" dt="2025-05-15T15:05:10.490" v="1866" actId="108"/>
        <pc:sldMkLst>
          <pc:docMk/>
          <pc:sldMk cId="100975824" sldId="320"/>
        </pc:sldMkLst>
      </pc:sldChg>
      <pc:sldChg chg="addSp modSp add mod">
        <pc:chgData name="Greg Deckler" userId="38fedbb726841d9a" providerId="LiveId" clId="{23C7599C-FC6A-4526-99A4-08BF1888DB08}" dt="2025-05-15T15:03:30.977" v="1782" actId="20577"/>
        <pc:sldMkLst>
          <pc:docMk/>
          <pc:sldMk cId="3893802485" sldId="321"/>
        </pc:sldMkLst>
      </pc:sldChg>
      <pc:sldChg chg="addSp modSp add mod">
        <pc:chgData name="Greg Deckler" userId="38fedbb726841d9a" providerId="LiveId" clId="{23C7599C-FC6A-4526-99A4-08BF1888DB08}" dt="2025-05-15T15:11:52.838" v="2086" actId="1076"/>
        <pc:sldMkLst>
          <pc:docMk/>
          <pc:sldMk cId="3767763278" sldId="322"/>
        </pc:sldMkLst>
      </pc:sldChg>
      <pc:sldChg chg="addSp modSp add mod">
        <pc:chgData name="Greg Deckler" userId="38fedbb726841d9a" providerId="LiveId" clId="{23C7599C-FC6A-4526-99A4-08BF1888DB08}" dt="2025-05-15T15:13:52.361" v="2225" actId="1076"/>
        <pc:sldMkLst>
          <pc:docMk/>
          <pc:sldMk cId="4135928791" sldId="323"/>
        </pc:sldMkLst>
      </pc:sldChg>
      <pc:sldChg chg="addSp modSp add mod ord">
        <pc:chgData name="Greg Deckler" userId="38fedbb726841d9a" providerId="LiveId" clId="{23C7599C-FC6A-4526-99A4-08BF1888DB08}" dt="2025-05-15T15:09:45.045" v="1955"/>
        <pc:sldMkLst>
          <pc:docMk/>
          <pc:sldMk cId="3598327615" sldId="324"/>
        </pc:sldMkLst>
      </pc:sldChg>
      <pc:sldChg chg="addSp modSp add mod">
        <pc:chgData name="Greg Deckler" userId="38fedbb726841d9a" providerId="LiveId" clId="{23C7599C-FC6A-4526-99A4-08BF1888DB08}" dt="2025-05-15T15:14:38.012" v="2281" actId="1076"/>
        <pc:sldMkLst>
          <pc:docMk/>
          <pc:sldMk cId="1123572064" sldId="325"/>
        </pc:sldMkLst>
      </pc:sldChg>
    </pc:docChg>
  </pc:docChgLst>
  <pc:docChgLst>
    <pc:chgData name="Greg Deckler" userId="38fedbb726841d9a" providerId="LiveId" clId="{1A86246E-1A4E-4CB2-8DB8-EC7C1168CFB1}"/>
    <pc:docChg chg="undo custSel delSld modSld">
      <pc:chgData name="Greg Deckler" userId="38fedbb726841d9a" providerId="LiveId" clId="{1A86246E-1A4E-4CB2-8DB8-EC7C1168CFB1}" dt="2025-05-14T20:31:29.285" v="765" actId="2696"/>
      <pc:docMkLst>
        <pc:docMk/>
      </pc:docMkLst>
      <pc:sldChg chg="modSp mod">
        <pc:chgData name="Greg Deckler" userId="38fedbb726841d9a" providerId="LiveId" clId="{1A86246E-1A4E-4CB2-8DB8-EC7C1168CFB1}" dt="2025-05-14T18:59:02.024" v="2"/>
        <pc:sldMkLst>
          <pc:docMk/>
          <pc:sldMk cId="2586058810" sldId="256"/>
        </pc:sldMkLst>
        <pc:spChg chg="mod">
          <ac:chgData name="Greg Deckler" userId="38fedbb726841d9a" providerId="LiveId" clId="{1A86246E-1A4E-4CB2-8DB8-EC7C1168CFB1}" dt="2025-05-14T18:59:02.024" v="2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1A86246E-1A4E-4CB2-8DB8-EC7C1168CFB1}" dt="2025-05-14T20:11:20.964" v="179" actId="20577"/>
        <pc:sldMkLst>
          <pc:docMk/>
          <pc:sldMk cId="1713219598" sldId="257"/>
        </pc:sldMkLst>
        <pc:spChg chg="mod">
          <ac:chgData name="Greg Deckler" userId="38fedbb726841d9a" providerId="LiveId" clId="{1A86246E-1A4E-4CB2-8DB8-EC7C1168CFB1}" dt="2025-05-14T20:11:20.964" v="179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1A86246E-1A4E-4CB2-8DB8-EC7C1168CFB1}" dt="2025-05-14T20:21:32.291" v="503" actId="14100"/>
        <pc:sldMkLst>
          <pc:docMk/>
          <pc:sldMk cId="4082904472" sldId="286"/>
        </pc:sldMkLst>
      </pc:sldChg>
      <pc:sldChg chg="addSp delSp modSp mod">
        <pc:chgData name="Greg Deckler" userId="38fedbb726841d9a" providerId="LiveId" clId="{1A86246E-1A4E-4CB2-8DB8-EC7C1168CFB1}" dt="2025-05-14T20:28:03.648" v="624" actId="14100"/>
        <pc:sldMkLst>
          <pc:docMk/>
          <pc:sldMk cId="2202967927" sldId="287"/>
        </pc:sldMkLst>
      </pc:sldChg>
      <pc:sldChg chg="addSp delSp modSp mod">
        <pc:chgData name="Greg Deckler" userId="38fedbb726841d9a" providerId="LiveId" clId="{1A86246E-1A4E-4CB2-8DB8-EC7C1168CFB1}" dt="2025-05-14T20:29:11.991" v="648" actId="1076"/>
        <pc:sldMkLst>
          <pc:docMk/>
          <pc:sldMk cId="821448023" sldId="288"/>
        </pc:sldMkLst>
      </pc:sldChg>
      <pc:sldChg chg="del">
        <pc:chgData name="Greg Deckler" userId="38fedbb726841d9a" providerId="LiveId" clId="{1A86246E-1A4E-4CB2-8DB8-EC7C1168CFB1}" dt="2025-05-14T20:31:24.442" v="764" actId="2696"/>
        <pc:sldMkLst>
          <pc:docMk/>
          <pc:sldMk cId="1999163885" sldId="289"/>
        </pc:sldMkLst>
      </pc:sldChg>
      <pc:sldChg chg="modSp mod">
        <pc:chgData name="Greg Deckler" userId="38fedbb726841d9a" providerId="LiveId" clId="{1A86246E-1A4E-4CB2-8DB8-EC7C1168CFB1}" dt="2025-05-14T19:32:20.876" v="111" actId="2710"/>
        <pc:sldMkLst>
          <pc:docMk/>
          <pc:sldMk cId="3799680084" sldId="291"/>
        </pc:sldMkLst>
        <pc:spChg chg="mod">
          <ac:chgData name="Greg Deckler" userId="38fedbb726841d9a" providerId="LiveId" clId="{1A86246E-1A4E-4CB2-8DB8-EC7C1168CFB1}" dt="2025-05-14T19:32:20.876" v="111" actId="2710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1A86246E-1A4E-4CB2-8DB8-EC7C1168CFB1}" dt="2025-05-14T19:33:09.866" v="153" actId="20577"/>
        <pc:sldMkLst>
          <pc:docMk/>
          <pc:sldMk cId="2391922671" sldId="292"/>
        </pc:sldMkLst>
        <pc:spChg chg="mod">
          <ac:chgData name="Greg Deckler" userId="38fedbb726841d9a" providerId="LiveId" clId="{1A86246E-1A4E-4CB2-8DB8-EC7C1168CFB1}" dt="2025-05-14T19:32:51.356" v="133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1A86246E-1A4E-4CB2-8DB8-EC7C1168CFB1}" dt="2025-05-14T19:33:09.866" v="153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1A86246E-1A4E-4CB2-8DB8-EC7C1168CFB1}" dt="2025-05-14T19:00:08.958" v="94"/>
        <pc:sldMkLst>
          <pc:docMk/>
          <pc:sldMk cId="1022823623" sldId="295"/>
        </pc:sldMkLst>
        <pc:spChg chg="mod">
          <ac:chgData name="Greg Deckler" userId="38fedbb726841d9a" providerId="LiveId" clId="{1A86246E-1A4E-4CB2-8DB8-EC7C1168CFB1}" dt="2025-05-14T19:00:08.958" v="94"/>
          <ac:spMkLst>
            <pc:docMk/>
            <pc:sldMk cId="1022823623" sldId="295"/>
            <ac:spMk id="2" creationId="{D8DFCAC6-4055-CD81-EA58-50F0F1C623F3}"/>
          </ac:spMkLst>
        </pc:spChg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683174209" sldId="298"/>
        </pc:sldMkLst>
      </pc:sldChg>
      <pc:sldChg chg="addSp delSp modSp mod">
        <pc:chgData name="Greg Deckler" userId="38fedbb726841d9a" providerId="LiveId" clId="{1A86246E-1A4E-4CB2-8DB8-EC7C1168CFB1}" dt="2025-05-14T20:12:45.337" v="185" actId="14100"/>
        <pc:sldMkLst>
          <pc:docMk/>
          <pc:sldMk cId="1856277022" sldId="300"/>
        </pc:sldMkLst>
      </pc:sldChg>
      <pc:sldChg chg="addSp delSp modSp mod">
        <pc:chgData name="Greg Deckler" userId="38fedbb726841d9a" providerId="LiveId" clId="{1A86246E-1A4E-4CB2-8DB8-EC7C1168CFB1}" dt="2025-05-14T20:19:13.985" v="360" actId="403"/>
        <pc:sldMkLst>
          <pc:docMk/>
          <pc:sldMk cId="2446449620" sldId="301"/>
        </pc:sldMkLst>
      </pc:sldChg>
      <pc:sldChg chg="modSp mod">
        <pc:chgData name="Greg Deckler" userId="38fedbb726841d9a" providerId="LiveId" clId="{1A86246E-1A4E-4CB2-8DB8-EC7C1168CFB1}" dt="2025-05-14T19:00:19.653" v="95"/>
        <pc:sldMkLst>
          <pc:docMk/>
          <pc:sldMk cId="1489774725" sldId="302"/>
        </pc:sldMkLst>
        <pc:spChg chg="mod">
          <ac:chgData name="Greg Deckler" userId="38fedbb726841d9a" providerId="LiveId" clId="{1A86246E-1A4E-4CB2-8DB8-EC7C1168CFB1}" dt="2025-05-14T19:00:19.653" v="95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1A86246E-1A4E-4CB2-8DB8-EC7C1168CFB1}" dt="2025-05-14T19:00:50.268" v="96"/>
        <pc:sldMkLst>
          <pc:docMk/>
          <pc:sldMk cId="1784309828" sldId="303"/>
        </pc:sldMkLst>
      </pc:sldChg>
      <pc:sldChg chg="addSp delSp modSp mod">
        <pc:chgData name="Greg Deckler" userId="38fedbb726841d9a" providerId="LiveId" clId="{1A86246E-1A4E-4CB2-8DB8-EC7C1168CFB1}" dt="2025-05-14T20:31:10.306" v="763" actId="20577"/>
        <pc:sldMkLst>
          <pc:docMk/>
          <pc:sldMk cId="1374069880" sldId="304"/>
        </pc:sldMkLst>
      </pc:sldChg>
      <pc:sldChg chg="del">
        <pc:chgData name="Greg Deckler" userId="38fedbb726841d9a" providerId="LiveId" clId="{1A86246E-1A4E-4CB2-8DB8-EC7C1168CFB1}" dt="2025-05-14T20:31:29.285" v="765" actId="2696"/>
        <pc:sldMkLst>
          <pc:docMk/>
          <pc:sldMk cId="678976920" sldId="305"/>
        </pc:sldMkLst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3176064394" sldId="308"/>
        </pc:sldMkLst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2639682698" sldId="309"/>
        </pc:sldMkLst>
      </pc:sldChg>
      <pc:sldChg chg="del">
        <pc:chgData name="Greg Deckler" userId="38fedbb726841d9a" providerId="LiveId" clId="{1A86246E-1A4E-4CB2-8DB8-EC7C1168CFB1}" dt="2025-05-14T19:01:00.480" v="97" actId="2696"/>
        <pc:sldMkLst>
          <pc:docMk/>
          <pc:sldMk cId="2415261903" sldId="311"/>
        </pc:sldMkLst>
      </pc:sldChg>
      <pc:sldChg chg="addSp delSp modSp mod">
        <pc:chgData name="Greg Deckler" userId="38fedbb726841d9a" providerId="LiveId" clId="{1A86246E-1A4E-4CB2-8DB8-EC7C1168CFB1}" dt="2025-05-14T20:23:00.265" v="545" actId="20577"/>
        <pc:sldMkLst>
          <pc:docMk/>
          <pc:sldMk cId="1965639277" sldId="314"/>
        </pc:sldMkLst>
      </pc:sldChg>
    </pc:docChg>
  </pc:docChgLst>
  <pc:docChgLst>
    <pc:chgData name="Greg Deckler" userId="38fedbb726841d9a" providerId="LiveId" clId="{15708913-7E7F-4904-AC7F-33A77728A507}"/>
    <pc:docChg chg="custSel addSld delSld modSld">
      <pc:chgData name="Greg Deckler" userId="38fedbb726841d9a" providerId="LiveId" clId="{15708913-7E7F-4904-AC7F-33A77728A507}" dt="2025-05-18T15:27:24.955" v="447" actId="14100"/>
      <pc:docMkLst>
        <pc:docMk/>
      </pc:docMkLst>
      <pc:sldChg chg="modSp mod">
        <pc:chgData name="Greg Deckler" userId="38fedbb726841d9a" providerId="LiveId" clId="{15708913-7E7F-4904-AC7F-33A77728A507}" dt="2025-05-18T15:09:13.439" v="22" actId="20577"/>
        <pc:sldMkLst>
          <pc:docMk/>
          <pc:sldMk cId="2586058810" sldId="256"/>
        </pc:sldMkLst>
        <pc:spChg chg="mod">
          <ac:chgData name="Greg Deckler" userId="38fedbb726841d9a" providerId="LiveId" clId="{15708913-7E7F-4904-AC7F-33A77728A507}" dt="2025-05-18T15:09:13.439" v="22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15708913-7E7F-4904-AC7F-33A77728A507}" dt="2025-05-18T15:10:23.664" v="90" actId="20577"/>
        <pc:sldMkLst>
          <pc:docMk/>
          <pc:sldMk cId="1713219598" sldId="257"/>
        </pc:sldMkLst>
        <pc:spChg chg="mod">
          <ac:chgData name="Greg Deckler" userId="38fedbb726841d9a" providerId="LiveId" clId="{15708913-7E7F-4904-AC7F-33A77728A507}" dt="2025-05-18T15:10:23.664" v="90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mod">
        <pc:chgData name="Greg Deckler" userId="38fedbb726841d9a" providerId="LiveId" clId="{15708913-7E7F-4904-AC7F-33A77728A507}" dt="2025-05-18T15:16:40.235" v="252" actId="1076"/>
        <pc:sldMkLst>
          <pc:docMk/>
          <pc:sldMk cId="3571516367" sldId="258"/>
        </pc:sldMkLst>
        <pc:spChg chg="mod">
          <ac:chgData name="Greg Deckler" userId="38fedbb726841d9a" providerId="LiveId" clId="{15708913-7E7F-4904-AC7F-33A77728A507}" dt="2025-05-18T15:13:36.331" v="185" actId="27636"/>
          <ac:spMkLst>
            <pc:docMk/>
            <pc:sldMk cId="3571516367" sldId="258"/>
            <ac:spMk id="2" creationId="{0A32731C-311B-46F7-A865-6C3AF6B09A47}"/>
          </ac:spMkLst>
        </pc:spChg>
        <pc:spChg chg="add mod">
          <ac:chgData name="Greg Deckler" userId="38fedbb726841d9a" providerId="LiveId" clId="{15708913-7E7F-4904-AC7F-33A77728A507}" dt="2025-05-18T15:14:54.857" v="227" actId="20577"/>
          <ac:spMkLst>
            <pc:docMk/>
            <pc:sldMk cId="3571516367" sldId="258"/>
            <ac:spMk id="4" creationId="{691BB27A-E990-67F5-9028-1F957C32E111}"/>
          </ac:spMkLst>
        </pc:spChg>
        <pc:spChg chg="del">
          <ac:chgData name="Greg Deckler" userId="38fedbb726841d9a" providerId="LiveId" clId="{15708913-7E7F-4904-AC7F-33A77728A507}" dt="2025-05-18T15:13:42.605" v="186" actId="478"/>
          <ac:spMkLst>
            <pc:docMk/>
            <pc:sldMk cId="3571516367" sldId="258"/>
            <ac:spMk id="5" creationId="{22B93772-A2C9-2421-BC31-AC29BF73BD4C}"/>
          </ac:spMkLst>
        </pc:spChg>
        <pc:picChg chg="add mod">
          <ac:chgData name="Greg Deckler" userId="38fedbb726841d9a" providerId="LiveId" clId="{15708913-7E7F-4904-AC7F-33A77728A507}" dt="2025-05-18T15:16:40.235" v="252" actId="1076"/>
          <ac:picMkLst>
            <pc:docMk/>
            <pc:sldMk cId="3571516367" sldId="258"/>
            <ac:picMk id="1026" creationId="{6BEAAEE6-8BE6-D276-11FB-DBC04EC9A92D}"/>
          </ac:picMkLst>
        </pc:picChg>
        <pc:picChg chg="add mod">
          <ac:chgData name="Greg Deckler" userId="38fedbb726841d9a" providerId="LiveId" clId="{15708913-7E7F-4904-AC7F-33A77728A507}" dt="2025-05-18T15:16:31.318" v="251" actId="1076"/>
          <ac:picMkLst>
            <pc:docMk/>
            <pc:sldMk cId="3571516367" sldId="258"/>
            <ac:picMk id="1028" creationId="{18E004D0-EABA-EEC6-FA7E-35F0613DB405}"/>
          </ac:picMkLst>
        </pc:picChg>
        <pc:picChg chg="add mod">
          <ac:chgData name="Greg Deckler" userId="38fedbb726841d9a" providerId="LiveId" clId="{15708913-7E7F-4904-AC7F-33A77728A507}" dt="2025-05-18T15:16:27.225" v="250" actId="1076"/>
          <ac:picMkLst>
            <pc:docMk/>
            <pc:sldMk cId="3571516367" sldId="258"/>
            <ac:picMk id="1030" creationId="{C7C229AE-9439-A1FD-B1C3-E7969045DDA1}"/>
          </ac:picMkLst>
        </pc:picChg>
        <pc:picChg chg="add mod">
          <ac:chgData name="Greg Deckler" userId="38fedbb726841d9a" providerId="LiveId" clId="{15708913-7E7F-4904-AC7F-33A77728A507}" dt="2025-05-18T15:16:25.898" v="249" actId="1076"/>
          <ac:picMkLst>
            <pc:docMk/>
            <pc:sldMk cId="3571516367" sldId="258"/>
            <ac:picMk id="1032" creationId="{A58C296C-B51B-D73B-8FAE-3C45D7BD769A}"/>
          </ac:picMkLst>
        </pc:picChg>
        <pc:picChg chg="add mod">
          <ac:chgData name="Greg Deckler" userId="38fedbb726841d9a" providerId="LiveId" clId="{15708913-7E7F-4904-AC7F-33A77728A507}" dt="2025-05-18T15:16:24.591" v="248" actId="1076"/>
          <ac:picMkLst>
            <pc:docMk/>
            <pc:sldMk cId="3571516367" sldId="258"/>
            <ac:picMk id="1034" creationId="{CADF3DE9-7EDC-77C6-0EC3-F9516251ACCD}"/>
          </ac:picMkLst>
        </pc:picChg>
      </pc:sldChg>
      <pc:sldChg chg="del">
        <pc:chgData name="Greg Deckler" userId="38fedbb726841d9a" providerId="LiveId" clId="{15708913-7E7F-4904-AC7F-33A77728A507}" dt="2025-05-18T15:25:10.275" v="401" actId="2696"/>
        <pc:sldMkLst>
          <pc:docMk/>
          <pc:sldMk cId="2202967927" sldId="287"/>
        </pc:sldMkLst>
      </pc:sldChg>
      <pc:sldChg chg="modSp mod">
        <pc:chgData name="Greg Deckler" userId="38fedbb726841d9a" providerId="LiveId" clId="{15708913-7E7F-4904-AC7F-33A77728A507}" dt="2025-05-18T15:11:22.270" v="105" actId="255"/>
        <pc:sldMkLst>
          <pc:docMk/>
          <pc:sldMk cId="3799680084" sldId="291"/>
        </pc:sldMkLst>
        <pc:spChg chg="mod">
          <ac:chgData name="Greg Deckler" userId="38fedbb726841d9a" providerId="LiveId" clId="{15708913-7E7F-4904-AC7F-33A77728A507}" dt="2025-05-18T15:11:22.270" v="105" actId="255"/>
          <ac:spMkLst>
            <pc:docMk/>
            <pc:sldMk cId="3799680084" sldId="291"/>
            <ac:spMk id="3" creationId="{AF64C29E-DF30-4DC6-AB95-2016F9A703B6}"/>
          </ac:spMkLst>
        </pc:spChg>
      </pc:sldChg>
      <pc:sldChg chg="modSp mod">
        <pc:chgData name="Greg Deckler" userId="38fedbb726841d9a" providerId="LiveId" clId="{15708913-7E7F-4904-AC7F-33A77728A507}" dt="2025-05-18T15:12:19.939" v="136" actId="20577"/>
        <pc:sldMkLst>
          <pc:docMk/>
          <pc:sldMk cId="2391922671" sldId="292"/>
        </pc:sldMkLst>
        <pc:spChg chg="mod">
          <ac:chgData name="Greg Deckler" userId="38fedbb726841d9a" providerId="LiveId" clId="{15708913-7E7F-4904-AC7F-33A77728A507}" dt="2025-05-18T15:12:19.939" v="136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15708913-7E7F-4904-AC7F-33A77728A507}" dt="2025-05-18T15:09:48.942" v="26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15708913-7E7F-4904-AC7F-33A77728A507}" dt="2025-05-18T15:10:30.939" v="91"/>
        <pc:sldMkLst>
          <pc:docMk/>
          <pc:sldMk cId="1022823623" sldId="295"/>
        </pc:sldMkLst>
        <pc:spChg chg="mod">
          <ac:chgData name="Greg Deckler" userId="38fedbb726841d9a" providerId="LiveId" clId="{15708913-7E7F-4904-AC7F-33A77728A507}" dt="2025-05-18T15:10:30.939" v="91"/>
          <ac:spMkLst>
            <pc:docMk/>
            <pc:sldMk cId="1022823623" sldId="295"/>
            <ac:spMk id="2" creationId="{D8DFCAC6-4055-CD81-EA58-50F0F1C623F3}"/>
          </ac:spMkLst>
        </pc:spChg>
      </pc:sldChg>
      <pc:sldChg chg="modSp mod">
        <pc:chgData name="Greg Deckler" userId="38fedbb726841d9a" providerId="LiveId" clId="{15708913-7E7F-4904-AC7F-33A77728A507}" dt="2025-05-18T15:10:40.633" v="92"/>
        <pc:sldMkLst>
          <pc:docMk/>
          <pc:sldMk cId="1489774725" sldId="302"/>
        </pc:sldMkLst>
        <pc:spChg chg="mod">
          <ac:chgData name="Greg Deckler" userId="38fedbb726841d9a" providerId="LiveId" clId="{15708913-7E7F-4904-AC7F-33A77728A507}" dt="2025-05-18T15:10:40.633" v="92"/>
          <ac:spMkLst>
            <pc:docMk/>
            <pc:sldMk cId="1489774725" sldId="302"/>
            <ac:spMk id="2" creationId="{D8DFCAC6-4055-CD81-EA58-50F0F1C623F3}"/>
          </ac:spMkLst>
        </pc:spChg>
      </pc:sldChg>
      <pc:sldChg chg="del">
        <pc:chgData name="Greg Deckler" userId="38fedbb726841d9a" providerId="LiveId" clId="{15708913-7E7F-4904-AC7F-33A77728A507}" dt="2025-05-18T15:10:48.989" v="93" actId="2696"/>
        <pc:sldMkLst>
          <pc:docMk/>
          <pc:sldMk cId="1784309828" sldId="303"/>
        </pc:sldMkLst>
      </pc:sldChg>
      <pc:sldChg chg="del">
        <pc:chgData name="Greg Deckler" userId="38fedbb726841d9a" providerId="LiveId" clId="{15708913-7E7F-4904-AC7F-33A77728A507}" dt="2025-05-18T15:10:48.989" v="93" actId="2696"/>
        <pc:sldMkLst>
          <pc:docMk/>
          <pc:sldMk cId="100975824" sldId="320"/>
        </pc:sldMkLst>
      </pc:sldChg>
      <pc:sldChg chg="del">
        <pc:chgData name="Greg Deckler" userId="38fedbb726841d9a" providerId="LiveId" clId="{15708913-7E7F-4904-AC7F-33A77728A507}" dt="2025-05-18T15:10:48.989" v="93" actId="2696"/>
        <pc:sldMkLst>
          <pc:docMk/>
          <pc:sldMk cId="3893802485" sldId="321"/>
        </pc:sldMkLst>
      </pc:sldChg>
      <pc:sldChg chg="addSp delSp modSp mod">
        <pc:chgData name="Greg Deckler" userId="38fedbb726841d9a" providerId="LiveId" clId="{15708913-7E7F-4904-AC7F-33A77728A507}" dt="2025-05-18T15:27:24.955" v="447" actId="14100"/>
        <pc:sldMkLst>
          <pc:docMk/>
          <pc:sldMk cId="2555104768" sldId="327"/>
        </pc:sldMkLst>
        <pc:spChg chg="del">
          <ac:chgData name="Greg Deckler" userId="38fedbb726841d9a" providerId="LiveId" clId="{15708913-7E7F-4904-AC7F-33A77728A507}" dt="2025-05-18T15:25:45.135" v="424" actId="478"/>
          <ac:spMkLst>
            <pc:docMk/>
            <pc:sldMk cId="2555104768" sldId="327"/>
            <ac:spMk id="3" creationId="{610B9856-E153-C527-27EA-55741503A0A7}"/>
          </ac:spMkLst>
        </pc:spChg>
        <pc:spChg chg="mod">
          <ac:chgData name="Greg Deckler" userId="38fedbb726841d9a" providerId="LiveId" clId="{15708913-7E7F-4904-AC7F-33A77728A507}" dt="2025-05-18T15:25:29.420" v="423" actId="20577"/>
          <ac:spMkLst>
            <pc:docMk/>
            <pc:sldMk cId="2555104768" sldId="327"/>
            <ac:spMk id="4" creationId="{37D0A25A-B0EC-0366-9C51-490955DF1842}"/>
          </ac:spMkLst>
        </pc:spChg>
        <pc:spChg chg="add mod">
          <ac:chgData name="Greg Deckler" userId="38fedbb726841d9a" providerId="LiveId" clId="{15708913-7E7F-4904-AC7F-33A77728A507}" dt="2025-05-18T15:26:17.834" v="432" actId="14100"/>
          <ac:spMkLst>
            <pc:docMk/>
            <pc:sldMk cId="2555104768" sldId="327"/>
            <ac:spMk id="5" creationId="{C84092DB-E3D0-6E03-CDA9-92AC7B43C910}"/>
          </ac:spMkLst>
        </pc:spChg>
        <pc:spChg chg="del">
          <ac:chgData name="Greg Deckler" userId="38fedbb726841d9a" providerId="LiveId" clId="{15708913-7E7F-4904-AC7F-33A77728A507}" dt="2025-05-18T15:25:47.312" v="425" actId="478"/>
          <ac:spMkLst>
            <pc:docMk/>
            <pc:sldMk cId="2555104768" sldId="327"/>
            <ac:spMk id="6" creationId="{25E5C2B1-90BF-5278-2207-C33C5E94E21B}"/>
          </ac:spMkLst>
        </pc:spChg>
        <pc:spChg chg="del">
          <ac:chgData name="Greg Deckler" userId="38fedbb726841d9a" providerId="LiveId" clId="{15708913-7E7F-4904-AC7F-33A77728A507}" dt="2025-05-18T15:25:48.916" v="426" actId="478"/>
          <ac:spMkLst>
            <pc:docMk/>
            <pc:sldMk cId="2555104768" sldId="327"/>
            <ac:spMk id="8" creationId="{947DA726-2A1D-E6D2-E509-1918E22CC9D0}"/>
          </ac:spMkLst>
        </pc:spChg>
        <pc:picChg chg="add mod">
          <ac:chgData name="Greg Deckler" userId="38fedbb726841d9a" providerId="LiveId" clId="{15708913-7E7F-4904-AC7F-33A77728A507}" dt="2025-05-18T15:26:42.202" v="436" actId="1076"/>
          <ac:picMkLst>
            <pc:docMk/>
            <pc:sldMk cId="2555104768" sldId="327"/>
            <ac:picMk id="4098" creationId="{8833FC5E-A0B3-6965-1050-476356DE942C}"/>
          </ac:picMkLst>
        </pc:picChg>
        <pc:picChg chg="add mod">
          <ac:chgData name="Greg Deckler" userId="38fedbb726841d9a" providerId="LiveId" clId="{15708913-7E7F-4904-AC7F-33A77728A507}" dt="2025-05-18T15:26:47.111" v="439" actId="1076"/>
          <ac:picMkLst>
            <pc:docMk/>
            <pc:sldMk cId="2555104768" sldId="327"/>
            <ac:picMk id="4100" creationId="{9A950A20-648F-A953-D331-8754FB24EB07}"/>
          </ac:picMkLst>
        </pc:picChg>
        <pc:picChg chg="add mod">
          <ac:chgData name="Greg Deckler" userId="38fedbb726841d9a" providerId="LiveId" clId="{15708913-7E7F-4904-AC7F-33A77728A507}" dt="2025-05-18T15:27:13.341" v="443" actId="14100"/>
          <ac:picMkLst>
            <pc:docMk/>
            <pc:sldMk cId="2555104768" sldId="327"/>
            <ac:picMk id="4102" creationId="{1C3F710C-A30A-8A41-B28E-6B56B4801898}"/>
          </ac:picMkLst>
        </pc:picChg>
        <pc:picChg chg="add mod">
          <ac:chgData name="Greg Deckler" userId="38fedbb726841d9a" providerId="LiveId" clId="{15708913-7E7F-4904-AC7F-33A77728A507}" dt="2025-05-18T15:27:24.955" v="447" actId="14100"/>
          <ac:picMkLst>
            <pc:docMk/>
            <pc:sldMk cId="2555104768" sldId="327"/>
            <ac:picMk id="4104" creationId="{76AD6E35-2A27-6369-91A6-4C519D23BCB8}"/>
          </ac:picMkLst>
        </pc:picChg>
      </pc:sldChg>
      <pc:sldChg chg="addSp delSp modSp add mod">
        <pc:chgData name="Greg Deckler" userId="38fedbb726841d9a" providerId="LiveId" clId="{15708913-7E7F-4904-AC7F-33A77728A507}" dt="2025-05-18T15:20:47.642" v="294" actId="1076"/>
        <pc:sldMkLst>
          <pc:docMk/>
          <pc:sldMk cId="2718598191" sldId="328"/>
        </pc:sldMkLst>
        <pc:spChg chg="mod">
          <ac:chgData name="Greg Deckler" userId="38fedbb726841d9a" providerId="LiveId" clId="{15708913-7E7F-4904-AC7F-33A77728A507}" dt="2025-05-18T15:16:58.083" v="261" actId="20577"/>
          <ac:spMkLst>
            <pc:docMk/>
            <pc:sldMk cId="2718598191" sldId="328"/>
            <ac:spMk id="2" creationId="{1586FC9E-DD3A-03B6-7474-88AC5DE227FA}"/>
          </ac:spMkLst>
        </pc:spChg>
        <pc:spChg chg="del">
          <ac:chgData name="Greg Deckler" userId="38fedbb726841d9a" providerId="LiveId" clId="{15708913-7E7F-4904-AC7F-33A77728A507}" dt="2025-05-18T15:18:47.859" v="267" actId="478"/>
          <ac:spMkLst>
            <pc:docMk/>
            <pc:sldMk cId="2718598191" sldId="328"/>
            <ac:spMk id="4" creationId="{D64BAEAB-38D4-386B-5E42-9E2DA741D08B}"/>
          </ac:spMkLst>
        </pc:spChg>
        <pc:spChg chg="add mod">
          <ac:chgData name="Greg Deckler" userId="38fedbb726841d9a" providerId="LiveId" clId="{15708913-7E7F-4904-AC7F-33A77728A507}" dt="2025-05-18T15:18:59.222" v="270" actId="2711"/>
          <ac:spMkLst>
            <pc:docMk/>
            <pc:sldMk cId="2718598191" sldId="328"/>
            <ac:spMk id="5" creationId="{3C92B478-92B9-0166-7D06-8AE1E9D53105}"/>
          </ac:spMkLst>
        </pc:spChg>
        <pc:spChg chg="add mod">
          <ac:chgData name="Greg Deckler" userId="38fedbb726841d9a" providerId="LiveId" clId="{15708913-7E7F-4904-AC7F-33A77728A507}" dt="2025-05-18T15:20:47.642" v="294" actId="1076"/>
          <ac:spMkLst>
            <pc:docMk/>
            <pc:sldMk cId="2718598191" sldId="328"/>
            <ac:spMk id="7" creationId="{91EC9D53-6C40-9E40-319C-F20627F6FC78}"/>
          </ac:spMkLst>
        </pc:spChg>
        <pc:picChg chg="del">
          <ac:chgData name="Greg Deckler" userId="38fedbb726841d9a" providerId="LiveId" clId="{15708913-7E7F-4904-AC7F-33A77728A507}" dt="2025-05-18T15:18:40.491" v="262" actId="478"/>
          <ac:picMkLst>
            <pc:docMk/>
            <pc:sldMk cId="2718598191" sldId="328"/>
            <ac:picMk id="1026" creationId="{C344B785-A669-19C6-D70C-6A46A3E0C113}"/>
          </ac:picMkLst>
        </pc:picChg>
        <pc:picChg chg="del">
          <ac:chgData name="Greg Deckler" userId="38fedbb726841d9a" providerId="LiveId" clId="{15708913-7E7F-4904-AC7F-33A77728A507}" dt="2025-05-18T15:18:41.195" v="263" actId="478"/>
          <ac:picMkLst>
            <pc:docMk/>
            <pc:sldMk cId="2718598191" sldId="328"/>
            <ac:picMk id="1028" creationId="{1AA72D00-584C-F633-044C-BD03721E5807}"/>
          </ac:picMkLst>
        </pc:picChg>
        <pc:picChg chg="del">
          <ac:chgData name="Greg Deckler" userId="38fedbb726841d9a" providerId="LiveId" clId="{15708913-7E7F-4904-AC7F-33A77728A507}" dt="2025-05-18T15:18:41.730" v="264" actId="478"/>
          <ac:picMkLst>
            <pc:docMk/>
            <pc:sldMk cId="2718598191" sldId="328"/>
            <ac:picMk id="1030" creationId="{A3889BA2-5A85-B1CF-E0AB-22EAAC481563}"/>
          </ac:picMkLst>
        </pc:picChg>
        <pc:picChg chg="del">
          <ac:chgData name="Greg Deckler" userId="38fedbb726841d9a" providerId="LiveId" clId="{15708913-7E7F-4904-AC7F-33A77728A507}" dt="2025-05-18T15:18:42.254" v="265" actId="478"/>
          <ac:picMkLst>
            <pc:docMk/>
            <pc:sldMk cId="2718598191" sldId="328"/>
            <ac:picMk id="1032" creationId="{A9A80133-4F66-CA27-3E26-E1CB853FF049}"/>
          </ac:picMkLst>
        </pc:picChg>
        <pc:picChg chg="del">
          <ac:chgData name="Greg Deckler" userId="38fedbb726841d9a" providerId="LiveId" clId="{15708913-7E7F-4904-AC7F-33A77728A507}" dt="2025-05-18T15:18:42.782" v="266" actId="478"/>
          <ac:picMkLst>
            <pc:docMk/>
            <pc:sldMk cId="2718598191" sldId="328"/>
            <ac:picMk id="1034" creationId="{0CE9F1E2-8B96-2E79-B7F0-DF12626CE934}"/>
          </ac:picMkLst>
        </pc:picChg>
        <pc:picChg chg="add mod">
          <ac:chgData name="Greg Deckler" userId="38fedbb726841d9a" providerId="LiveId" clId="{15708913-7E7F-4904-AC7F-33A77728A507}" dt="2025-05-18T15:19:14.971" v="273" actId="14100"/>
          <ac:picMkLst>
            <pc:docMk/>
            <pc:sldMk cId="2718598191" sldId="328"/>
            <ac:picMk id="2050" creationId="{C46C8DA6-CFBD-51E9-C58A-4A06C2DB927F}"/>
          </ac:picMkLst>
        </pc:picChg>
        <pc:picChg chg="add mod">
          <ac:chgData name="Greg Deckler" userId="38fedbb726841d9a" providerId="LiveId" clId="{15708913-7E7F-4904-AC7F-33A77728A507}" dt="2025-05-18T15:20:23.665" v="290" actId="1076"/>
          <ac:picMkLst>
            <pc:docMk/>
            <pc:sldMk cId="2718598191" sldId="328"/>
            <ac:picMk id="2052" creationId="{13952254-7AC4-9D2A-2AA2-274B094BC667}"/>
          </ac:picMkLst>
        </pc:picChg>
        <pc:picChg chg="add mod">
          <ac:chgData name="Greg Deckler" userId="38fedbb726841d9a" providerId="LiveId" clId="{15708913-7E7F-4904-AC7F-33A77728A507}" dt="2025-05-18T15:19:37.053" v="279" actId="1076"/>
          <ac:picMkLst>
            <pc:docMk/>
            <pc:sldMk cId="2718598191" sldId="328"/>
            <ac:picMk id="2054" creationId="{5452E3C6-344A-09AE-FC29-A8F208CE3218}"/>
          </ac:picMkLst>
        </pc:picChg>
        <pc:picChg chg="add mod">
          <ac:chgData name="Greg Deckler" userId="38fedbb726841d9a" providerId="LiveId" clId="{15708913-7E7F-4904-AC7F-33A77728A507}" dt="2025-05-18T15:19:48.551" v="282" actId="1076"/>
          <ac:picMkLst>
            <pc:docMk/>
            <pc:sldMk cId="2718598191" sldId="328"/>
            <ac:picMk id="2056" creationId="{C38907F5-87BA-5CFF-4778-3098E3456878}"/>
          </ac:picMkLst>
        </pc:picChg>
      </pc:sldChg>
      <pc:sldChg chg="del">
        <pc:chgData name="Greg Deckler" userId="38fedbb726841d9a" providerId="LiveId" clId="{15708913-7E7F-4904-AC7F-33A77728A507}" dt="2025-05-18T15:10:48.989" v="93" actId="2696"/>
        <pc:sldMkLst>
          <pc:docMk/>
          <pc:sldMk cId="2883917409" sldId="328"/>
        </pc:sldMkLst>
      </pc:sldChg>
      <pc:sldChg chg="addSp delSp modSp add mod">
        <pc:chgData name="Greg Deckler" userId="38fedbb726841d9a" providerId="LiveId" clId="{15708913-7E7F-4904-AC7F-33A77728A507}" dt="2025-05-18T15:24:41.891" v="400" actId="1035"/>
        <pc:sldMkLst>
          <pc:docMk/>
          <pc:sldMk cId="2093449901" sldId="329"/>
        </pc:sldMkLst>
        <pc:spChg chg="mod">
          <ac:chgData name="Greg Deckler" userId="38fedbb726841d9a" providerId="LiveId" clId="{15708913-7E7F-4904-AC7F-33A77728A507}" dt="2025-05-18T15:21:13.107" v="307" actId="20577"/>
          <ac:spMkLst>
            <pc:docMk/>
            <pc:sldMk cId="2093449901" sldId="329"/>
            <ac:spMk id="2" creationId="{E40C921D-6436-95AD-56B1-4802CE098B11}"/>
          </ac:spMkLst>
        </pc:spChg>
        <pc:spChg chg="mod">
          <ac:chgData name="Greg Deckler" userId="38fedbb726841d9a" providerId="LiveId" clId="{15708913-7E7F-4904-AC7F-33A77728A507}" dt="2025-05-18T15:21:28.214" v="312"/>
          <ac:spMkLst>
            <pc:docMk/>
            <pc:sldMk cId="2093449901" sldId="329"/>
            <ac:spMk id="5" creationId="{89BC7AAD-0630-9B00-6BAB-CC2633F58DE7}"/>
          </ac:spMkLst>
        </pc:spChg>
        <pc:spChg chg="del">
          <ac:chgData name="Greg Deckler" userId="38fedbb726841d9a" providerId="LiveId" clId="{15708913-7E7F-4904-AC7F-33A77728A507}" dt="2025-05-18T15:21:37.960" v="313" actId="478"/>
          <ac:spMkLst>
            <pc:docMk/>
            <pc:sldMk cId="2093449901" sldId="329"/>
            <ac:spMk id="7" creationId="{DB84962D-86FF-6CE8-E66B-A7DBA43B1840}"/>
          </ac:spMkLst>
        </pc:spChg>
        <pc:picChg chg="del">
          <ac:chgData name="Greg Deckler" userId="38fedbb726841d9a" providerId="LiveId" clId="{15708913-7E7F-4904-AC7F-33A77728A507}" dt="2025-05-18T15:21:16.946" v="309" actId="478"/>
          <ac:picMkLst>
            <pc:docMk/>
            <pc:sldMk cId="2093449901" sldId="329"/>
            <ac:picMk id="2050" creationId="{92695065-B029-4BED-8A22-93D667D656A0}"/>
          </ac:picMkLst>
        </pc:picChg>
        <pc:picChg chg="del">
          <ac:chgData name="Greg Deckler" userId="38fedbb726841d9a" providerId="LiveId" clId="{15708913-7E7F-4904-AC7F-33A77728A507}" dt="2025-05-18T15:21:16.443" v="308" actId="478"/>
          <ac:picMkLst>
            <pc:docMk/>
            <pc:sldMk cId="2093449901" sldId="329"/>
            <ac:picMk id="2052" creationId="{0E713B05-54FD-F655-84A6-15796718742E}"/>
          </ac:picMkLst>
        </pc:picChg>
        <pc:picChg chg="del">
          <ac:chgData name="Greg Deckler" userId="38fedbb726841d9a" providerId="LiveId" clId="{15708913-7E7F-4904-AC7F-33A77728A507}" dt="2025-05-18T15:21:17.429" v="310" actId="478"/>
          <ac:picMkLst>
            <pc:docMk/>
            <pc:sldMk cId="2093449901" sldId="329"/>
            <ac:picMk id="2054" creationId="{8BFE10F6-CA58-AB10-71D0-B4609977775E}"/>
          </ac:picMkLst>
        </pc:picChg>
        <pc:picChg chg="del">
          <ac:chgData name="Greg Deckler" userId="38fedbb726841d9a" providerId="LiveId" clId="{15708913-7E7F-4904-AC7F-33A77728A507}" dt="2025-05-18T15:21:17.838" v="311" actId="478"/>
          <ac:picMkLst>
            <pc:docMk/>
            <pc:sldMk cId="2093449901" sldId="329"/>
            <ac:picMk id="2056" creationId="{762A2D6F-1B79-E3BA-51C4-9E9FB4C96F2C}"/>
          </ac:picMkLst>
        </pc:picChg>
        <pc:picChg chg="add mod">
          <ac:chgData name="Greg Deckler" userId="38fedbb726841d9a" providerId="LiveId" clId="{15708913-7E7F-4904-AC7F-33A77728A507}" dt="2025-05-18T15:22:48.231" v="327" actId="14100"/>
          <ac:picMkLst>
            <pc:docMk/>
            <pc:sldMk cId="2093449901" sldId="329"/>
            <ac:picMk id="3074" creationId="{00B6A481-5122-8E53-593F-33E853AE34C2}"/>
          </ac:picMkLst>
        </pc:picChg>
        <pc:picChg chg="add mod">
          <ac:chgData name="Greg Deckler" userId="38fedbb726841d9a" providerId="LiveId" clId="{15708913-7E7F-4904-AC7F-33A77728A507}" dt="2025-05-18T15:22:55.566" v="328" actId="1076"/>
          <ac:picMkLst>
            <pc:docMk/>
            <pc:sldMk cId="2093449901" sldId="329"/>
            <ac:picMk id="3076" creationId="{748AD764-2F00-AC00-E7A5-D50B60B7520D}"/>
          </ac:picMkLst>
        </pc:picChg>
        <pc:picChg chg="add mod">
          <ac:chgData name="Greg Deckler" userId="38fedbb726841d9a" providerId="LiveId" clId="{15708913-7E7F-4904-AC7F-33A77728A507}" dt="2025-05-18T15:22:57.940" v="329" actId="1076"/>
          <ac:picMkLst>
            <pc:docMk/>
            <pc:sldMk cId="2093449901" sldId="329"/>
            <ac:picMk id="3078" creationId="{77EA6C7B-889C-59EF-1B47-0CBCCF27BDA7}"/>
          </ac:picMkLst>
        </pc:picChg>
        <pc:picChg chg="add mod">
          <ac:chgData name="Greg Deckler" userId="38fedbb726841d9a" providerId="LiveId" clId="{15708913-7E7F-4904-AC7F-33A77728A507}" dt="2025-05-18T15:23:52.916" v="339" actId="14100"/>
          <ac:picMkLst>
            <pc:docMk/>
            <pc:sldMk cId="2093449901" sldId="329"/>
            <ac:picMk id="3080" creationId="{CB87E8AC-6229-255A-37EE-CC1DFA05543D}"/>
          </ac:picMkLst>
        </pc:picChg>
        <pc:picChg chg="add mod">
          <ac:chgData name="Greg Deckler" userId="38fedbb726841d9a" providerId="LiveId" clId="{15708913-7E7F-4904-AC7F-33A77728A507}" dt="2025-05-18T15:23:55.876" v="340" actId="14100"/>
          <ac:picMkLst>
            <pc:docMk/>
            <pc:sldMk cId="2093449901" sldId="329"/>
            <ac:picMk id="3082" creationId="{68765CD8-DBCA-DF07-E569-4E4161066F6B}"/>
          </ac:picMkLst>
        </pc:picChg>
        <pc:picChg chg="add mod">
          <ac:chgData name="Greg Deckler" userId="38fedbb726841d9a" providerId="LiveId" clId="{15708913-7E7F-4904-AC7F-33A77728A507}" dt="2025-05-18T15:24:41.891" v="400" actId="1035"/>
          <ac:picMkLst>
            <pc:docMk/>
            <pc:sldMk cId="2093449901" sldId="329"/>
            <ac:picMk id="3084" creationId="{A75D51FC-FF9B-4F75-F992-60346F750A1B}"/>
          </ac:picMkLst>
        </pc:picChg>
        <pc:picChg chg="add mod">
          <ac:chgData name="Greg Deckler" userId="38fedbb726841d9a" providerId="LiveId" clId="{15708913-7E7F-4904-AC7F-33A77728A507}" dt="2025-05-18T15:24:41.891" v="400" actId="1035"/>
          <ac:picMkLst>
            <pc:docMk/>
            <pc:sldMk cId="2093449901" sldId="329"/>
            <ac:picMk id="3086" creationId="{9DC293F2-F545-CCBD-25CD-AB6548176010}"/>
          </ac:picMkLst>
        </pc:picChg>
      </pc:sldChg>
    </pc:docChg>
  </pc:docChgLst>
  <pc:docChgLst>
    <pc:chgData name="Greg Deckler" userId="38fedbb726841d9a" providerId="LiveId" clId="{7CD87FFC-5CEC-4BC0-B24A-F7BE543AFA93}"/>
    <pc:docChg chg="undo custSel addSld delSld modSld">
      <pc:chgData name="Greg Deckler" userId="38fedbb726841d9a" providerId="LiveId" clId="{7CD87FFC-5CEC-4BC0-B24A-F7BE543AFA93}" dt="2025-05-15T18:51:38.784" v="556" actId="14100"/>
      <pc:docMkLst>
        <pc:docMk/>
      </pc:docMkLst>
      <pc:sldChg chg="modSp mod">
        <pc:chgData name="Greg Deckler" userId="38fedbb726841d9a" providerId="LiveId" clId="{7CD87FFC-5CEC-4BC0-B24A-F7BE543AFA93}" dt="2025-05-15T18:29:15.364" v="29" actId="20577"/>
        <pc:sldMkLst>
          <pc:docMk/>
          <pc:sldMk cId="2586058810" sldId="256"/>
        </pc:sldMkLst>
        <pc:spChg chg="mod">
          <ac:chgData name="Greg Deckler" userId="38fedbb726841d9a" providerId="LiveId" clId="{7CD87FFC-5CEC-4BC0-B24A-F7BE543AFA93}" dt="2025-05-15T18:29:15.364" v="29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Greg Deckler" userId="38fedbb726841d9a" providerId="LiveId" clId="{7CD87FFC-5CEC-4BC0-B24A-F7BE543AFA93}" dt="2025-05-15T18:31:11.960" v="101" actId="20577"/>
        <pc:sldMkLst>
          <pc:docMk/>
          <pc:sldMk cId="1713219598" sldId="257"/>
        </pc:sldMkLst>
        <pc:spChg chg="mod">
          <ac:chgData name="Greg Deckler" userId="38fedbb726841d9a" providerId="LiveId" clId="{7CD87FFC-5CEC-4BC0-B24A-F7BE543AFA93}" dt="2025-05-15T18:31:11.960" v="101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delSp modSp add del mod">
        <pc:chgData name="Greg Deckler" userId="38fedbb726841d9a" providerId="LiveId" clId="{7CD87FFC-5CEC-4BC0-B24A-F7BE543AFA93}" dt="2025-05-15T18:41:10.100" v="172" actId="2696"/>
        <pc:sldMkLst>
          <pc:docMk/>
          <pc:sldMk cId="3571516367" sldId="258"/>
        </pc:sldMkLst>
        <pc:spChg chg="mod">
          <ac:chgData name="Greg Deckler" userId="38fedbb726841d9a" providerId="LiveId" clId="{7CD87FFC-5CEC-4BC0-B24A-F7BE543AFA93}" dt="2025-05-15T18:40:04.078" v="164" actId="20577"/>
          <ac:spMkLst>
            <pc:docMk/>
            <pc:sldMk cId="3571516367" sldId="258"/>
            <ac:spMk id="2" creationId="{0A32731C-311B-46F7-A865-6C3AF6B09A47}"/>
          </ac:spMkLst>
        </pc:spChg>
      </pc:sldChg>
      <pc:sldChg chg="addSp delSp modSp mod">
        <pc:chgData name="Greg Deckler" userId="38fedbb726841d9a" providerId="LiveId" clId="{7CD87FFC-5CEC-4BC0-B24A-F7BE543AFA93}" dt="2025-05-15T18:41:37.635" v="177"/>
        <pc:sldMkLst>
          <pc:docMk/>
          <pc:sldMk cId="2202967927" sldId="287"/>
        </pc:sldMkLst>
        <pc:picChg chg="add">
          <ac:chgData name="Greg Deckler" userId="38fedbb726841d9a" providerId="LiveId" clId="{7CD87FFC-5CEC-4BC0-B24A-F7BE543AFA93}" dt="2025-05-15T18:41:37.635" v="177"/>
          <ac:picMkLst>
            <pc:docMk/>
            <pc:sldMk cId="2202967927" sldId="287"/>
            <ac:picMk id="1026" creationId="{B9061326-3EFE-246C-36FA-F7D8DDF433E3}"/>
          </ac:picMkLst>
        </pc:picChg>
      </pc:sldChg>
      <pc:sldChg chg="modSp mod">
        <pc:chgData name="Greg Deckler" userId="38fedbb726841d9a" providerId="LiveId" clId="{7CD87FFC-5CEC-4BC0-B24A-F7BE543AFA93}" dt="2025-05-15T18:38:54.263" v="128" actId="20577"/>
        <pc:sldMkLst>
          <pc:docMk/>
          <pc:sldMk cId="3799680084" sldId="291"/>
        </pc:sldMkLst>
        <pc:spChg chg="mod">
          <ac:chgData name="Greg Deckler" userId="38fedbb726841d9a" providerId="LiveId" clId="{7CD87FFC-5CEC-4BC0-B24A-F7BE543AFA93}" dt="2025-05-15T18:38:54.263" v="128" actId="20577"/>
          <ac:spMkLst>
            <pc:docMk/>
            <pc:sldMk cId="3799680084" sldId="291"/>
            <ac:spMk id="3" creationId="{AF64C29E-DF30-4DC6-AB95-2016F9A703B6}"/>
          </ac:spMkLst>
        </pc:spChg>
      </pc:sldChg>
      <pc:sldChg chg="addSp delSp modSp mod">
        <pc:chgData name="Greg Deckler" userId="38fedbb726841d9a" providerId="LiveId" clId="{7CD87FFC-5CEC-4BC0-B24A-F7BE543AFA93}" dt="2025-05-15T18:39:23.237" v="145" actId="20577"/>
        <pc:sldMkLst>
          <pc:docMk/>
          <pc:sldMk cId="2391922671" sldId="292"/>
        </pc:sldMkLst>
        <pc:spChg chg="mod">
          <ac:chgData name="Greg Deckler" userId="38fedbb726841d9a" providerId="LiveId" clId="{7CD87FFC-5CEC-4BC0-B24A-F7BE543AFA93}" dt="2025-05-15T18:39:23.237" v="145" actId="20577"/>
          <ac:spMkLst>
            <pc:docMk/>
            <pc:sldMk cId="2391922671" sldId="292"/>
            <ac:spMk id="3" creationId="{7A7D68E0-9565-516F-2D21-88C01DED5EBD}"/>
          </ac:spMkLst>
        </pc:spChg>
        <pc:spChg chg="mod">
          <ac:chgData name="Greg Deckler" userId="38fedbb726841d9a" providerId="LiveId" clId="{7CD87FFC-5CEC-4BC0-B24A-F7BE543AFA93}" dt="2025-05-15T18:38:15.205" v="113" actId="20577"/>
          <ac:spMkLst>
            <pc:docMk/>
            <pc:sldMk cId="2391922671" sldId="292"/>
            <ac:spMk id="4" creationId="{D6BD4F4D-C9F3-03C8-9C7E-66F8B0109ED0}"/>
          </ac:spMkLst>
        </pc:spChg>
      </pc:sldChg>
      <pc:sldChg chg="modSp mod">
        <pc:chgData name="Greg Deckler" userId="38fedbb726841d9a" providerId="LiveId" clId="{7CD87FFC-5CEC-4BC0-B24A-F7BE543AFA93}" dt="2025-05-15T18:36:27.865" v="102"/>
        <pc:sldMkLst>
          <pc:docMk/>
          <pc:sldMk cId="1022823623" sldId="295"/>
        </pc:sldMkLst>
        <pc:spChg chg="mod">
          <ac:chgData name="Greg Deckler" userId="38fedbb726841d9a" providerId="LiveId" clId="{7CD87FFC-5CEC-4BC0-B24A-F7BE543AFA93}" dt="2025-05-15T18:36:27.865" v="102"/>
          <ac:spMkLst>
            <pc:docMk/>
            <pc:sldMk cId="1022823623" sldId="295"/>
            <ac:spMk id="2" creationId="{D8DFCAC6-4055-CD81-EA58-50F0F1C623F3}"/>
          </ac:spMkLst>
        </pc:spChg>
      </pc:sldChg>
      <pc:sldChg chg="add del">
        <pc:chgData name="Greg Deckler" userId="38fedbb726841d9a" providerId="LiveId" clId="{7CD87FFC-5CEC-4BC0-B24A-F7BE543AFA93}" dt="2025-05-15T18:41:16.669" v="173" actId="2696"/>
        <pc:sldMkLst>
          <pc:docMk/>
          <pc:sldMk cId="2446449620" sldId="301"/>
        </pc:sldMkLst>
      </pc:sldChg>
      <pc:sldChg chg="modSp mod">
        <pc:chgData name="Greg Deckler" userId="38fedbb726841d9a" providerId="LiveId" clId="{7CD87FFC-5CEC-4BC0-B24A-F7BE543AFA93}" dt="2025-05-15T18:36:43.749" v="103"/>
        <pc:sldMkLst>
          <pc:docMk/>
          <pc:sldMk cId="1489774725" sldId="302"/>
        </pc:sldMkLst>
        <pc:spChg chg="mod">
          <ac:chgData name="Greg Deckler" userId="38fedbb726841d9a" providerId="LiveId" clId="{7CD87FFC-5CEC-4BC0-B24A-F7BE543AFA93}" dt="2025-05-15T18:36:43.749" v="103"/>
          <ac:spMkLst>
            <pc:docMk/>
            <pc:sldMk cId="1489774725" sldId="302"/>
            <ac:spMk id="2" creationId="{D8DFCAC6-4055-CD81-EA58-50F0F1C623F3}"/>
          </ac:spMkLst>
        </pc:spChg>
      </pc:sldChg>
      <pc:sldChg chg="modSp mod">
        <pc:chgData name="Greg Deckler" userId="38fedbb726841d9a" providerId="LiveId" clId="{7CD87FFC-5CEC-4BC0-B24A-F7BE543AFA93}" dt="2025-05-15T18:36:57.534" v="104"/>
        <pc:sldMkLst>
          <pc:docMk/>
          <pc:sldMk cId="1784309828" sldId="303"/>
        </pc:sldMkLst>
      </pc:sldChg>
      <pc:sldChg chg="add del">
        <pc:chgData name="Greg Deckler" userId="38fedbb726841d9a" providerId="LiveId" clId="{7CD87FFC-5CEC-4BC0-B24A-F7BE543AFA93}" dt="2025-05-15T18:41:16.669" v="173" actId="2696"/>
        <pc:sldMkLst>
          <pc:docMk/>
          <pc:sldMk cId="1965639277" sldId="314"/>
        </pc:sldMkLst>
      </pc:sldChg>
      <pc:sldChg chg="addSp delSp modSp mod">
        <pc:chgData name="Greg Deckler" userId="38fedbb726841d9a" providerId="LiveId" clId="{7CD87FFC-5CEC-4BC0-B24A-F7BE543AFA93}" dt="2025-05-15T18:49:40.149" v="507" actId="14100"/>
        <pc:sldMkLst>
          <pc:docMk/>
          <pc:sldMk cId="100975824" sldId="320"/>
        </pc:sldMkLst>
      </pc:sldChg>
      <pc:sldChg chg="addSp delSp modSp mod">
        <pc:chgData name="Greg Deckler" userId="38fedbb726841d9a" providerId="LiveId" clId="{7CD87FFC-5CEC-4BC0-B24A-F7BE543AFA93}" dt="2025-05-15T18:47:56.219" v="418" actId="1076"/>
        <pc:sldMkLst>
          <pc:docMk/>
          <pc:sldMk cId="3893802485" sldId="321"/>
        </pc:sldMkLst>
      </pc:sldChg>
      <pc:sldChg chg="add del">
        <pc:chgData name="Greg Deckler" userId="38fedbb726841d9a" providerId="LiveId" clId="{7CD87FFC-5CEC-4BC0-B24A-F7BE543AFA93}" dt="2025-05-15T18:41:16.669" v="173" actId="2696"/>
        <pc:sldMkLst>
          <pc:docMk/>
          <pc:sldMk cId="1261473347" sldId="326"/>
        </pc:sldMkLst>
      </pc:sldChg>
      <pc:sldChg chg="addSp delSp modSp mod">
        <pc:chgData name="Greg Deckler" userId="38fedbb726841d9a" providerId="LiveId" clId="{7CD87FFC-5CEC-4BC0-B24A-F7BE543AFA93}" dt="2025-05-15T18:45:30.552" v="396" actId="108"/>
        <pc:sldMkLst>
          <pc:docMk/>
          <pc:sldMk cId="2555104768" sldId="327"/>
        </pc:sldMkLst>
        <pc:spChg chg="add mod">
          <ac:chgData name="Greg Deckler" userId="38fedbb726841d9a" providerId="LiveId" clId="{7CD87FFC-5CEC-4BC0-B24A-F7BE543AFA93}" dt="2025-05-15T18:45:18.507" v="390" actId="20577"/>
          <ac:spMkLst>
            <pc:docMk/>
            <pc:sldMk cId="2555104768" sldId="327"/>
            <ac:spMk id="3" creationId="{610B9856-E153-C527-27EA-55741503A0A7}"/>
          </ac:spMkLst>
        </pc:spChg>
        <pc:spChg chg="mod">
          <ac:chgData name="Greg Deckler" userId="38fedbb726841d9a" providerId="LiveId" clId="{7CD87FFC-5CEC-4BC0-B24A-F7BE543AFA93}" dt="2025-05-15T18:42:13.897" v="196" actId="20577"/>
          <ac:spMkLst>
            <pc:docMk/>
            <pc:sldMk cId="2555104768" sldId="327"/>
            <ac:spMk id="4" creationId="{37D0A25A-B0EC-0366-9C51-490955DF1842}"/>
          </ac:spMkLst>
        </pc:spChg>
        <pc:spChg chg="add mod">
          <ac:chgData name="Greg Deckler" userId="38fedbb726841d9a" providerId="LiveId" clId="{7CD87FFC-5CEC-4BC0-B24A-F7BE543AFA93}" dt="2025-05-15T18:45:30.552" v="396" actId="108"/>
          <ac:spMkLst>
            <pc:docMk/>
            <pc:sldMk cId="2555104768" sldId="327"/>
            <ac:spMk id="6" creationId="{25E5C2B1-90BF-5278-2207-C33C5E94E21B}"/>
          </ac:spMkLst>
        </pc:spChg>
        <pc:spChg chg="add mod">
          <ac:chgData name="Greg Deckler" userId="38fedbb726841d9a" providerId="LiveId" clId="{7CD87FFC-5CEC-4BC0-B24A-F7BE543AFA93}" dt="2025-05-15T18:44:43.325" v="361" actId="2710"/>
          <ac:spMkLst>
            <pc:docMk/>
            <pc:sldMk cId="2555104768" sldId="327"/>
            <ac:spMk id="8" creationId="{947DA726-2A1D-E6D2-E509-1918E22CC9D0}"/>
          </ac:spMkLst>
        </pc:spChg>
      </pc:sldChg>
      <pc:sldChg chg="del">
        <pc:chgData name="Greg Deckler" userId="38fedbb726841d9a" providerId="LiveId" clId="{7CD87FFC-5CEC-4BC0-B24A-F7BE543AFA93}" dt="2025-05-15T18:45:50.656" v="397" actId="2696"/>
        <pc:sldMkLst>
          <pc:docMk/>
          <pc:sldMk cId="369010322" sldId="328"/>
        </pc:sldMkLst>
      </pc:sldChg>
      <pc:sldChg chg="addSp delSp modSp add mod">
        <pc:chgData name="Greg Deckler" userId="38fedbb726841d9a" providerId="LiveId" clId="{7CD87FFC-5CEC-4BC0-B24A-F7BE543AFA93}" dt="2025-05-15T18:51:38.784" v="556" actId="14100"/>
        <pc:sldMkLst>
          <pc:docMk/>
          <pc:sldMk cId="2883917409" sldId="328"/>
        </pc:sldMkLst>
      </pc:sldChg>
      <pc:sldChg chg="del">
        <pc:chgData name="Greg Deckler" userId="38fedbb726841d9a" providerId="LiveId" clId="{7CD87FFC-5CEC-4BC0-B24A-F7BE543AFA93}" dt="2025-05-15T18:45:50.656" v="397" actId="2696"/>
        <pc:sldMkLst>
          <pc:docMk/>
          <pc:sldMk cId="3372973088" sldId="329"/>
        </pc:sldMkLst>
      </pc:sldChg>
      <pc:sldChg chg="del">
        <pc:chgData name="Greg Deckler" userId="38fedbb726841d9a" providerId="LiveId" clId="{7CD87FFC-5CEC-4BC0-B24A-F7BE543AFA93}" dt="2025-05-15T18:45:50.656" v="397" actId="2696"/>
        <pc:sldMkLst>
          <pc:docMk/>
          <pc:sldMk cId="990171983" sldId="330"/>
        </pc:sldMkLst>
      </pc:sldChg>
      <pc:sldChg chg="del">
        <pc:chgData name="Greg Deckler" userId="38fedbb726841d9a" providerId="LiveId" clId="{7CD87FFC-5CEC-4BC0-B24A-F7BE543AFA93}" dt="2025-05-15T18:45:50.656" v="397" actId="2696"/>
        <pc:sldMkLst>
          <pc:docMk/>
          <pc:sldMk cId="3444419234" sldId="33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C8A0E-AD78-7BCA-6D7E-DB5C673BA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526F4-623A-C8A9-E0BF-9926F32399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01D33-ECAB-8AB0-9C91-43DC1D1B3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9982E-D81E-7159-EA9B-9C162F039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026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B24BF-93CD-0406-6A40-9AA047F73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FF29FD-1595-B5A4-BDF1-5F74CFBCB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C6DE92-D5D4-8E5D-0B1B-B8AFF5808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256DC-56C4-38E9-9BD2-39D30AB0B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44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DA849-E5BA-AE37-F8E4-232DAAF1F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B595C9-C49A-1846-4082-E9C991938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18AC5A-FFBD-C2D5-FFFD-5F0837B1FA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82D98-EE01-CCBE-CC27-6E263218E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88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36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2CBAA-8812-637C-4128-ED115B3AD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21B22-B0A7-707F-1232-0A5C29A9D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E615D-B3D9-7D17-4C36-64C336EB8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E8254-20B6-9BE3-C376-4105190EE9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48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2ED4-BDD2-B244-CF4C-254032780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8D175-98C3-C084-A5B0-3C74042EA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95B3A-BADD-0CF0-7839-FC648AE5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1344C-4F35-D84E-2A32-956A206F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8BC0D-C350-1A5D-BF72-568DA9D0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0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C73-74F3-3A6F-F301-AB48DDDC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4837C-4AEC-F616-1B84-D9A96B39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6A93A-8445-2A7B-F2DA-A95D3CC5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C50A7-F5CF-8B22-48AE-1F6E623F0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D8714-CDD2-FC0B-81BC-C203C417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50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E6DE-D475-D21C-18A9-CA57CDADB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58667-6BF7-1776-585C-4DD7C1DF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3B5EA-1CC7-30C4-BD4C-431D5E7F3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5C76-414D-508E-9974-A94F77972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C6FB-24BF-E6F3-3D82-88FAF10DC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8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5FE6-8FD6-0615-9852-2928BE67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BBCE-10AD-83E9-534C-3DB5A03C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B00C2-B826-D9F1-4975-4D0BC3DCD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9539B-8C83-8927-6B52-7F3378BC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1DD1C-4153-8B7A-03E8-78AA62AA8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07BDD-73E4-3DF7-A97B-EC3F9A45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9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0BF7-979E-E8A0-8F52-261FB8DB7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2C689-8B34-00D0-C1CF-A08ACF3ED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AFF12-51ED-527F-AEA2-C775956BC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412E4-7F34-55E7-6B56-9AE3ACB9E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52456-060D-7E46-1CA6-60DF51C3F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8C579F-E324-15ED-816F-F07166E5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C0E1E0-B39C-9125-2965-3950A947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2CCAC-8A6A-AFB5-046A-98D968FD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952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2FF9-7A45-B77B-BEF4-069363F3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C98AF-131F-35A8-E22A-FFB743CB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FCA08-9263-5E81-92A2-AF91D5E9D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B5099-62AF-5940-DF7C-47D7267EB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803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49D74-6213-5B3B-C271-0E2E0213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AB77C-1FBE-67BA-8B27-D3F4C55B0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3FBB1-0F61-EAD1-A975-FE26A3BDB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2192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2136-D76A-A8AA-2429-B7AA697A1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0778-4027-02C8-868B-A258F2B6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76469-D1A4-AAB3-32F9-4DA31F823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76C53-BC76-C482-247B-23D7785F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6FAA6-B2DE-7377-4774-2DBEA7AA6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D2763-419E-EF0A-EABB-DA245BC57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510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320A-7220-1C71-E47A-3D94D3DFE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C25A3A-56B4-8B37-7757-AA4A729A6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194F4-5B0F-3928-6FA7-3B296A5CA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66AA3-D98C-1012-B81E-F2A905E1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2B2240-62DA-22F5-4A99-083F23A4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6FEA5-E4D1-3C51-2500-029CCFF4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59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E02E-E2CB-0923-0FC6-CA6C3FDCA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3F61-CAE8-F43C-B938-642252B96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750A1-93B5-4ACF-8DA1-EF5AD5DB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926CD-520C-5DB8-5275-D8BF45FA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3F185-5502-2EEC-1A45-5DC44423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60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379A3-FC6C-0F41-AACC-08324A3FD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1D8F7-CABA-D21B-6DD6-0462CF289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671B-B28A-2050-3DCF-3B03C91BE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E2D14-5FF7-D6A6-3B9C-5ABFE650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3CD22-F888-0E6F-7FC1-B37DCE7B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3CD7CE-0E99-C1BC-6C5C-F6C7AACB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C85A-2698-F61D-D9C5-170AC1003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132BC-17D4-C9DA-C5D1-2F6FE84ED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F6E09-B5B1-4802-9BEA-686862CADC1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20E44-EFCA-5E1C-E7C9-2C819EADD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350D-A5B3-99C8-5C9F-35FC639A0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39200-752B-4044-999B-659DE1AE4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63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power-bi/connect-data/service-gateway-onprem-tshoot" TargetMode="External"/><Relationship Id="rId3" Type="http://schemas.openxmlformats.org/officeDocument/2006/relationships/hyperlink" Target="https://learn.microsoft.com/en-us/power-bi/connect-data/service-gateway-onprem" TargetMode="External"/><Relationship Id="rId7" Type="http://schemas.openxmlformats.org/officeDocument/2006/relationships/hyperlink" Target="https://learn.microsoft.com/en-us/power-bi/connect-data/service-gateway-personal-mo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data-integration/gateway/service-gateway-onprem-indepth" TargetMode="External"/><Relationship Id="rId11" Type="http://schemas.openxmlformats.org/officeDocument/2006/relationships/hyperlink" Target="https://learn.microsoft.com/en-us/power-bi/connect-data/refresh-scheduled-refresh" TargetMode="External"/><Relationship Id="rId5" Type="http://schemas.openxmlformats.org/officeDocument/2006/relationships/hyperlink" Target="https://learn.microsoft.com/en-us/power-bi/connect-data/service-gateway-onprem-indepth" TargetMode="External"/><Relationship Id="rId10" Type="http://schemas.openxmlformats.org/officeDocument/2006/relationships/hyperlink" Target="https://learn.microsoft.com/en-us/power-bi/connect-data/refresh-data" TargetMode="External"/><Relationship Id="rId4" Type="http://schemas.openxmlformats.org/officeDocument/2006/relationships/hyperlink" Target="https://learn.microsoft.com/en-us/data-integration/gateway/service-gateway-install" TargetMode="External"/><Relationship Id="rId9" Type="http://schemas.openxmlformats.org/officeDocument/2006/relationships/hyperlink" Target="https://github.com/Microsoft/DataConnector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5388" y="4426956"/>
            <a:ext cx="6558302" cy="2103233"/>
          </a:xfrm>
        </p:spPr>
        <p:txBody>
          <a:bodyPr anchor="ctr"/>
          <a:lstStyle/>
          <a:p>
            <a:pPr marL="0" marR="0">
              <a:spcBef>
                <a:spcPts val="0"/>
              </a:spcBef>
              <a:spcAft>
                <a:spcPts val="4200"/>
              </a:spcAft>
            </a:pPr>
            <a:r>
              <a:rPr lang="en-GB" sz="3200" b="1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Learn Power BI: Chapter 11</a:t>
            </a:r>
            <a:br>
              <a:rPr lang="en-GB" sz="3200" b="1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br>
              <a:rPr lang="en-GB" sz="3200" kern="1600" dirty="0">
                <a:solidFill>
                  <a:srgbClr val="000000"/>
                </a:solidFill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sz="3200" kern="1600" dirty="0">
                <a:solidFill>
                  <a:srgbClr val="000000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Refreshing Content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814849"/>
            <a:ext cx="5242560" cy="604049"/>
          </a:xfrm>
        </p:spPr>
        <p:txBody>
          <a:bodyPr/>
          <a:lstStyle/>
          <a:p>
            <a:r>
              <a:rPr lang="en-US" dirty="0"/>
              <a:t>Review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1418898"/>
            <a:ext cx="6983073" cy="4669387"/>
          </a:xfrm>
        </p:spPr>
        <p:txBody>
          <a:bodyPr>
            <a:noAutofit/>
          </a:bodyPr>
          <a:lstStyle/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What is the purpose of the on-premises data gateway?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In what two modes can the data gateway be installed?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What must you do to ensure that the data gateway starts after rebooting the computer that the gateway is installed on?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What feature allows for redundancy and load balancing when you're refreshing data?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What two methods can be used to add a data source to a data gateway? </a:t>
            </a:r>
          </a:p>
          <a:p>
            <a:pPr marL="285750" indent="-285750"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</a:rPr>
              <a:t>How many times can a semantic model be refreshed per day?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68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76AA-E40D-55D1-F3E6-5D5061A81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CFA9-5AAF-E5C8-A1B7-AA421578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085" y="268360"/>
            <a:ext cx="7288282" cy="2121177"/>
          </a:xfrm>
        </p:spPr>
        <p:txBody>
          <a:bodyPr/>
          <a:lstStyle/>
          <a:p>
            <a:r>
              <a:rPr lang="en-US" dirty="0"/>
              <a:t>Follow-up and Next lesson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D68E0-9565-516F-2D21-88C01DED5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085" y="2763078"/>
            <a:ext cx="7424396" cy="3407051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To learn more about the topics that were covered in this chapter, please take a look at the following references: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What is an on-premises data gateway?: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https://learn.microsoft.com/en-us/power-bi/connect-data/service-gateway-onprem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Installing an on-premises data gateway: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https://learn.microsoft.com/en-us/data-integration/gateway/service-gateway-install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On-premises data gateway in-depth: 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https://learn.microsoft.com/en-us/power-bi/connect-data/service-gateway-onprem-indepth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On-premises data gateway architecture: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https://learn.microsoft.com/en-us/data-integration/gateway/service-gateway-onprem-indepth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Use a personal gateway in Power BI: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https://learn.microsoft.com/en-us/power-bi/connect-data/service-gateway-personal-mode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Troubleshooting gateways – Power BI: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https://learn.microsoft.com/en-us/power-bi/connect-data/service-gateway-onprem-tshoot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Getting started with data connectors: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https://github.com/Microsoft/DataConnectors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Data refresh in Power BI: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https://learn.microsoft.com/en-us/power-bi/connect-data/refresh-data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Configuring scheduled refresh: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  <a:hlinkClick r:id="rId11"/>
              </a:rPr>
              <a:t>https://learn.microsoft.com/en-us/power-bi/connect-data/refresh-scheduled-refresh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7D3EB97-35E9-71A7-8CC9-BD3D6DC70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6BD4F4D-C9F3-03C8-9C7E-66F8B0109ED0}"/>
              </a:ext>
            </a:extLst>
          </p:cNvPr>
          <p:cNvSpPr txBox="1">
            <a:spLocks/>
          </p:cNvSpPr>
          <p:nvPr/>
        </p:nvSpPr>
        <p:spPr>
          <a:xfrm>
            <a:off x="8380955" y="3291786"/>
            <a:ext cx="3143907" cy="30832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Chapter 12 – Deploying, Governing, and Adopting Power BI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BAF74B-27B1-4E87-F919-3EE5EF82E44B}"/>
              </a:ext>
            </a:extLst>
          </p:cNvPr>
          <p:cNvSpPr txBox="1">
            <a:spLocks/>
          </p:cNvSpPr>
          <p:nvPr/>
        </p:nvSpPr>
        <p:spPr>
          <a:xfrm>
            <a:off x="8380955" y="1909411"/>
            <a:ext cx="289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NEXT LESSON</a:t>
            </a:r>
          </a:p>
        </p:txBody>
      </p:sp>
    </p:spTree>
    <p:extLst>
      <p:ext uri="{BB962C8B-B14F-4D97-AF65-F5344CB8AC3E}">
        <p14:creationId xmlns:p14="http://schemas.microsoft.com/office/powerpoint/2010/main" val="2391922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751599"/>
          </a:xfrm>
        </p:spPr>
        <p:txBody>
          <a:bodyPr/>
          <a:lstStyle/>
          <a:p>
            <a:r>
              <a:rPr lang="en-US" dirty="0"/>
              <a:t>Lesson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828800"/>
            <a:ext cx="3143907" cy="4439569"/>
          </a:xfrm>
        </p:spPr>
        <p:txBody>
          <a:bodyPr>
            <a:normAutofit/>
          </a:bodyPr>
          <a:lstStyle/>
          <a:p>
            <a:r>
              <a:rPr lang="en-US" dirty="0"/>
              <a:t>Installing and using data gateways</a:t>
            </a:r>
          </a:p>
          <a:p>
            <a:r>
              <a:rPr lang="en-US" dirty="0"/>
              <a:t>Refreshing semantic models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Installing and using data gateways</a:t>
            </a:r>
          </a:p>
        </p:txBody>
      </p:sp>
    </p:spTree>
    <p:extLst>
      <p:ext uri="{BB962C8B-B14F-4D97-AF65-F5344CB8AC3E}">
        <p14:creationId xmlns:p14="http://schemas.microsoft.com/office/powerpoint/2010/main" val="102282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0"/>
            <a:ext cx="8923369" cy="665775"/>
          </a:xfrm>
        </p:spPr>
        <p:txBody>
          <a:bodyPr>
            <a:normAutofit/>
          </a:bodyPr>
          <a:lstStyle/>
          <a:p>
            <a:r>
              <a:rPr lang="en-US" dirty="0"/>
              <a:t>Downloading and installing a data gateway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BB27A-E990-67F5-9028-1F957C32E111}"/>
              </a:ext>
            </a:extLst>
          </p:cNvPr>
          <p:cNvSpPr txBox="1"/>
          <p:nvPr/>
        </p:nvSpPr>
        <p:spPr>
          <a:xfrm>
            <a:off x="1322317" y="934135"/>
            <a:ext cx="61088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In the Power BI service in the header area, click the down arrow icon or the ellipsis. Choose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Data Gateway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This is a link that takes you to Microsoft's data gateway home page, </a:t>
            </a:r>
            <a:r>
              <a:rPr lang="en-US" sz="1200" b="0" i="0" dirty="0">
                <a:solidFill>
                  <a:srgbClr val="0000FF"/>
                </a:solidFill>
                <a:effectLst/>
              </a:rPr>
              <a:t>https://powerbi.microsoft.com/gateway/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</a:t>
            </a:r>
            <a:endParaRPr lang="en-US" dirty="0"/>
          </a:p>
        </p:txBody>
      </p:sp>
      <p:pic>
        <p:nvPicPr>
          <p:cNvPr id="1026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6BEAAEE6-8BE6-D276-11FB-DBC04EC9A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143" y="2020031"/>
            <a:ext cx="3441983" cy="17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18E004D0-EABA-EEC6-FA7E-35F0613DB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76" y="4327327"/>
            <a:ext cx="2526534" cy="177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screenshot of a computer error&#10;&#10;Description automatically generated, Picture">
            <a:extLst>
              <a:ext uri="{FF2B5EF4-FFF2-40B4-BE49-F238E27FC236}">
                <a16:creationId xmlns:a16="http://schemas.microsoft.com/office/drawing/2014/main" id="{C7C229AE-9439-A1FD-B1C3-E7969045D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546" y="4094596"/>
            <a:ext cx="2272552" cy="224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A58C296C-B51B-D73B-8FAE-3C45D7BD7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35" y="4094596"/>
            <a:ext cx="2426685" cy="224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CADF3DE9-7EDC-77C6-0EC3-F9516251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1256" y="4094595"/>
            <a:ext cx="2214429" cy="2241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C8A86-E7A9-8631-B243-9C164A1C2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FC9E-DD3A-03B6-7474-88AC5DE2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0"/>
            <a:ext cx="8923369" cy="665775"/>
          </a:xfrm>
        </p:spPr>
        <p:txBody>
          <a:bodyPr>
            <a:normAutofit/>
          </a:bodyPr>
          <a:lstStyle/>
          <a:p>
            <a:r>
              <a:rPr lang="en-US" dirty="0"/>
              <a:t>Running a data gateway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E96F408-0CAC-F9E0-2568-817F14FC5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2B478-92B9-0166-7D06-8AE1E9D53105}"/>
              </a:ext>
            </a:extLst>
          </p:cNvPr>
          <p:cNvSpPr txBox="1"/>
          <p:nvPr/>
        </p:nvSpPr>
        <p:spPr>
          <a:xfrm>
            <a:off x="1322317" y="934135"/>
            <a:ext cx="61088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When installed in standard mode, the gateway runs as a Windows service, which is why you need to run the installation as an administrator. This service's name is </a:t>
            </a:r>
            <a:r>
              <a:rPr lang="en-US" sz="1800" b="1" i="0" dirty="0" err="1">
                <a:solidFill>
                  <a:srgbClr val="008000"/>
                </a:solidFill>
                <a:effectLst/>
              </a:rPr>
              <a:t>PBIEgwService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with a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Description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of </a:t>
            </a:r>
            <a:r>
              <a:rPr lang="en-US" sz="1800" b="1" i="0" dirty="0">
                <a:solidFill>
                  <a:srgbClr val="008000"/>
                </a:solidFill>
                <a:effectLst/>
              </a:rPr>
              <a:t>On-premises data gateway service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 and the background process is called </a:t>
            </a:r>
            <a:r>
              <a:rPr lang="en-US" sz="1800" b="1" i="0" dirty="0" err="1">
                <a:solidFill>
                  <a:srgbClr val="008000"/>
                </a:solidFill>
                <a:effectLst/>
              </a:rPr>
              <a:t>Microsoft.PowerBI.EnterpriseGateway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. </a:t>
            </a:r>
            <a:endParaRPr lang="en-US" dirty="0"/>
          </a:p>
        </p:txBody>
      </p:sp>
      <p:pic>
        <p:nvPicPr>
          <p:cNvPr id="2050" name="Picture 2" descr="Picture 3, Picture">
            <a:extLst>
              <a:ext uri="{FF2B5EF4-FFF2-40B4-BE49-F238E27FC236}">
                <a16:creationId xmlns:a16="http://schemas.microsoft.com/office/drawing/2014/main" id="{C46C8DA6-CFBD-51E9-C58A-4A06C2DB9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7" y="2766441"/>
            <a:ext cx="4009847" cy="148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4, Picture">
            <a:extLst>
              <a:ext uri="{FF2B5EF4-FFF2-40B4-BE49-F238E27FC236}">
                <a16:creationId xmlns:a16="http://schemas.microsoft.com/office/drawing/2014/main" id="{13952254-7AC4-9D2A-2AA2-274B094BC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02" y="2451694"/>
            <a:ext cx="2753906" cy="212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5, Picture">
            <a:extLst>
              <a:ext uri="{FF2B5EF4-FFF2-40B4-BE49-F238E27FC236}">
                <a16:creationId xmlns:a16="http://schemas.microsoft.com/office/drawing/2014/main" id="{5452E3C6-344A-09AE-FC29-A8F208CE3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7" y="4553028"/>
            <a:ext cx="5254874" cy="1370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icture 7, Picture">
            <a:extLst>
              <a:ext uri="{FF2B5EF4-FFF2-40B4-BE49-F238E27FC236}">
                <a16:creationId xmlns:a16="http://schemas.microsoft.com/office/drawing/2014/main" id="{C38907F5-87BA-5CFF-4778-3098E3456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4963" y="4687731"/>
            <a:ext cx="5095642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EC9D53-6C40-9E40-319C-F20627F6FC78}"/>
              </a:ext>
            </a:extLst>
          </p:cNvPr>
          <p:cNvSpPr txBox="1"/>
          <p:nvPr/>
        </p:nvSpPr>
        <p:spPr>
          <a:xfrm>
            <a:off x="8945696" y="506641"/>
            <a:ext cx="3073706" cy="3008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</a:rPr>
              <a:t>Recovery Keys </a:t>
            </a:r>
            <a:endParaRPr lang="en-US" b="1" i="0" dirty="0">
              <a:solidFill>
                <a:srgbClr val="000000"/>
              </a:solidFill>
              <a:effectLst/>
            </a:endParaRPr>
          </a:p>
          <a:p>
            <a:pPr algn="l" rtl="0" fontAlgn="base">
              <a:spcBef>
                <a:spcPts val="600"/>
              </a:spcBef>
              <a:spcAft>
                <a:spcPts val="600"/>
              </a:spcAft>
            </a:pPr>
            <a:r>
              <a:rPr lang="en-US" sz="1800" b="0" i="0" dirty="0">
                <a:solidFill>
                  <a:srgbClr val="000000"/>
                </a:solidFill>
                <a:effectLst/>
              </a:rPr>
              <a:t>The Recovery Keys page only appears when you sign-in to the data gateway. This page simply allows you to set new recovery keys. You will need the current recovery key to set a new recovery so make certain to keep your recovery keys safe! </a:t>
            </a:r>
            <a:endParaRPr lang="en-US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18598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10075-3DE9-EE47-1578-5353C2D96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921D-6436-95AD-56B1-4802CE098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0"/>
            <a:ext cx="8923369" cy="665775"/>
          </a:xfrm>
        </p:spPr>
        <p:txBody>
          <a:bodyPr>
            <a:normAutofit/>
          </a:bodyPr>
          <a:lstStyle/>
          <a:p>
            <a:r>
              <a:rPr lang="en-US" dirty="0"/>
              <a:t>Managing a data gateway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F1B7820-B88F-9F99-CA15-4B54B820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C7AAD-0630-9B00-6BAB-CC2633F58DE7}"/>
              </a:ext>
            </a:extLst>
          </p:cNvPr>
          <p:cNvSpPr txBox="1"/>
          <p:nvPr/>
        </p:nvSpPr>
        <p:spPr>
          <a:xfrm>
            <a:off x="1322317" y="934135"/>
            <a:ext cx="61088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</a:rPr>
              <a:t>Once the gateways have been installed and configured, standard mode gateways can be managed via the Power BI service. </a:t>
            </a:r>
            <a:endParaRPr lang="en-US" dirty="0"/>
          </a:p>
        </p:txBody>
      </p:sp>
      <p:pic>
        <p:nvPicPr>
          <p:cNvPr id="3074" name="Picture 2" descr="Picture 8, Picture">
            <a:extLst>
              <a:ext uri="{FF2B5EF4-FFF2-40B4-BE49-F238E27FC236}">
                <a16:creationId xmlns:a16="http://schemas.microsoft.com/office/drawing/2014/main" id="{00B6A481-5122-8E53-593F-33E853AE3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317" y="2003501"/>
            <a:ext cx="1862545" cy="2590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748AD764-2F00-AC00-E7A5-D50B60B7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77" y="1857465"/>
            <a:ext cx="4025805" cy="141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icture 9, Picture">
            <a:extLst>
              <a:ext uri="{FF2B5EF4-FFF2-40B4-BE49-F238E27FC236}">
                <a16:creationId xmlns:a16="http://schemas.microsoft.com/office/drawing/2014/main" id="{77EA6C7B-889C-59EF-1B47-0CBCCF27B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077" y="3578650"/>
            <a:ext cx="4025805" cy="1523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CB87E8AC-6229-255A-37EE-CC1DFA055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468" y="208890"/>
            <a:ext cx="1234970" cy="252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68765CD8-DBCA-DF07-E569-4E4161066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163" y="192098"/>
            <a:ext cx="3097513" cy="203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A screenshot of a login form&#10;&#10;Description automatically generated, Picture">
            <a:extLst>
              <a:ext uri="{FF2B5EF4-FFF2-40B4-BE49-F238E27FC236}">
                <a16:creationId xmlns:a16="http://schemas.microsoft.com/office/drawing/2014/main" id="{A75D51FC-FF9B-4F75-F992-60346F75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468" y="3545852"/>
            <a:ext cx="1236755" cy="2759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9DC293F2-F545-CCBD-25CD-AB6548176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163" y="3545852"/>
            <a:ext cx="3097513" cy="184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49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FCAC6-4055-CD81-EA58-50F0F1C62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Refreshing semantic models</a:t>
            </a:r>
          </a:p>
        </p:txBody>
      </p:sp>
    </p:spTree>
    <p:extLst>
      <p:ext uri="{BB962C8B-B14F-4D97-AF65-F5344CB8AC3E}">
        <p14:creationId xmlns:p14="http://schemas.microsoft.com/office/powerpoint/2010/main" val="148977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22B1-496F-9727-9712-B5662DFF1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E675BCA-01E1-022E-78E1-D6D4EAD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7D0A25A-B0EC-0366-9C51-490955DF1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705246"/>
          </a:xfrm>
        </p:spPr>
        <p:txBody>
          <a:bodyPr/>
          <a:lstStyle/>
          <a:p>
            <a:r>
              <a:rPr lang="en-US" dirty="0"/>
              <a:t>Scheduling a Refresh</a:t>
            </a:r>
          </a:p>
        </p:txBody>
      </p:sp>
      <p:pic>
        <p:nvPicPr>
          <p:cNvPr id="4098" name="Picture 2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8833FC5E-A0B3-6965-1050-476356DE9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34" y="2263583"/>
            <a:ext cx="3790545" cy="409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4092DB-E3D0-6E03-CDA9-92AC7B43C910}"/>
              </a:ext>
            </a:extLst>
          </p:cNvPr>
          <p:cNvSpPr txBox="1"/>
          <p:nvPr/>
        </p:nvSpPr>
        <p:spPr>
          <a:xfrm>
            <a:off x="1322317" y="973607"/>
            <a:ext cx="93640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Now that a gateway is installed and configured, it is time to enable our semantic model so that it can automatically refresh. This means that if we add or replace the data to/in our file or database, the Power BI service can automatically refresh that data within the published semantic model so that the associated dashboards and reports are kept up to date.</a:t>
            </a:r>
          </a:p>
        </p:txBody>
      </p:sp>
      <p:pic>
        <p:nvPicPr>
          <p:cNvPr id="4100" name="Picture 4" descr="A screenshot of a contact page&#10;&#10;Description automatically generated, Picture">
            <a:extLst>
              <a:ext uri="{FF2B5EF4-FFF2-40B4-BE49-F238E27FC236}">
                <a16:creationId xmlns:a16="http://schemas.microsoft.com/office/drawing/2014/main" id="{9A950A20-648F-A953-D331-8754FB24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19" y="2189219"/>
            <a:ext cx="3515638" cy="2056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Picture 10, Picture">
            <a:extLst>
              <a:ext uri="{FF2B5EF4-FFF2-40B4-BE49-F238E27FC236}">
                <a16:creationId xmlns:a16="http://schemas.microsoft.com/office/drawing/2014/main" id="{1C3F710C-A30A-8A41-B28E-6B56B4801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519" y="4468892"/>
            <a:ext cx="4364081" cy="1553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screenshot of a computer&#10;&#10;Description automatically generated, Picture">
            <a:extLst>
              <a:ext uri="{FF2B5EF4-FFF2-40B4-BE49-F238E27FC236}">
                <a16:creationId xmlns:a16="http://schemas.microsoft.com/office/drawing/2014/main" id="{76AD6E35-2A27-6369-91A6-4C519D23B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469" y="2189218"/>
            <a:ext cx="2577719" cy="453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10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7F689-B43A-391D-062E-EE155A54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60054-6D92-DD29-CF6A-9CCED3331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4664002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{6EA9C428-B11C-4151-80F0-6C77F10FC0DA}tf67328976_win32</Template>
  <TotalTime>671</TotalTime>
  <Words>607</Words>
  <Application>Microsoft Office PowerPoint</Application>
  <PresentationFormat>Widescreen</PresentationFormat>
  <Paragraphs>53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Tenorite</vt:lpstr>
      <vt:lpstr>Trebuchet MS</vt:lpstr>
      <vt:lpstr>Custom</vt:lpstr>
      <vt:lpstr>Custom Design</vt:lpstr>
      <vt:lpstr>Learn Power BI: Chapter 11  Refreshing Content</vt:lpstr>
      <vt:lpstr>Lesson Plan</vt:lpstr>
      <vt:lpstr>Installing and using data gateways</vt:lpstr>
      <vt:lpstr>Downloading and installing a data gateway</vt:lpstr>
      <vt:lpstr>Running a data gateway</vt:lpstr>
      <vt:lpstr>Managing a data gateway</vt:lpstr>
      <vt:lpstr>Refreshing semantic models</vt:lpstr>
      <vt:lpstr>Scheduling a Refresh</vt:lpstr>
      <vt:lpstr>Summary</vt:lpstr>
      <vt:lpstr>Review Questions</vt:lpstr>
      <vt:lpstr>Follow-up and Next lesson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Gregory Deckler</dc:creator>
  <cp:lastModifiedBy>Greg Deckler</cp:lastModifiedBy>
  <cp:revision>5</cp:revision>
  <dcterms:created xsi:type="dcterms:W3CDTF">2024-10-03T14:53:25Z</dcterms:created>
  <dcterms:modified xsi:type="dcterms:W3CDTF">2025-05-18T15:27:33Z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