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28"/>
  </p:notesMasterIdLst>
  <p:handoutMasterIdLst>
    <p:handoutMasterId r:id="rId29"/>
  </p:handoutMasterIdLst>
  <p:sldIdLst>
    <p:sldId id="256" r:id="rId6"/>
    <p:sldId id="257" r:id="rId7"/>
    <p:sldId id="295" r:id="rId8"/>
    <p:sldId id="258" r:id="rId9"/>
    <p:sldId id="329" r:id="rId10"/>
    <p:sldId id="330" r:id="rId11"/>
    <p:sldId id="331" r:id="rId12"/>
    <p:sldId id="332" r:id="rId13"/>
    <p:sldId id="302" r:id="rId14"/>
    <p:sldId id="327" r:id="rId15"/>
    <p:sldId id="333" r:id="rId16"/>
    <p:sldId id="334" r:id="rId17"/>
    <p:sldId id="335" r:id="rId18"/>
    <p:sldId id="336" r:id="rId19"/>
    <p:sldId id="337" r:id="rId20"/>
    <p:sldId id="303" r:id="rId21"/>
    <p:sldId id="321" r:id="rId22"/>
    <p:sldId id="320" r:id="rId23"/>
    <p:sldId id="328" r:id="rId24"/>
    <p:sldId id="297" r:id="rId25"/>
    <p:sldId id="291"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4BB16-DDF6-45A7-A2E9-443EC0F0C53A}" v="86" dt="2025-05-18T15:58:16.7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655" autoAdjust="0"/>
  </p:normalViewPr>
  <p:slideViewPr>
    <p:cSldViewPr snapToGrid="0">
      <p:cViewPr varScale="1">
        <p:scale>
          <a:sx n="58" d="100"/>
          <a:sy n="58" d="100"/>
        </p:scale>
        <p:origin x="616" y="26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Deckler" userId="38fedbb726841d9a" providerId="LiveId" clId="{915F71AC-D29A-43C7-8A10-3186F6CCB57E}"/>
    <pc:docChg chg="custSel addSld delSld modSld">
      <pc:chgData name="Greg Deckler" userId="38fedbb726841d9a" providerId="LiveId" clId="{915F71AC-D29A-43C7-8A10-3186F6CCB57E}" dt="2025-05-15T18:13:18.678" v="1717" actId="20577"/>
      <pc:docMkLst>
        <pc:docMk/>
      </pc:docMkLst>
      <pc:sldChg chg="modSp mod">
        <pc:chgData name="Greg Deckler" userId="38fedbb726841d9a" providerId="LiveId" clId="{915F71AC-D29A-43C7-8A10-3186F6CCB57E}" dt="2025-05-15T17:43:20.196" v="2"/>
        <pc:sldMkLst>
          <pc:docMk/>
          <pc:sldMk cId="2586058810" sldId="256"/>
        </pc:sldMkLst>
        <pc:spChg chg="mod">
          <ac:chgData name="Greg Deckler" userId="38fedbb726841d9a" providerId="LiveId" clId="{915F71AC-D29A-43C7-8A10-3186F6CCB57E}" dt="2025-05-15T17:43:20.196" v="2"/>
          <ac:spMkLst>
            <pc:docMk/>
            <pc:sldMk cId="2586058810" sldId="256"/>
            <ac:spMk id="2" creationId="{CFE75451-6A4B-484B-9ED1-353CCE25B0F4}"/>
          </ac:spMkLst>
        </pc:spChg>
      </pc:sldChg>
      <pc:sldChg chg="modSp mod">
        <pc:chgData name="Greg Deckler" userId="38fedbb726841d9a" providerId="LiveId" clId="{915F71AC-D29A-43C7-8A10-3186F6CCB57E}" dt="2025-05-15T17:43:53.496" v="76" actId="20577"/>
        <pc:sldMkLst>
          <pc:docMk/>
          <pc:sldMk cId="1713219598" sldId="257"/>
        </pc:sldMkLst>
        <pc:spChg chg="mod">
          <ac:chgData name="Greg Deckler" userId="38fedbb726841d9a" providerId="LiveId" clId="{915F71AC-D29A-43C7-8A10-3186F6CCB57E}" dt="2025-05-15T17:43:53.496" v="76" actId="20577"/>
          <ac:spMkLst>
            <pc:docMk/>
            <pc:sldMk cId="1713219598" sldId="257"/>
            <ac:spMk id="3" creationId="{5671D7E5-EF66-4BCD-8DAA-E9061157F0BE}"/>
          </ac:spMkLst>
        </pc:spChg>
      </pc:sldChg>
      <pc:sldChg chg="addSp delSp modSp mod">
        <pc:chgData name="Greg Deckler" userId="38fedbb726841d9a" providerId="LiveId" clId="{915F71AC-D29A-43C7-8A10-3186F6CCB57E}" dt="2025-05-15T17:51:37.022" v="532" actId="2711"/>
        <pc:sldMkLst>
          <pc:docMk/>
          <pc:sldMk cId="3571516367" sldId="258"/>
        </pc:sldMkLst>
        <pc:spChg chg="mod">
          <ac:chgData name="Greg Deckler" userId="38fedbb726841d9a" providerId="LiveId" clId="{915F71AC-D29A-43C7-8A10-3186F6CCB57E}" dt="2025-05-15T17:45:48.352" v="101" actId="20577"/>
          <ac:spMkLst>
            <pc:docMk/>
            <pc:sldMk cId="3571516367" sldId="258"/>
            <ac:spMk id="2" creationId="{0A32731C-311B-46F7-A865-6C3AF6B09A47}"/>
          </ac:spMkLst>
        </pc:spChg>
      </pc:sldChg>
      <pc:sldChg chg="addSp delSp modSp mod">
        <pc:chgData name="Greg Deckler" userId="38fedbb726841d9a" providerId="LiveId" clId="{915F71AC-D29A-43C7-8A10-3186F6CCB57E}" dt="2025-05-15T18:01:56.795" v="966" actId="1076"/>
        <pc:sldMkLst>
          <pc:docMk/>
          <pc:sldMk cId="2202967927" sldId="287"/>
        </pc:sldMkLst>
      </pc:sldChg>
      <pc:sldChg chg="del">
        <pc:chgData name="Greg Deckler" userId="38fedbb726841d9a" providerId="LiveId" clId="{915F71AC-D29A-43C7-8A10-3186F6CCB57E}" dt="2025-05-15T18:05:09.878" v="1055" actId="2696"/>
        <pc:sldMkLst>
          <pc:docMk/>
          <pc:sldMk cId="821448023" sldId="288"/>
        </pc:sldMkLst>
      </pc:sldChg>
      <pc:sldChg chg="modSp mod">
        <pc:chgData name="Greg Deckler" userId="38fedbb726841d9a" providerId="LiveId" clId="{915F71AC-D29A-43C7-8A10-3186F6CCB57E}" dt="2025-05-15T18:11:38.530" v="1662" actId="20577"/>
        <pc:sldMkLst>
          <pc:docMk/>
          <pc:sldMk cId="3799680084" sldId="291"/>
        </pc:sldMkLst>
        <pc:spChg chg="mod">
          <ac:chgData name="Greg Deckler" userId="38fedbb726841d9a" providerId="LiveId" clId="{915F71AC-D29A-43C7-8A10-3186F6CCB57E}" dt="2025-05-15T18:11:38.530" v="1662" actId="20577"/>
          <ac:spMkLst>
            <pc:docMk/>
            <pc:sldMk cId="3799680084" sldId="291"/>
            <ac:spMk id="3" creationId="{AF64C29E-DF30-4DC6-AB95-2016F9A703B6}"/>
          </ac:spMkLst>
        </pc:spChg>
      </pc:sldChg>
      <pc:sldChg chg="modSp mod">
        <pc:chgData name="Greg Deckler" userId="38fedbb726841d9a" providerId="LiveId" clId="{915F71AC-D29A-43C7-8A10-3186F6CCB57E}" dt="2025-05-15T18:13:18.678" v="1717" actId="20577"/>
        <pc:sldMkLst>
          <pc:docMk/>
          <pc:sldMk cId="2391922671" sldId="292"/>
        </pc:sldMkLst>
        <pc:spChg chg="mod">
          <ac:chgData name="Greg Deckler" userId="38fedbb726841d9a" providerId="LiveId" clId="{915F71AC-D29A-43C7-8A10-3186F6CCB57E}" dt="2025-05-15T18:12:56.962" v="1691" actId="20577"/>
          <ac:spMkLst>
            <pc:docMk/>
            <pc:sldMk cId="2391922671" sldId="292"/>
            <ac:spMk id="3" creationId="{7A7D68E0-9565-516F-2D21-88C01DED5EBD}"/>
          </ac:spMkLst>
        </pc:spChg>
        <pc:spChg chg="mod">
          <ac:chgData name="Greg Deckler" userId="38fedbb726841d9a" providerId="LiveId" clId="{915F71AC-D29A-43C7-8A10-3186F6CCB57E}" dt="2025-05-15T18:13:18.678" v="1717" actId="20577"/>
          <ac:spMkLst>
            <pc:docMk/>
            <pc:sldMk cId="2391922671" sldId="292"/>
            <ac:spMk id="4" creationId="{D6BD4F4D-C9F3-03C8-9C7E-66F8B0109ED0}"/>
          </ac:spMkLst>
        </pc:spChg>
      </pc:sldChg>
      <pc:sldChg chg="modSp mod">
        <pc:chgData name="Greg Deckler" userId="38fedbb726841d9a" providerId="LiveId" clId="{915F71AC-D29A-43C7-8A10-3186F6CCB57E}" dt="2025-05-15T17:44:02.616" v="77"/>
        <pc:sldMkLst>
          <pc:docMk/>
          <pc:sldMk cId="1022823623" sldId="295"/>
        </pc:sldMkLst>
        <pc:spChg chg="mod">
          <ac:chgData name="Greg Deckler" userId="38fedbb726841d9a" providerId="LiveId" clId="{915F71AC-D29A-43C7-8A10-3186F6CCB57E}" dt="2025-05-15T17:44:02.616" v="77"/>
          <ac:spMkLst>
            <pc:docMk/>
            <pc:sldMk cId="1022823623" sldId="295"/>
            <ac:spMk id="2" creationId="{D8DFCAC6-4055-CD81-EA58-50F0F1C623F3}"/>
          </ac:spMkLst>
        </pc:spChg>
      </pc:sldChg>
      <pc:sldChg chg="addSp delSp modSp mod">
        <pc:chgData name="Greg Deckler" userId="38fedbb726841d9a" providerId="LiveId" clId="{915F71AC-D29A-43C7-8A10-3186F6CCB57E}" dt="2025-05-15T17:51:44.806" v="533" actId="2711"/>
        <pc:sldMkLst>
          <pc:docMk/>
          <pc:sldMk cId="2446449620" sldId="301"/>
        </pc:sldMkLst>
      </pc:sldChg>
      <pc:sldChg chg="modSp mod">
        <pc:chgData name="Greg Deckler" userId="38fedbb726841d9a" providerId="LiveId" clId="{915F71AC-D29A-43C7-8A10-3186F6CCB57E}" dt="2025-05-15T17:44:10.934" v="78"/>
        <pc:sldMkLst>
          <pc:docMk/>
          <pc:sldMk cId="1489774725" sldId="302"/>
        </pc:sldMkLst>
        <pc:spChg chg="mod">
          <ac:chgData name="Greg Deckler" userId="38fedbb726841d9a" providerId="LiveId" clId="{915F71AC-D29A-43C7-8A10-3186F6CCB57E}" dt="2025-05-15T17:44:10.934" v="78"/>
          <ac:spMkLst>
            <pc:docMk/>
            <pc:sldMk cId="1489774725" sldId="302"/>
            <ac:spMk id="2" creationId="{D8DFCAC6-4055-CD81-EA58-50F0F1C623F3}"/>
          </ac:spMkLst>
        </pc:spChg>
      </pc:sldChg>
      <pc:sldChg chg="modSp mod">
        <pc:chgData name="Greg Deckler" userId="38fedbb726841d9a" providerId="LiveId" clId="{915F71AC-D29A-43C7-8A10-3186F6CCB57E}" dt="2025-05-15T17:44:25.105" v="79"/>
        <pc:sldMkLst>
          <pc:docMk/>
          <pc:sldMk cId="1784309828" sldId="303"/>
        </pc:sldMkLst>
        <pc:spChg chg="mod">
          <ac:chgData name="Greg Deckler" userId="38fedbb726841d9a" providerId="LiveId" clId="{915F71AC-D29A-43C7-8A10-3186F6CCB57E}" dt="2025-05-15T17:44:25.105" v="79"/>
          <ac:spMkLst>
            <pc:docMk/>
            <pc:sldMk cId="1784309828" sldId="303"/>
            <ac:spMk id="2" creationId="{D8DFCAC6-4055-CD81-EA58-50F0F1C623F3}"/>
          </ac:spMkLst>
        </pc:spChg>
      </pc:sldChg>
      <pc:sldChg chg="del">
        <pc:chgData name="Greg Deckler" userId="38fedbb726841d9a" providerId="LiveId" clId="{915F71AC-D29A-43C7-8A10-3186F6CCB57E}" dt="2025-05-15T18:05:44.450" v="1056" actId="47"/>
        <pc:sldMkLst>
          <pc:docMk/>
          <pc:sldMk cId="1374069880" sldId="304"/>
        </pc:sldMkLst>
      </pc:sldChg>
      <pc:sldChg chg="addSp delSp modSp mod">
        <pc:chgData name="Greg Deckler" userId="38fedbb726841d9a" providerId="LiveId" clId="{915F71AC-D29A-43C7-8A10-3186F6CCB57E}" dt="2025-05-15T17:52:16.284" v="539" actId="1076"/>
        <pc:sldMkLst>
          <pc:docMk/>
          <pc:sldMk cId="1965639277" sldId="314"/>
        </pc:sldMkLst>
      </pc:sldChg>
      <pc:sldChg chg="del">
        <pc:chgData name="Greg Deckler" userId="38fedbb726841d9a" providerId="LiveId" clId="{915F71AC-D29A-43C7-8A10-3186F6CCB57E}" dt="2025-05-15T18:05:09.878" v="1055" actId="2696"/>
        <pc:sldMkLst>
          <pc:docMk/>
          <pc:sldMk cId="77906579" sldId="315"/>
        </pc:sldMkLst>
      </pc:sldChg>
      <pc:sldChg chg="del">
        <pc:chgData name="Greg Deckler" userId="38fedbb726841d9a" providerId="LiveId" clId="{915F71AC-D29A-43C7-8A10-3186F6CCB57E}" dt="2025-05-15T18:05:09.878" v="1055" actId="2696"/>
        <pc:sldMkLst>
          <pc:docMk/>
          <pc:sldMk cId="2380479274" sldId="316"/>
        </pc:sldMkLst>
      </pc:sldChg>
      <pc:sldChg chg="del">
        <pc:chgData name="Greg Deckler" userId="38fedbb726841d9a" providerId="LiveId" clId="{915F71AC-D29A-43C7-8A10-3186F6CCB57E}" dt="2025-05-15T18:05:44.450" v="1056" actId="47"/>
        <pc:sldMkLst>
          <pc:docMk/>
          <pc:sldMk cId="3049251102" sldId="317"/>
        </pc:sldMkLst>
      </pc:sldChg>
      <pc:sldChg chg="del">
        <pc:chgData name="Greg Deckler" userId="38fedbb726841d9a" providerId="LiveId" clId="{915F71AC-D29A-43C7-8A10-3186F6CCB57E}" dt="2025-05-15T18:11:08.562" v="1645" actId="2696"/>
        <pc:sldMkLst>
          <pc:docMk/>
          <pc:sldMk cId="1108777281" sldId="318"/>
        </pc:sldMkLst>
      </pc:sldChg>
      <pc:sldChg chg="del">
        <pc:chgData name="Greg Deckler" userId="38fedbb726841d9a" providerId="LiveId" clId="{915F71AC-D29A-43C7-8A10-3186F6CCB57E}" dt="2025-05-15T18:11:08.562" v="1645" actId="2696"/>
        <pc:sldMkLst>
          <pc:docMk/>
          <pc:sldMk cId="2597729630" sldId="319"/>
        </pc:sldMkLst>
      </pc:sldChg>
      <pc:sldChg chg="addSp delSp modSp mod">
        <pc:chgData name="Greg Deckler" userId="38fedbb726841d9a" providerId="LiveId" clId="{915F71AC-D29A-43C7-8A10-3186F6CCB57E}" dt="2025-05-15T18:10:58.758" v="1644" actId="2710"/>
        <pc:sldMkLst>
          <pc:docMk/>
          <pc:sldMk cId="100975824" sldId="320"/>
        </pc:sldMkLst>
        <pc:spChg chg="mod">
          <ac:chgData name="Greg Deckler" userId="38fedbb726841d9a" providerId="LiveId" clId="{915F71AC-D29A-43C7-8A10-3186F6CCB57E}" dt="2025-05-15T18:08:13.245" v="1141" actId="20577"/>
          <ac:spMkLst>
            <pc:docMk/>
            <pc:sldMk cId="100975824" sldId="320"/>
            <ac:spMk id="2" creationId="{4022056A-7547-ABF7-3748-71DA9A965B86}"/>
          </ac:spMkLst>
        </pc:spChg>
        <pc:spChg chg="add mod">
          <ac:chgData name="Greg Deckler" userId="38fedbb726841d9a" providerId="LiveId" clId="{915F71AC-D29A-43C7-8A10-3186F6CCB57E}" dt="2025-05-15T18:10:47.118" v="1642" actId="20577"/>
          <ac:spMkLst>
            <pc:docMk/>
            <pc:sldMk cId="100975824" sldId="320"/>
            <ac:spMk id="5" creationId="{2A102C4C-C11A-BD9A-0BA8-A60D2A2624DB}"/>
          </ac:spMkLst>
        </pc:spChg>
      </pc:sldChg>
      <pc:sldChg chg="addSp delSp modSp mod">
        <pc:chgData name="Greg Deckler" userId="38fedbb726841d9a" providerId="LiveId" clId="{915F71AC-D29A-43C7-8A10-3186F6CCB57E}" dt="2025-05-15T18:07:30.609" v="1101" actId="1076"/>
        <pc:sldMkLst>
          <pc:docMk/>
          <pc:sldMk cId="3893802485" sldId="321"/>
        </pc:sldMkLst>
        <pc:spChg chg="mod">
          <ac:chgData name="Greg Deckler" userId="38fedbb726841d9a" providerId="LiveId" clId="{915F71AC-D29A-43C7-8A10-3186F6CCB57E}" dt="2025-05-15T18:06:26.819" v="1085" actId="20577"/>
          <ac:spMkLst>
            <pc:docMk/>
            <pc:sldMk cId="3893802485" sldId="321"/>
            <ac:spMk id="2" creationId="{1A925842-1526-40B2-E3DD-E70CC9DA3D1F}"/>
          </ac:spMkLst>
        </pc:spChg>
      </pc:sldChg>
      <pc:sldChg chg="del">
        <pc:chgData name="Greg Deckler" userId="38fedbb726841d9a" providerId="LiveId" clId="{915F71AC-D29A-43C7-8A10-3186F6CCB57E}" dt="2025-05-15T18:11:08.562" v="1645" actId="2696"/>
        <pc:sldMkLst>
          <pc:docMk/>
          <pc:sldMk cId="3767763278" sldId="322"/>
        </pc:sldMkLst>
      </pc:sldChg>
      <pc:sldChg chg="del">
        <pc:chgData name="Greg Deckler" userId="38fedbb726841d9a" providerId="LiveId" clId="{915F71AC-D29A-43C7-8A10-3186F6CCB57E}" dt="2025-05-15T18:11:08.562" v="1645" actId="2696"/>
        <pc:sldMkLst>
          <pc:docMk/>
          <pc:sldMk cId="4135928791" sldId="323"/>
        </pc:sldMkLst>
      </pc:sldChg>
      <pc:sldChg chg="del">
        <pc:chgData name="Greg Deckler" userId="38fedbb726841d9a" providerId="LiveId" clId="{915F71AC-D29A-43C7-8A10-3186F6CCB57E}" dt="2025-05-15T18:11:08.562" v="1645" actId="2696"/>
        <pc:sldMkLst>
          <pc:docMk/>
          <pc:sldMk cId="3598327615" sldId="324"/>
        </pc:sldMkLst>
      </pc:sldChg>
      <pc:sldChg chg="del">
        <pc:chgData name="Greg Deckler" userId="38fedbb726841d9a" providerId="LiveId" clId="{915F71AC-D29A-43C7-8A10-3186F6CCB57E}" dt="2025-05-15T18:11:08.562" v="1645" actId="2696"/>
        <pc:sldMkLst>
          <pc:docMk/>
          <pc:sldMk cId="1123572064" sldId="325"/>
        </pc:sldMkLst>
      </pc:sldChg>
      <pc:sldChg chg="addSp delSp modSp add mod">
        <pc:chgData name="Greg Deckler" userId="38fedbb726841d9a" providerId="LiveId" clId="{915F71AC-D29A-43C7-8A10-3186F6CCB57E}" dt="2025-05-15T17:59:56.260" v="919" actId="108"/>
        <pc:sldMkLst>
          <pc:docMk/>
          <pc:sldMk cId="1261473347" sldId="326"/>
        </pc:sldMkLst>
      </pc:sldChg>
      <pc:sldChg chg="addSp delSp modSp add mod">
        <pc:chgData name="Greg Deckler" userId="38fedbb726841d9a" providerId="LiveId" clId="{915F71AC-D29A-43C7-8A10-3186F6CCB57E}" dt="2025-05-15T18:02:24.702" v="991" actId="1076"/>
        <pc:sldMkLst>
          <pc:docMk/>
          <pc:sldMk cId="2555104768" sldId="327"/>
        </pc:sldMkLst>
        <pc:spChg chg="mod">
          <ac:chgData name="Greg Deckler" userId="38fedbb726841d9a" providerId="LiveId" clId="{915F71AC-D29A-43C7-8A10-3186F6CCB57E}" dt="2025-05-15T18:02:17.522" v="987" actId="20577"/>
          <ac:spMkLst>
            <pc:docMk/>
            <pc:sldMk cId="2555104768" sldId="327"/>
            <ac:spMk id="4" creationId="{37D0A25A-B0EC-0366-9C51-490955DF1842}"/>
          </ac:spMkLst>
        </pc:spChg>
      </pc:sldChg>
      <pc:sldChg chg="addSp delSp modSp add mod">
        <pc:chgData name="Greg Deckler" userId="38fedbb726841d9a" providerId="LiveId" clId="{915F71AC-D29A-43C7-8A10-3186F6CCB57E}" dt="2025-05-15T18:02:57.934" v="1002" actId="1076"/>
        <pc:sldMkLst>
          <pc:docMk/>
          <pc:sldMk cId="369010322" sldId="328"/>
        </pc:sldMkLst>
      </pc:sldChg>
      <pc:sldChg chg="addSp delSp modSp add mod">
        <pc:chgData name="Greg Deckler" userId="38fedbb726841d9a" providerId="LiveId" clId="{915F71AC-D29A-43C7-8A10-3186F6CCB57E}" dt="2025-05-15T18:03:27.695" v="1020" actId="1076"/>
        <pc:sldMkLst>
          <pc:docMk/>
          <pc:sldMk cId="3372973088" sldId="329"/>
        </pc:sldMkLst>
      </pc:sldChg>
      <pc:sldChg chg="addSp delSp modSp add mod">
        <pc:chgData name="Greg Deckler" userId="38fedbb726841d9a" providerId="LiveId" clId="{915F71AC-D29A-43C7-8A10-3186F6CCB57E}" dt="2025-05-15T18:04:03.695" v="1036" actId="1076"/>
        <pc:sldMkLst>
          <pc:docMk/>
          <pc:sldMk cId="990171983" sldId="330"/>
        </pc:sldMkLst>
      </pc:sldChg>
      <pc:sldChg chg="addSp delSp modSp add mod">
        <pc:chgData name="Greg Deckler" userId="38fedbb726841d9a" providerId="LiveId" clId="{915F71AC-D29A-43C7-8A10-3186F6CCB57E}" dt="2025-05-15T18:05:04.860" v="1054" actId="1076"/>
        <pc:sldMkLst>
          <pc:docMk/>
          <pc:sldMk cId="3444419234" sldId="331"/>
        </pc:sldMkLst>
      </pc:sldChg>
    </pc:docChg>
  </pc:docChgLst>
  <pc:docChgLst>
    <pc:chgData name="Greg Deckler" userId="38fedbb726841d9a" providerId="LiveId" clId="{23C7599C-FC6A-4526-99A4-08BF1888DB08}"/>
    <pc:docChg chg="undo custSel addSld delSld modSld sldOrd">
      <pc:chgData name="Greg Deckler" userId="38fedbb726841d9a" providerId="LiveId" clId="{23C7599C-FC6A-4526-99A4-08BF1888DB08}" dt="2025-05-15T15:14:38.012" v="2281" actId="1076"/>
      <pc:docMkLst>
        <pc:docMk/>
      </pc:docMkLst>
      <pc:sldChg chg="modSp mod">
        <pc:chgData name="Greg Deckler" userId="38fedbb726841d9a" providerId="LiveId" clId="{23C7599C-FC6A-4526-99A4-08BF1888DB08}" dt="2025-05-15T14:29:36.306" v="19" actId="20577"/>
        <pc:sldMkLst>
          <pc:docMk/>
          <pc:sldMk cId="2586058810" sldId="256"/>
        </pc:sldMkLst>
        <pc:spChg chg="mod">
          <ac:chgData name="Greg Deckler" userId="38fedbb726841d9a" providerId="LiveId" clId="{23C7599C-FC6A-4526-99A4-08BF1888DB08}" dt="2025-05-15T14:29:36.306" v="19" actId="20577"/>
          <ac:spMkLst>
            <pc:docMk/>
            <pc:sldMk cId="2586058810" sldId="256"/>
            <ac:spMk id="2" creationId="{CFE75451-6A4B-484B-9ED1-353CCE25B0F4}"/>
          </ac:spMkLst>
        </pc:spChg>
      </pc:sldChg>
      <pc:sldChg chg="modSp mod">
        <pc:chgData name="Greg Deckler" userId="38fedbb726841d9a" providerId="LiveId" clId="{23C7599C-FC6A-4526-99A4-08BF1888DB08}" dt="2025-05-15T14:30:03.058" v="112" actId="20577"/>
        <pc:sldMkLst>
          <pc:docMk/>
          <pc:sldMk cId="1713219598" sldId="257"/>
        </pc:sldMkLst>
        <pc:spChg chg="mod">
          <ac:chgData name="Greg Deckler" userId="38fedbb726841d9a" providerId="LiveId" clId="{23C7599C-FC6A-4526-99A4-08BF1888DB08}" dt="2025-05-15T14:30:03.058" v="112" actId="20577"/>
          <ac:spMkLst>
            <pc:docMk/>
            <pc:sldMk cId="1713219598" sldId="257"/>
            <ac:spMk id="3" creationId="{5671D7E5-EF66-4BCD-8DAA-E9061157F0BE}"/>
          </ac:spMkLst>
        </pc:spChg>
      </pc:sldChg>
      <pc:sldChg chg="addSp delSp modSp mod">
        <pc:chgData name="Greg Deckler" userId="38fedbb726841d9a" providerId="LiveId" clId="{23C7599C-FC6A-4526-99A4-08BF1888DB08}" dt="2025-05-15T14:55:53.174" v="1633" actId="2711"/>
        <pc:sldMkLst>
          <pc:docMk/>
          <pc:sldMk cId="3571516367" sldId="258"/>
        </pc:sldMkLst>
        <pc:spChg chg="mod">
          <ac:chgData name="Greg Deckler" userId="38fedbb726841d9a" providerId="LiveId" clId="{23C7599C-FC6A-4526-99A4-08BF1888DB08}" dt="2025-05-15T14:35:43.230" v="229" actId="14100"/>
          <ac:spMkLst>
            <pc:docMk/>
            <pc:sldMk cId="3571516367" sldId="258"/>
            <ac:spMk id="2" creationId="{0A32731C-311B-46F7-A865-6C3AF6B09A47}"/>
          </ac:spMkLst>
        </pc:spChg>
      </pc:sldChg>
      <pc:sldChg chg="del">
        <pc:chgData name="Greg Deckler" userId="38fedbb726841d9a" providerId="LiveId" clId="{23C7599C-FC6A-4526-99A4-08BF1888DB08}" dt="2025-05-15T14:44:14.135" v="947" actId="2696"/>
        <pc:sldMkLst>
          <pc:docMk/>
          <pc:sldMk cId="4082904472" sldId="286"/>
        </pc:sldMkLst>
      </pc:sldChg>
      <pc:sldChg chg="addSp delSp modSp mod">
        <pc:chgData name="Greg Deckler" userId="38fedbb726841d9a" providerId="LiveId" clId="{23C7599C-FC6A-4526-99A4-08BF1888DB08}" dt="2025-05-15T14:55:03.003" v="1628" actId="2711"/>
        <pc:sldMkLst>
          <pc:docMk/>
          <pc:sldMk cId="2202967927" sldId="287"/>
        </pc:sldMkLst>
      </pc:sldChg>
      <pc:sldChg chg="addSp delSp modSp mod">
        <pc:chgData name="Greg Deckler" userId="38fedbb726841d9a" providerId="LiveId" clId="{23C7599C-FC6A-4526-99A4-08BF1888DB08}" dt="2025-05-15T14:57:19.604" v="1641" actId="1076"/>
        <pc:sldMkLst>
          <pc:docMk/>
          <pc:sldMk cId="821448023" sldId="288"/>
        </pc:sldMkLst>
      </pc:sldChg>
      <pc:sldChg chg="modSp mod">
        <pc:chgData name="Greg Deckler" userId="38fedbb726841d9a" providerId="LiveId" clId="{23C7599C-FC6A-4526-99A4-08BF1888DB08}" dt="2025-05-15T14:32:17.805" v="138" actId="404"/>
        <pc:sldMkLst>
          <pc:docMk/>
          <pc:sldMk cId="3799680084" sldId="291"/>
        </pc:sldMkLst>
        <pc:spChg chg="mod">
          <ac:chgData name="Greg Deckler" userId="38fedbb726841d9a" providerId="LiveId" clId="{23C7599C-FC6A-4526-99A4-08BF1888DB08}" dt="2025-05-15T14:32:17.805" v="138" actId="404"/>
          <ac:spMkLst>
            <pc:docMk/>
            <pc:sldMk cId="3799680084" sldId="291"/>
            <ac:spMk id="3" creationId="{AF64C29E-DF30-4DC6-AB95-2016F9A703B6}"/>
          </ac:spMkLst>
        </pc:spChg>
      </pc:sldChg>
      <pc:sldChg chg="modSp mod">
        <pc:chgData name="Greg Deckler" userId="38fedbb726841d9a" providerId="LiveId" clId="{23C7599C-FC6A-4526-99A4-08BF1888DB08}" dt="2025-05-15T14:33:48.540" v="218" actId="20577"/>
        <pc:sldMkLst>
          <pc:docMk/>
          <pc:sldMk cId="2391922671" sldId="292"/>
        </pc:sldMkLst>
        <pc:spChg chg="mod">
          <ac:chgData name="Greg Deckler" userId="38fedbb726841d9a" providerId="LiveId" clId="{23C7599C-FC6A-4526-99A4-08BF1888DB08}" dt="2025-05-15T14:33:33.011" v="191" actId="20577"/>
          <ac:spMkLst>
            <pc:docMk/>
            <pc:sldMk cId="2391922671" sldId="292"/>
            <ac:spMk id="3" creationId="{7A7D68E0-9565-516F-2D21-88C01DED5EBD}"/>
          </ac:spMkLst>
        </pc:spChg>
        <pc:spChg chg="mod">
          <ac:chgData name="Greg Deckler" userId="38fedbb726841d9a" providerId="LiveId" clId="{23C7599C-FC6A-4526-99A4-08BF1888DB08}" dt="2025-05-15T14:33:48.540" v="218" actId="20577"/>
          <ac:spMkLst>
            <pc:docMk/>
            <pc:sldMk cId="2391922671" sldId="292"/>
            <ac:spMk id="4" creationId="{D6BD4F4D-C9F3-03C8-9C7E-66F8B0109ED0}"/>
          </ac:spMkLst>
        </pc:spChg>
      </pc:sldChg>
      <pc:sldChg chg="modSp mod">
        <pc:chgData name="Greg Deckler" userId="38fedbb726841d9a" providerId="LiveId" clId="{23C7599C-FC6A-4526-99A4-08BF1888DB08}" dt="2025-05-15T14:30:15.477" v="113"/>
        <pc:sldMkLst>
          <pc:docMk/>
          <pc:sldMk cId="1022823623" sldId="295"/>
        </pc:sldMkLst>
        <pc:spChg chg="mod">
          <ac:chgData name="Greg Deckler" userId="38fedbb726841d9a" providerId="LiveId" clId="{23C7599C-FC6A-4526-99A4-08BF1888DB08}" dt="2025-05-15T14:30:15.477" v="113"/>
          <ac:spMkLst>
            <pc:docMk/>
            <pc:sldMk cId="1022823623" sldId="295"/>
            <ac:spMk id="2" creationId="{D8DFCAC6-4055-CD81-EA58-50F0F1C623F3}"/>
          </ac:spMkLst>
        </pc:spChg>
      </pc:sldChg>
      <pc:sldChg chg="del">
        <pc:chgData name="Greg Deckler" userId="38fedbb726841d9a" providerId="LiveId" clId="{23C7599C-FC6A-4526-99A4-08BF1888DB08}" dt="2025-05-15T14:37:47.445" v="282" actId="2696"/>
        <pc:sldMkLst>
          <pc:docMk/>
          <pc:sldMk cId="1856277022" sldId="300"/>
        </pc:sldMkLst>
      </pc:sldChg>
      <pc:sldChg chg="addSp delSp modSp mod">
        <pc:chgData name="Greg Deckler" userId="38fedbb726841d9a" providerId="LiveId" clId="{23C7599C-FC6A-4526-99A4-08BF1888DB08}" dt="2025-05-15T14:55:44.646" v="1632" actId="2711"/>
        <pc:sldMkLst>
          <pc:docMk/>
          <pc:sldMk cId="2446449620" sldId="301"/>
        </pc:sldMkLst>
      </pc:sldChg>
      <pc:sldChg chg="modSp mod">
        <pc:chgData name="Greg Deckler" userId="38fedbb726841d9a" providerId="LiveId" clId="{23C7599C-FC6A-4526-99A4-08BF1888DB08}" dt="2025-05-15T14:30:28.275" v="114"/>
        <pc:sldMkLst>
          <pc:docMk/>
          <pc:sldMk cId="1489774725" sldId="302"/>
        </pc:sldMkLst>
        <pc:spChg chg="mod">
          <ac:chgData name="Greg Deckler" userId="38fedbb726841d9a" providerId="LiveId" clId="{23C7599C-FC6A-4526-99A4-08BF1888DB08}" dt="2025-05-15T14:30:28.275" v="114"/>
          <ac:spMkLst>
            <pc:docMk/>
            <pc:sldMk cId="1489774725" sldId="302"/>
            <ac:spMk id="2" creationId="{D8DFCAC6-4055-CD81-EA58-50F0F1C623F3}"/>
          </ac:spMkLst>
        </pc:spChg>
      </pc:sldChg>
      <pc:sldChg chg="modSp mod">
        <pc:chgData name="Greg Deckler" userId="38fedbb726841d9a" providerId="LiveId" clId="{23C7599C-FC6A-4526-99A4-08BF1888DB08}" dt="2025-05-15T14:30:41.266" v="115"/>
        <pc:sldMkLst>
          <pc:docMk/>
          <pc:sldMk cId="1784309828" sldId="303"/>
        </pc:sldMkLst>
        <pc:spChg chg="mod">
          <ac:chgData name="Greg Deckler" userId="38fedbb726841d9a" providerId="LiveId" clId="{23C7599C-FC6A-4526-99A4-08BF1888DB08}" dt="2025-05-15T14:30:41.266" v="115"/>
          <ac:spMkLst>
            <pc:docMk/>
            <pc:sldMk cId="1784309828" sldId="303"/>
            <ac:spMk id="2" creationId="{D8DFCAC6-4055-CD81-EA58-50F0F1C623F3}"/>
          </ac:spMkLst>
        </pc:spChg>
      </pc:sldChg>
      <pc:sldChg chg="addSp delSp modSp mod">
        <pc:chgData name="Greg Deckler" userId="38fedbb726841d9a" providerId="LiveId" clId="{23C7599C-FC6A-4526-99A4-08BF1888DB08}" dt="2025-05-15T15:02:34.092" v="1703" actId="20577"/>
        <pc:sldMkLst>
          <pc:docMk/>
          <pc:sldMk cId="1374069880" sldId="304"/>
        </pc:sldMkLst>
      </pc:sldChg>
      <pc:sldChg chg="addSp modSp mod">
        <pc:chgData name="Greg Deckler" userId="38fedbb726841d9a" providerId="LiveId" clId="{23C7599C-FC6A-4526-99A4-08BF1888DB08}" dt="2025-05-15T14:55:21.944" v="1630" actId="1076"/>
        <pc:sldMkLst>
          <pc:docMk/>
          <pc:sldMk cId="1965639277" sldId="314"/>
        </pc:sldMkLst>
      </pc:sldChg>
      <pc:sldChg chg="addSp modSp add mod">
        <pc:chgData name="Greg Deckler" userId="38fedbb726841d9a" providerId="LiveId" clId="{23C7599C-FC6A-4526-99A4-08BF1888DB08}" dt="2025-05-15T14:54:55.341" v="1627" actId="2711"/>
        <pc:sldMkLst>
          <pc:docMk/>
          <pc:sldMk cId="77906579" sldId="315"/>
        </pc:sldMkLst>
      </pc:sldChg>
      <pc:sldChg chg="addSp delSp modSp add mod">
        <pc:chgData name="Greg Deckler" userId="38fedbb726841d9a" providerId="LiveId" clId="{23C7599C-FC6A-4526-99A4-08BF1888DB08}" dt="2025-05-15T15:00:21.630" v="1676" actId="1076"/>
        <pc:sldMkLst>
          <pc:docMk/>
          <pc:sldMk cId="2380479274" sldId="316"/>
        </pc:sldMkLst>
      </pc:sldChg>
      <pc:sldChg chg="add">
        <pc:chgData name="Greg Deckler" userId="38fedbb726841d9a" providerId="LiveId" clId="{23C7599C-FC6A-4526-99A4-08BF1888DB08}" dt="2025-05-15T15:02:37.049" v="1704" actId="2890"/>
        <pc:sldMkLst>
          <pc:docMk/>
          <pc:sldMk cId="3049251102" sldId="317"/>
        </pc:sldMkLst>
      </pc:sldChg>
      <pc:sldChg chg="addSp modSp add mod">
        <pc:chgData name="Greg Deckler" userId="38fedbb726841d9a" providerId="LiveId" clId="{23C7599C-FC6A-4526-99A4-08BF1888DB08}" dt="2025-05-15T15:06:59.943" v="1896" actId="1076"/>
        <pc:sldMkLst>
          <pc:docMk/>
          <pc:sldMk cId="1108777281" sldId="318"/>
        </pc:sldMkLst>
      </pc:sldChg>
      <pc:sldChg chg="addSp modSp add mod">
        <pc:chgData name="Greg Deckler" userId="38fedbb726841d9a" providerId="LiveId" clId="{23C7599C-FC6A-4526-99A4-08BF1888DB08}" dt="2025-05-15T15:05:57.488" v="1871" actId="1076"/>
        <pc:sldMkLst>
          <pc:docMk/>
          <pc:sldMk cId="2597729630" sldId="319"/>
        </pc:sldMkLst>
      </pc:sldChg>
      <pc:sldChg chg="addSp modSp add mod">
        <pc:chgData name="Greg Deckler" userId="38fedbb726841d9a" providerId="LiveId" clId="{23C7599C-FC6A-4526-99A4-08BF1888DB08}" dt="2025-05-15T15:05:10.490" v="1866" actId="108"/>
        <pc:sldMkLst>
          <pc:docMk/>
          <pc:sldMk cId="100975824" sldId="320"/>
        </pc:sldMkLst>
        <pc:spChg chg="mod">
          <ac:chgData name="Greg Deckler" userId="38fedbb726841d9a" providerId="LiveId" clId="{23C7599C-FC6A-4526-99A4-08BF1888DB08}" dt="2025-05-15T15:04:03.673" v="1797" actId="20577"/>
          <ac:spMkLst>
            <pc:docMk/>
            <pc:sldMk cId="100975824" sldId="320"/>
            <ac:spMk id="2" creationId="{4022056A-7547-ABF7-3748-71DA9A965B86}"/>
          </ac:spMkLst>
        </pc:spChg>
      </pc:sldChg>
      <pc:sldChg chg="addSp modSp add mod">
        <pc:chgData name="Greg Deckler" userId="38fedbb726841d9a" providerId="LiveId" clId="{23C7599C-FC6A-4526-99A4-08BF1888DB08}" dt="2025-05-15T15:03:30.977" v="1782" actId="20577"/>
        <pc:sldMkLst>
          <pc:docMk/>
          <pc:sldMk cId="3893802485" sldId="321"/>
        </pc:sldMkLst>
      </pc:sldChg>
      <pc:sldChg chg="addSp modSp add mod">
        <pc:chgData name="Greg Deckler" userId="38fedbb726841d9a" providerId="LiveId" clId="{23C7599C-FC6A-4526-99A4-08BF1888DB08}" dt="2025-05-15T15:11:52.838" v="2086" actId="1076"/>
        <pc:sldMkLst>
          <pc:docMk/>
          <pc:sldMk cId="3767763278" sldId="322"/>
        </pc:sldMkLst>
      </pc:sldChg>
      <pc:sldChg chg="addSp modSp add mod">
        <pc:chgData name="Greg Deckler" userId="38fedbb726841d9a" providerId="LiveId" clId="{23C7599C-FC6A-4526-99A4-08BF1888DB08}" dt="2025-05-15T15:13:52.361" v="2225" actId="1076"/>
        <pc:sldMkLst>
          <pc:docMk/>
          <pc:sldMk cId="4135928791" sldId="323"/>
        </pc:sldMkLst>
      </pc:sldChg>
      <pc:sldChg chg="addSp modSp add mod ord">
        <pc:chgData name="Greg Deckler" userId="38fedbb726841d9a" providerId="LiveId" clId="{23C7599C-FC6A-4526-99A4-08BF1888DB08}" dt="2025-05-15T15:09:45.045" v="1955"/>
        <pc:sldMkLst>
          <pc:docMk/>
          <pc:sldMk cId="3598327615" sldId="324"/>
        </pc:sldMkLst>
      </pc:sldChg>
      <pc:sldChg chg="addSp modSp add mod">
        <pc:chgData name="Greg Deckler" userId="38fedbb726841d9a" providerId="LiveId" clId="{23C7599C-FC6A-4526-99A4-08BF1888DB08}" dt="2025-05-15T15:14:38.012" v="2281" actId="1076"/>
        <pc:sldMkLst>
          <pc:docMk/>
          <pc:sldMk cId="1123572064" sldId="325"/>
        </pc:sldMkLst>
      </pc:sldChg>
    </pc:docChg>
  </pc:docChgLst>
  <pc:docChgLst>
    <pc:chgData name="Greg Deckler" userId="38fedbb726841d9a" providerId="LiveId" clId="{1A86246E-1A4E-4CB2-8DB8-EC7C1168CFB1}"/>
    <pc:docChg chg="undo custSel delSld modSld">
      <pc:chgData name="Greg Deckler" userId="38fedbb726841d9a" providerId="LiveId" clId="{1A86246E-1A4E-4CB2-8DB8-EC7C1168CFB1}" dt="2025-05-14T20:31:29.285" v="765" actId="2696"/>
      <pc:docMkLst>
        <pc:docMk/>
      </pc:docMkLst>
      <pc:sldChg chg="modSp mod">
        <pc:chgData name="Greg Deckler" userId="38fedbb726841d9a" providerId="LiveId" clId="{1A86246E-1A4E-4CB2-8DB8-EC7C1168CFB1}" dt="2025-05-14T18:59:02.024" v="2"/>
        <pc:sldMkLst>
          <pc:docMk/>
          <pc:sldMk cId="2586058810" sldId="256"/>
        </pc:sldMkLst>
        <pc:spChg chg="mod">
          <ac:chgData name="Greg Deckler" userId="38fedbb726841d9a" providerId="LiveId" clId="{1A86246E-1A4E-4CB2-8DB8-EC7C1168CFB1}" dt="2025-05-14T18:59:02.024" v="2"/>
          <ac:spMkLst>
            <pc:docMk/>
            <pc:sldMk cId="2586058810" sldId="256"/>
            <ac:spMk id="2" creationId="{CFE75451-6A4B-484B-9ED1-353CCE25B0F4}"/>
          </ac:spMkLst>
        </pc:spChg>
      </pc:sldChg>
      <pc:sldChg chg="modSp mod">
        <pc:chgData name="Greg Deckler" userId="38fedbb726841d9a" providerId="LiveId" clId="{1A86246E-1A4E-4CB2-8DB8-EC7C1168CFB1}" dt="2025-05-14T20:11:20.964" v="179" actId="20577"/>
        <pc:sldMkLst>
          <pc:docMk/>
          <pc:sldMk cId="1713219598" sldId="257"/>
        </pc:sldMkLst>
        <pc:spChg chg="mod">
          <ac:chgData name="Greg Deckler" userId="38fedbb726841d9a" providerId="LiveId" clId="{1A86246E-1A4E-4CB2-8DB8-EC7C1168CFB1}" dt="2025-05-14T20:11:20.964" v="179" actId="20577"/>
          <ac:spMkLst>
            <pc:docMk/>
            <pc:sldMk cId="1713219598" sldId="257"/>
            <ac:spMk id="3" creationId="{5671D7E5-EF66-4BCD-8DAA-E9061157F0BE}"/>
          </ac:spMkLst>
        </pc:spChg>
      </pc:sldChg>
      <pc:sldChg chg="addSp delSp modSp mod">
        <pc:chgData name="Greg Deckler" userId="38fedbb726841d9a" providerId="LiveId" clId="{1A86246E-1A4E-4CB2-8DB8-EC7C1168CFB1}" dt="2025-05-14T20:21:32.291" v="503" actId="14100"/>
        <pc:sldMkLst>
          <pc:docMk/>
          <pc:sldMk cId="4082904472" sldId="286"/>
        </pc:sldMkLst>
      </pc:sldChg>
      <pc:sldChg chg="addSp delSp modSp mod">
        <pc:chgData name="Greg Deckler" userId="38fedbb726841d9a" providerId="LiveId" clId="{1A86246E-1A4E-4CB2-8DB8-EC7C1168CFB1}" dt="2025-05-14T20:28:03.648" v="624" actId="14100"/>
        <pc:sldMkLst>
          <pc:docMk/>
          <pc:sldMk cId="2202967927" sldId="287"/>
        </pc:sldMkLst>
      </pc:sldChg>
      <pc:sldChg chg="addSp delSp modSp mod">
        <pc:chgData name="Greg Deckler" userId="38fedbb726841d9a" providerId="LiveId" clId="{1A86246E-1A4E-4CB2-8DB8-EC7C1168CFB1}" dt="2025-05-14T20:29:11.991" v="648" actId="1076"/>
        <pc:sldMkLst>
          <pc:docMk/>
          <pc:sldMk cId="821448023" sldId="288"/>
        </pc:sldMkLst>
      </pc:sldChg>
      <pc:sldChg chg="del">
        <pc:chgData name="Greg Deckler" userId="38fedbb726841d9a" providerId="LiveId" clId="{1A86246E-1A4E-4CB2-8DB8-EC7C1168CFB1}" dt="2025-05-14T20:31:24.442" v="764" actId="2696"/>
        <pc:sldMkLst>
          <pc:docMk/>
          <pc:sldMk cId="1999163885" sldId="289"/>
        </pc:sldMkLst>
      </pc:sldChg>
      <pc:sldChg chg="modSp mod">
        <pc:chgData name="Greg Deckler" userId="38fedbb726841d9a" providerId="LiveId" clId="{1A86246E-1A4E-4CB2-8DB8-EC7C1168CFB1}" dt="2025-05-14T19:32:20.876" v="111" actId="2710"/>
        <pc:sldMkLst>
          <pc:docMk/>
          <pc:sldMk cId="3799680084" sldId="291"/>
        </pc:sldMkLst>
        <pc:spChg chg="mod">
          <ac:chgData name="Greg Deckler" userId="38fedbb726841d9a" providerId="LiveId" clId="{1A86246E-1A4E-4CB2-8DB8-EC7C1168CFB1}" dt="2025-05-14T19:32:20.876" v="111" actId="2710"/>
          <ac:spMkLst>
            <pc:docMk/>
            <pc:sldMk cId="3799680084" sldId="291"/>
            <ac:spMk id="3" creationId="{AF64C29E-DF30-4DC6-AB95-2016F9A703B6}"/>
          </ac:spMkLst>
        </pc:spChg>
      </pc:sldChg>
      <pc:sldChg chg="modSp mod">
        <pc:chgData name="Greg Deckler" userId="38fedbb726841d9a" providerId="LiveId" clId="{1A86246E-1A4E-4CB2-8DB8-EC7C1168CFB1}" dt="2025-05-14T19:33:09.866" v="153" actId="20577"/>
        <pc:sldMkLst>
          <pc:docMk/>
          <pc:sldMk cId="2391922671" sldId="292"/>
        </pc:sldMkLst>
        <pc:spChg chg="mod">
          <ac:chgData name="Greg Deckler" userId="38fedbb726841d9a" providerId="LiveId" clId="{1A86246E-1A4E-4CB2-8DB8-EC7C1168CFB1}" dt="2025-05-14T19:32:51.356" v="133" actId="20577"/>
          <ac:spMkLst>
            <pc:docMk/>
            <pc:sldMk cId="2391922671" sldId="292"/>
            <ac:spMk id="3" creationId="{7A7D68E0-9565-516F-2D21-88C01DED5EBD}"/>
          </ac:spMkLst>
        </pc:spChg>
        <pc:spChg chg="mod">
          <ac:chgData name="Greg Deckler" userId="38fedbb726841d9a" providerId="LiveId" clId="{1A86246E-1A4E-4CB2-8DB8-EC7C1168CFB1}" dt="2025-05-14T19:33:09.866" v="153" actId="20577"/>
          <ac:spMkLst>
            <pc:docMk/>
            <pc:sldMk cId="2391922671" sldId="292"/>
            <ac:spMk id="4" creationId="{D6BD4F4D-C9F3-03C8-9C7E-66F8B0109ED0}"/>
          </ac:spMkLst>
        </pc:spChg>
      </pc:sldChg>
      <pc:sldChg chg="modSp mod">
        <pc:chgData name="Greg Deckler" userId="38fedbb726841d9a" providerId="LiveId" clId="{1A86246E-1A4E-4CB2-8DB8-EC7C1168CFB1}" dt="2025-05-14T19:00:08.958" v="94"/>
        <pc:sldMkLst>
          <pc:docMk/>
          <pc:sldMk cId="1022823623" sldId="295"/>
        </pc:sldMkLst>
        <pc:spChg chg="mod">
          <ac:chgData name="Greg Deckler" userId="38fedbb726841d9a" providerId="LiveId" clId="{1A86246E-1A4E-4CB2-8DB8-EC7C1168CFB1}" dt="2025-05-14T19:00:08.958" v="94"/>
          <ac:spMkLst>
            <pc:docMk/>
            <pc:sldMk cId="1022823623" sldId="295"/>
            <ac:spMk id="2" creationId="{D8DFCAC6-4055-CD81-EA58-50F0F1C623F3}"/>
          </ac:spMkLst>
        </pc:spChg>
      </pc:sldChg>
      <pc:sldChg chg="del">
        <pc:chgData name="Greg Deckler" userId="38fedbb726841d9a" providerId="LiveId" clId="{1A86246E-1A4E-4CB2-8DB8-EC7C1168CFB1}" dt="2025-05-14T19:01:00.480" v="97" actId="2696"/>
        <pc:sldMkLst>
          <pc:docMk/>
          <pc:sldMk cId="683174209" sldId="298"/>
        </pc:sldMkLst>
      </pc:sldChg>
      <pc:sldChg chg="addSp delSp modSp mod">
        <pc:chgData name="Greg Deckler" userId="38fedbb726841d9a" providerId="LiveId" clId="{1A86246E-1A4E-4CB2-8DB8-EC7C1168CFB1}" dt="2025-05-14T20:12:45.337" v="185" actId="14100"/>
        <pc:sldMkLst>
          <pc:docMk/>
          <pc:sldMk cId="1856277022" sldId="300"/>
        </pc:sldMkLst>
      </pc:sldChg>
      <pc:sldChg chg="addSp delSp modSp mod">
        <pc:chgData name="Greg Deckler" userId="38fedbb726841d9a" providerId="LiveId" clId="{1A86246E-1A4E-4CB2-8DB8-EC7C1168CFB1}" dt="2025-05-14T20:19:13.985" v="360" actId="403"/>
        <pc:sldMkLst>
          <pc:docMk/>
          <pc:sldMk cId="2446449620" sldId="301"/>
        </pc:sldMkLst>
      </pc:sldChg>
      <pc:sldChg chg="modSp mod">
        <pc:chgData name="Greg Deckler" userId="38fedbb726841d9a" providerId="LiveId" clId="{1A86246E-1A4E-4CB2-8DB8-EC7C1168CFB1}" dt="2025-05-14T19:00:19.653" v="95"/>
        <pc:sldMkLst>
          <pc:docMk/>
          <pc:sldMk cId="1489774725" sldId="302"/>
        </pc:sldMkLst>
        <pc:spChg chg="mod">
          <ac:chgData name="Greg Deckler" userId="38fedbb726841d9a" providerId="LiveId" clId="{1A86246E-1A4E-4CB2-8DB8-EC7C1168CFB1}" dt="2025-05-14T19:00:19.653" v="95"/>
          <ac:spMkLst>
            <pc:docMk/>
            <pc:sldMk cId="1489774725" sldId="302"/>
            <ac:spMk id="2" creationId="{D8DFCAC6-4055-CD81-EA58-50F0F1C623F3}"/>
          </ac:spMkLst>
        </pc:spChg>
      </pc:sldChg>
      <pc:sldChg chg="modSp mod">
        <pc:chgData name="Greg Deckler" userId="38fedbb726841d9a" providerId="LiveId" clId="{1A86246E-1A4E-4CB2-8DB8-EC7C1168CFB1}" dt="2025-05-14T19:00:50.268" v="96"/>
        <pc:sldMkLst>
          <pc:docMk/>
          <pc:sldMk cId="1784309828" sldId="303"/>
        </pc:sldMkLst>
        <pc:spChg chg="mod">
          <ac:chgData name="Greg Deckler" userId="38fedbb726841d9a" providerId="LiveId" clId="{1A86246E-1A4E-4CB2-8DB8-EC7C1168CFB1}" dt="2025-05-14T19:00:50.268" v="96"/>
          <ac:spMkLst>
            <pc:docMk/>
            <pc:sldMk cId="1784309828" sldId="303"/>
            <ac:spMk id="2" creationId="{D8DFCAC6-4055-CD81-EA58-50F0F1C623F3}"/>
          </ac:spMkLst>
        </pc:spChg>
      </pc:sldChg>
      <pc:sldChg chg="addSp delSp modSp mod">
        <pc:chgData name="Greg Deckler" userId="38fedbb726841d9a" providerId="LiveId" clId="{1A86246E-1A4E-4CB2-8DB8-EC7C1168CFB1}" dt="2025-05-14T20:31:10.306" v="763" actId="20577"/>
        <pc:sldMkLst>
          <pc:docMk/>
          <pc:sldMk cId="1374069880" sldId="304"/>
        </pc:sldMkLst>
      </pc:sldChg>
      <pc:sldChg chg="del">
        <pc:chgData name="Greg Deckler" userId="38fedbb726841d9a" providerId="LiveId" clId="{1A86246E-1A4E-4CB2-8DB8-EC7C1168CFB1}" dt="2025-05-14T20:31:29.285" v="765" actId="2696"/>
        <pc:sldMkLst>
          <pc:docMk/>
          <pc:sldMk cId="678976920" sldId="305"/>
        </pc:sldMkLst>
      </pc:sldChg>
      <pc:sldChg chg="del">
        <pc:chgData name="Greg Deckler" userId="38fedbb726841d9a" providerId="LiveId" clId="{1A86246E-1A4E-4CB2-8DB8-EC7C1168CFB1}" dt="2025-05-14T19:01:00.480" v="97" actId="2696"/>
        <pc:sldMkLst>
          <pc:docMk/>
          <pc:sldMk cId="3176064394" sldId="308"/>
        </pc:sldMkLst>
      </pc:sldChg>
      <pc:sldChg chg="del">
        <pc:chgData name="Greg Deckler" userId="38fedbb726841d9a" providerId="LiveId" clId="{1A86246E-1A4E-4CB2-8DB8-EC7C1168CFB1}" dt="2025-05-14T19:01:00.480" v="97" actId="2696"/>
        <pc:sldMkLst>
          <pc:docMk/>
          <pc:sldMk cId="2639682698" sldId="309"/>
        </pc:sldMkLst>
      </pc:sldChg>
      <pc:sldChg chg="del">
        <pc:chgData name="Greg Deckler" userId="38fedbb726841d9a" providerId="LiveId" clId="{1A86246E-1A4E-4CB2-8DB8-EC7C1168CFB1}" dt="2025-05-14T19:01:00.480" v="97" actId="2696"/>
        <pc:sldMkLst>
          <pc:docMk/>
          <pc:sldMk cId="2415261903" sldId="311"/>
        </pc:sldMkLst>
      </pc:sldChg>
      <pc:sldChg chg="addSp delSp modSp mod">
        <pc:chgData name="Greg Deckler" userId="38fedbb726841d9a" providerId="LiveId" clId="{1A86246E-1A4E-4CB2-8DB8-EC7C1168CFB1}" dt="2025-05-14T20:23:00.265" v="545" actId="20577"/>
        <pc:sldMkLst>
          <pc:docMk/>
          <pc:sldMk cId="1965639277" sldId="314"/>
        </pc:sldMkLst>
      </pc:sldChg>
    </pc:docChg>
  </pc:docChgLst>
  <pc:docChgLst>
    <pc:chgData name="Greg Deckler" userId="38fedbb726841d9a" providerId="LiveId" clId="{7CD87FFC-5CEC-4BC0-B24A-F7BE543AFA93}"/>
    <pc:docChg chg="undo custSel addSld delSld modSld">
      <pc:chgData name="Greg Deckler" userId="38fedbb726841d9a" providerId="LiveId" clId="{7CD87FFC-5CEC-4BC0-B24A-F7BE543AFA93}" dt="2025-05-15T18:51:38.784" v="556" actId="14100"/>
      <pc:docMkLst>
        <pc:docMk/>
      </pc:docMkLst>
      <pc:sldChg chg="modSp mod">
        <pc:chgData name="Greg Deckler" userId="38fedbb726841d9a" providerId="LiveId" clId="{7CD87FFC-5CEC-4BC0-B24A-F7BE543AFA93}" dt="2025-05-15T18:29:15.364" v="29" actId="20577"/>
        <pc:sldMkLst>
          <pc:docMk/>
          <pc:sldMk cId="2586058810" sldId="256"/>
        </pc:sldMkLst>
        <pc:spChg chg="mod">
          <ac:chgData name="Greg Deckler" userId="38fedbb726841d9a" providerId="LiveId" clId="{7CD87FFC-5CEC-4BC0-B24A-F7BE543AFA93}" dt="2025-05-15T18:29:15.364" v="29" actId="20577"/>
          <ac:spMkLst>
            <pc:docMk/>
            <pc:sldMk cId="2586058810" sldId="256"/>
            <ac:spMk id="2" creationId="{CFE75451-6A4B-484B-9ED1-353CCE25B0F4}"/>
          </ac:spMkLst>
        </pc:spChg>
      </pc:sldChg>
      <pc:sldChg chg="modSp mod">
        <pc:chgData name="Greg Deckler" userId="38fedbb726841d9a" providerId="LiveId" clId="{7CD87FFC-5CEC-4BC0-B24A-F7BE543AFA93}" dt="2025-05-15T18:31:11.960" v="101" actId="20577"/>
        <pc:sldMkLst>
          <pc:docMk/>
          <pc:sldMk cId="1713219598" sldId="257"/>
        </pc:sldMkLst>
        <pc:spChg chg="mod">
          <ac:chgData name="Greg Deckler" userId="38fedbb726841d9a" providerId="LiveId" clId="{7CD87FFC-5CEC-4BC0-B24A-F7BE543AFA93}" dt="2025-05-15T18:31:11.960" v="101" actId="20577"/>
          <ac:spMkLst>
            <pc:docMk/>
            <pc:sldMk cId="1713219598" sldId="257"/>
            <ac:spMk id="3" creationId="{5671D7E5-EF66-4BCD-8DAA-E9061157F0BE}"/>
          </ac:spMkLst>
        </pc:spChg>
      </pc:sldChg>
      <pc:sldChg chg="addSp delSp modSp add del mod">
        <pc:chgData name="Greg Deckler" userId="38fedbb726841d9a" providerId="LiveId" clId="{7CD87FFC-5CEC-4BC0-B24A-F7BE543AFA93}" dt="2025-05-15T18:41:10.100" v="172" actId="2696"/>
        <pc:sldMkLst>
          <pc:docMk/>
          <pc:sldMk cId="3571516367" sldId="258"/>
        </pc:sldMkLst>
        <pc:spChg chg="mod">
          <ac:chgData name="Greg Deckler" userId="38fedbb726841d9a" providerId="LiveId" clId="{7CD87FFC-5CEC-4BC0-B24A-F7BE543AFA93}" dt="2025-05-15T18:40:04.078" v="164" actId="20577"/>
          <ac:spMkLst>
            <pc:docMk/>
            <pc:sldMk cId="3571516367" sldId="258"/>
            <ac:spMk id="2" creationId="{0A32731C-311B-46F7-A865-6C3AF6B09A47}"/>
          </ac:spMkLst>
        </pc:spChg>
      </pc:sldChg>
      <pc:sldChg chg="addSp delSp modSp mod">
        <pc:chgData name="Greg Deckler" userId="38fedbb726841d9a" providerId="LiveId" clId="{7CD87FFC-5CEC-4BC0-B24A-F7BE543AFA93}" dt="2025-05-15T18:41:37.635" v="177"/>
        <pc:sldMkLst>
          <pc:docMk/>
          <pc:sldMk cId="2202967927" sldId="287"/>
        </pc:sldMkLst>
      </pc:sldChg>
      <pc:sldChg chg="modSp mod">
        <pc:chgData name="Greg Deckler" userId="38fedbb726841d9a" providerId="LiveId" clId="{7CD87FFC-5CEC-4BC0-B24A-F7BE543AFA93}" dt="2025-05-15T18:38:54.263" v="128" actId="20577"/>
        <pc:sldMkLst>
          <pc:docMk/>
          <pc:sldMk cId="3799680084" sldId="291"/>
        </pc:sldMkLst>
        <pc:spChg chg="mod">
          <ac:chgData name="Greg Deckler" userId="38fedbb726841d9a" providerId="LiveId" clId="{7CD87FFC-5CEC-4BC0-B24A-F7BE543AFA93}" dt="2025-05-15T18:38:54.263" v="128" actId="20577"/>
          <ac:spMkLst>
            <pc:docMk/>
            <pc:sldMk cId="3799680084" sldId="291"/>
            <ac:spMk id="3" creationId="{AF64C29E-DF30-4DC6-AB95-2016F9A703B6}"/>
          </ac:spMkLst>
        </pc:spChg>
      </pc:sldChg>
      <pc:sldChg chg="addSp delSp modSp mod">
        <pc:chgData name="Greg Deckler" userId="38fedbb726841d9a" providerId="LiveId" clId="{7CD87FFC-5CEC-4BC0-B24A-F7BE543AFA93}" dt="2025-05-15T18:39:23.237" v="145" actId="20577"/>
        <pc:sldMkLst>
          <pc:docMk/>
          <pc:sldMk cId="2391922671" sldId="292"/>
        </pc:sldMkLst>
        <pc:spChg chg="mod">
          <ac:chgData name="Greg Deckler" userId="38fedbb726841d9a" providerId="LiveId" clId="{7CD87FFC-5CEC-4BC0-B24A-F7BE543AFA93}" dt="2025-05-15T18:39:23.237" v="145" actId="20577"/>
          <ac:spMkLst>
            <pc:docMk/>
            <pc:sldMk cId="2391922671" sldId="292"/>
            <ac:spMk id="3" creationId="{7A7D68E0-9565-516F-2D21-88C01DED5EBD}"/>
          </ac:spMkLst>
        </pc:spChg>
        <pc:spChg chg="mod">
          <ac:chgData name="Greg Deckler" userId="38fedbb726841d9a" providerId="LiveId" clId="{7CD87FFC-5CEC-4BC0-B24A-F7BE543AFA93}" dt="2025-05-15T18:38:15.205" v="113" actId="20577"/>
          <ac:spMkLst>
            <pc:docMk/>
            <pc:sldMk cId="2391922671" sldId="292"/>
            <ac:spMk id="4" creationId="{D6BD4F4D-C9F3-03C8-9C7E-66F8B0109ED0}"/>
          </ac:spMkLst>
        </pc:spChg>
      </pc:sldChg>
      <pc:sldChg chg="modSp mod">
        <pc:chgData name="Greg Deckler" userId="38fedbb726841d9a" providerId="LiveId" clId="{7CD87FFC-5CEC-4BC0-B24A-F7BE543AFA93}" dt="2025-05-15T18:36:27.865" v="102"/>
        <pc:sldMkLst>
          <pc:docMk/>
          <pc:sldMk cId="1022823623" sldId="295"/>
        </pc:sldMkLst>
        <pc:spChg chg="mod">
          <ac:chgData name="Greg Deckler" userId="38fedbb726841d9a" providerId="LiveId" clId="{7CD87FFC-5CEC-4BC0-B24A-F7BE543AFA93}" dt="2025-05-15T18:36:27.865" v="102"/>
          <ac:spMkLst>
            <pc:docMk/>
            <pc:sldMk cId="1022823623" sldId="295"/>
            <ac:spMk id="2" creationId="{D8DFCAC6-4055-CD81-EA58-50F0F1C623F3}"/>
          </ac:spMkLst>
        </pc:spChg>
      </pc:sldChg>
      <pc:sldChg chg="add del">
        <pc:chgData name="Greg Deckler" userId="38fedbb726841d9a" providerId="LiveId" clId="{7CD87FFC-5CEC-4BC0-B24A-F7BE543AFA93}" dt="2025-05-15T18:41:16.669" v="173" actId="2696"/>
        <pc:sldMkLst>
          <pc:docMk/>
          <pc:sldMk cId="2446449620" sldId="301"/>
        </pc:sldMkLst>
      </pc:sldChg>
      <pc:sldChg chg="modSp mod">
        <pc:chgData name="Greg Deckler" userId="38fedbb726841d9a" providerId="LiveId" clId="{7CD87FFC-5CEC-4BC0-B24A-F7BE543AFA93}" dt="2025-05-15T18:36:43.749" v="103"/>
        <pc:sldMkLst>
          <pc:docMk/>
          <pc:sldMk cId="1489774725" sldId="302"/>
        </pc:sldMkLst>
        <pc:spChg chg="mod">
          <ac:chgData name="Greg Deckler" userId="38fedbb726841d9a" providerId="LiveId" clId="{7CD87FFC-5CEC-4BC0-B24A-F7BE543AFA93}" dt="2025-05-15T18:36:43.749" v="103"/>
          <ac:spMkLst>
            <pc:docMk/>
            <pc:sldMk cId="1489774725" sldId="302"/>
            <ac:spMk id="2" creationId="{D8DFCAC6-4055-CD81-EA58-50F0F1C623F3}"/>
          </ac:spMkLst>
        </pc:spChg>
      </pc:sldChg>
      <pc:sldChg chg="modSp mod">
        <pc:chgData name="Greg Deckler" userId="38fedbb726841d9a" providerId="LiveId" clId="{7CD87FFC-5CEC-4BC0-B24A-F7BE543AFA93}" dt="2025-05-15T18:36:57.534" v="104"/>
        <pc:sldMkLst>
          <pc:docMk/>
          <pc:sldMk cId="1784309828" sldId="303"/>
        </pc:sldMkLst>
        <pc:spChg chg="mod">
          <ac:chgData name="Greg Deckler" userId="38fedbb726841d9a" providerId="LiveId" clId="{7CD87FFC-5CEC-4BC0-B24A-F7BE543AFA93}" dt="2025-05-15T18:36:57.534" v="104"/>
          <ac:spMkLst>
            <pc:docMk/>
            <pc:sldMk cId="1784309828" sldId="303"/>
            <ac:spMk id="2" creationId="{D8DFCAC6-4055-CD81-EA58-50F0F1C623F3}"/>
          </ac:spMkLst>
        </pc:spChg>
      </pc:sldChg>
      <pc:sldChg chg="add del">
        <pc:chgData name="Greg Deckler" userId="38fedbb726841d9a" providerId="LiveId" clId="{7CD87FFC-5CEC-4BC0-B24A-F7BE543AFA93}" dt="2025-05-15T18:41:16.669" v="173" actId="2696"/>
        <pc:sldMkLst>
          <pc:docMk/>
          <pc:sldMk cId="1965639277" sldId="314"/>
        </pc:sldMkLst>
      </pc:sldChg>
      <pc:sldChg chg="addSp delSp modSp mod">
        <pc:chgData name="Greg Deckler" userId="38fedbb726841d9a" providerId="LiveId" clId="{7CD87FFC-5CEC-4BC0-B24A-F7BE543AFA93}" dt="2025-05-15T18:49:40.149" v="507" actId="14100"/>
        <pc:sldMkLst>
          <pc:docMk/>
          <pc:sldMk cId="100975824" sldId="320"/>
        </pc:sldMkLst>
        <pc:spChg chg="mod">
          <ac:chgData name="Greg Deckler" userId="38fedbb726841d9a" providerId="LiveId" clId="{7CD87FFC-5CEC-4BC0-B24A-F7BE543AFA93}" dt="2025-05-15T18:48:10.536" v="432" actId="20577"/>
          <ac:spMkLst>
            <pc:docMk/>
            <pc:sldMk cId="100975824" sldId="320"/>
            <ac:spMk id="2" creationId="{4022056A-7547-ABF7-3748-71DA9A965B86}"/>
          </ac:spMkLst>
        </pc:spChg>
        <pc:spChg chg="mod">
          <ac:chgData name="Greg Deckler" userId="38fedbb726841d9a" providerId="LiveId" clId="{7CD87FFC-5CEC-4BC0-B24A-F7BE543AFA93}" dt="2025-05-15T18:48:52.141" v="492" actId="20577"/>
          <ac:spMkLst>
            <pc:docMk/>
            <pc:sldMk cId="100975824" sldId="320"/>
            <ac:spMk id="5" creationId="{2A102C4C-C11A-BD9A-0BA8-A60D2A2624DB}"/>
          </ac:spMkLst>
        </pc:spChg>
        <pc:picChg chg="add mod">
          <ac:chgData name="Greg Deckler" userId="38fedbb726841d9a" providerId="LiveId" clId="{7CD87FFC-5CEC-4BC0-B24A-F7BE543AFA93}" dt="2025-05-15T18:49:13.568" v="500" actId="14100"/>
          <ac:picMkLst>
            <pc:docMk/>
            <pc:sldMk cId="100975824" sldId="320"/>
            <ac:picMk id="3074" creationId="{41706D2E-5FF4-DCA8-9719-59F0CA484BE0}"/>
          </ac:picMkLst>
        </pc:picChg>
        <pc:picChg chg="add mod">
          <ac:chgData name="Greg Deckler" userId="38fedbb726841d9a" providerId="LiveId" clId="{7CD87FFC-5CEC-4BC0-B24A-F7BE543AFA93}" dt="2025-05-15T18:49:25.402" v="503" actId="14100"/>
          <ac:picMkLst>
            <pc:docMk/>
            <pc:sldMk cId="100975824" sldId="320"/>
            <ac:picMk id="3076" creationId="{C0EBC9FF-2A80-F73A-1626-14CFD011E70A}"/>
          </ac:picMkLst>
        </pc:picChg>
        <pc:picChg chg="add mod">
          <ac:chgData name="Greg Deckler" userId="38fedbb726841d9a" providerId="LiveId" clId="{7CD87FFC-5CEC-4BC0-B24A-F7BE543AFA93}" dt="2025-05-15T18:49:40.149" v="507" actId="14100"/>
          <ac:picMkLst>
            <pc:docMk/>
            <pc:sldMk cId="100975824" sldId="320"/>
            <ac:picMk id="3078" creationId="{17865E7D-1C74-9BFB-4B1F-AB54069EE8A8}"/>
          </ac:picMkLst>
        </pc:picChg>
      </pc:sldChg>
      <pc:sldChg chg="addSp delSp modSp mod">
        <pc:chgData name="Greg Deckler" userId="38fedbb726841d9a" providerId="LiveId" clId="{7CD87FFC-5CEC-4BC0-B24A-F7BE543AFA93}" dt="2025-05-15T18:47:56.219" v="418" actId="1076"/>
        <pc:sldMkLst>
          <pc:docMk/>
          <pc:sldMk cId="3893802485" sldId="321"/>
        </pc:sldMkLst>
        <pc:spChg chg="mod">
          <ac:chgData name="Greg Deckler" userId="38fedbb726841d9a" providerId="LiveId" clId="{7CD87FFC-5CEC-4BC0-B24A-F7BE543AFA93}" dt="2025-05-15T18:46:20.963" v="408" actId="20577"/>
          <ac:spMkLst>
            <pc:docMk/>
            <pc:sldMk cId="3893802485" sldId="321"/>
            <ac:spMk id="2" creationId="{1A925842-1526-40B2-E3DD-E70CC9DA3D1F}"/>
          </ac:spMkLst>
        </pc:spChg>
        <pc:spChg chg="add mod">
          <ac:chgData name="Greg Deckler" userId="38fedbb726841d9a" providerId="LiveId" clId="{7CD87FFC-5CEC-4BC0-B24A-F7BE543AFA93}" dt="2025-05-15T18:47:38.092" v="414" actId="2711"/>
          <ac:spMkLst>
            <pc:docMk/>
            <pc:sldMk cId="3893802485" sldId="321"/>
            <ac:spMk id="4" creationId="{A6CC7BC8-2C17-A242-8833-8CCA445A2642}"/>
          </ac:spMkLst>
        </pc:spChg>
      </pc:sldChg>
      <pc:sldChg chg="add del">
        <pc:chgData name="Greg Deckler" userId="38fedbb726841d9a" providerId="LiveId" clId="{7CD87FFC-5CEC-4BC0-B24A-F7BE543AFA93}" dt="2025-05-15T18:41:16.669" v="173" actId="2696"/>
        <pc:sldMkLst>
          <pc:docMk/>
          <pc:sldMk cId="1261473347" sldId="326"/>
        </pc:sldMkLst>
      </pc:sldChg>
      <pc:sldChg chg="addSp delSp modSp mod">
        <pc:chgData name="Greg Deckler" userId="38fedbb726841d9a" providerId="LiveId" clId="{7CD87FFC-5CEC-4BC0-B24A-F7BE543AFA93}" dt="2025-05-15T18:45:30.552" v="396" actId="108"/>
        <pc:sldMkLst>
          <pc:docMk/>
          <pc:sldMk cId="2555104768" sldId="327"/>
        </pc:sldMkLst>
        <pc:spChg chg="mod">
          <ac:chgData name="Greg Deckler" userId="38fedbb726841d9a" providerId="LiveId" clId="{7CD87FFC-5CEC-4BC0-B24A-F7BE543AFA93}" dt="2025-05-15T18:42:13.897" v="196" actId="20577"/>
          <ac:spMkLst>
            <pc:docMk/>
            <pc:sldMk cId="2555104768" sldId="327"/>
            <ac:spMk id="4" creationId="{37D0A25A-B0EC-0366-9C51-490955DF1842}"/>
          </ac:spMkLst>
        </pc:spChg>
      </pc:sldChg>
      <pc:sldChg chg="del">
        <pc:chgData name="Greg Deckler" userId="38fedbb726841d9a" providerId="LiveId" clId="{7CD87FFC-5CEC-4BC0-B24A-F7BE543AFA93}" dt="2025-05-15T18:45:50.656" v="397" actId="2696"/>
        <pc:sldMkLst>
          <pc:docMk/>
          <pc:sldMk cId="369010322" sldId="328"/>
        </pc:sldMkLst>
      </pc:sldChg>
      <pc:sldChg chg="addSp delSp modSp add mod">
        <pc:chgData name="Greg Deckler" userId="38fedbb726841d9a" providerId="LiveId" clId="{7CD87FFC-5CEC-4BC0-B24A-F7BE543AFA93}" dt="2025-05-15T18:51:38.784" v="556" actId="14100"/>
        <pc:sldMkLst>
          <pc:docMk/>
          <pc:sldMk cId="2883917409" sldId="328"/>
        </pc:sldMkLst>
        <pc:spChg chg="mod">
          <ac:chgData name="Greg Deckler" userId="38fedbb726841d9a" providerId="LiveId" clId="{7CD87FFC-5CEC-4BC0-B24A-F7BE543AFA93}" dt="2025-05-15T18:49:54.367" v="515" actId="20577"/>
          <ac:spMkLst>
            <pc:docMk/>
            <pc:sldMk cId="2883917409" sldId="328"/>
            <ac:spMk id="2" creationId="{E8C69BF3-526A-31C1-8CCC-68AB44B9C259}"/>
          </ac:spMkLst>
        </pc:spChg>
        <pc:spChg chg="mod">
          <ac:chgData name="Greg Deckler" userId="38fedbb726841d9a" providerId="LiveId" clId="{7CD87FFC-5CEC-4BC0-B24A-F7BE543AFA93}" dt="2025-05-15T18:50:30.559" v="520" actId="2711"/>
          <ac:spMkLst>
            <pc:docMk/>
            <pc:sldMk cId="2883917409" sldId="328"/>
            <ac:spMk id="5" creationId="{53345CCB-E525-CBE7-8EEF-59E7B111B161}"/>
          </ac:spMkLst>
        </pc:spChg>
        <pc:picChg chg="add mod">
          <ac:chgData name="Greg Deckler" userId="38fedbb726841d9a" providerId="LiveId" clId="{7CD87FFC-5CEC-4BC0-B24A-F7BE543AFA93}" dt="2025-05-15T18:50:58.548" v="549" actId="1035"/>
          <ac:picMkLst>
            <pc:docMk/>
            <pc:sldMk cId="2883917409" sldId="328"/>
            <ac:picMk id="4098" creationId="{7BD2E632-A144-F6C2-E082-BF3E77F323D9}"/>
          </ac:picMkLst>
        </pc:picChg>
        <pc:picChg chg="add mod">
          <ac:chgData name="Greg Deckler" userId="38fedbb726841d9a" providerId="LiveId" clId="{7CD87FFC-5CEC-4BC0-B24A-F7BE543AFA93}" dt="2025-05-15T18:51:38.784" v="556" actId="14100"/>
          <ac:picMkLst>
            <pc:docMk/>
            <pc:sldMk cId="2883917409" sldId="328"/>
            <ac:picMk id="4100" creationId="{4C578EEB-C213-B069-D08A-EA1BEFF7C142}"/>
          </ac:picMkLst>
        </pc:picChg>
        <pc:picChg chg="add mod">
          <ac:chgData name="Greg Deckler" userId="38fedbb726841d9a" providerId="LiveId" clId="{7CD87FFC-5CEC-4BC0-B24A-F7BE543AFA93}" dt="2025-05-15T18:51:36.392" v="555" actId="1076"/>
          <ac:picMkLst>
            <pc:docMk/>
            <pc:sldMk cId="2883917409" sldId="328"/>
            <ac:picMk id="4102" creationId="{9661A6B8-1B70-6DDD-4306-AADB2C41220D}"/>
          </ac:picMkLst>
        </pc:picChg>
      </pc:sldChg>
      <pc:sldChg chg="del">
        <pc:chgData name="Greg Deckler" userId="38fedbb726841d9a" providerId="LiveId" clId="{7CD87FFC-5CEC-4BC0-B24A-F7BE543AFA93}" dt="2025-05-15T18:45:50.656" v="397" actId="2696"/>
        <pc:sldMkLst>
          <pc:docMk/>
          <pc:sldMk cId="3372973088" sldId="329"/>
        </pc:sldMkLst>
      </pc:sldChg>
      <pc:sldChg chg="del">
        <pc:chgData name="Greg Deckler" userId="38fedbb726841d9a" providerId="LiveId" clId="{7CD87FFC-5CEC-4BC0-B24A-F7BE543AFA93}" dt="2025-05-15T18:45:50.656" v="397" actId="2696"/>
        <pc:sldMkLst>
          <pc:docMk/>
          <pc:sldMk cId="990171983" sldId="330"/>
        </pc:sldMkLst>
      </pc:sldChg>
      <pc:sldChg chg="del">
        <pc:chgData name="Greg Deckler" userId="38fedbb726841d9a" providerId="LiveId" clId="{7CD87FFC-5CEC-4BC0-B24A-F7BE543AFA93}" dt="2025-05-15T18:45:50.656" v="397" actId="2696"/>
        <pc:sldMkLst>
          <pc:docMk/>
          <pc:sldMk cId="3444419234" sldId="331"/>
        </pc:sldMkLst>
      </pc:sldChg>
    </pc:docChg>
  </pc:docChgLst>
  <pc:docChgLst>
    <pc:chgData name="Greg Deckler" userId="38fedbb726841d9a" providerId="LiveId" clId="{69F4BB16-DDF6-45A7-A2E9-443EC0F0C53A}"/>
    <pc:docChg chg="undo custSel addSld delSld modSld">
      <pc:chgData name="Greg Deckler" userId="38fedbb726841d9a" providerId="LiveId" clId="{69F4BB16-DDF6-45A7-A2E9-443EC0F0C53A}" dt="2025-05-18T15:58:16.716" v="593" actId="14100"/>
      <pc:docMkLst>
        <pc:docMk/>
      </pc:docMkLst>
      <pc:sldChg chg="modSp mod">
        <pc:chgData name="Greg Deckler" userId="38fedbb726841d9a" providerId="LiveId" clId="{69F4BB16-DDF6-45A7-A2E9-443EC0F0C53A}" dt="2025-05-18T15:32:05.127" v="4"/>
        <pc:sldMkLst>
          <pc:docMk/>
          <pc:sldMk cId="2586058810" sldId="256"/>
        </pc:sldMkLst>
        <pc:spChg chg="mod">
          <ac:chgData name="Greg Deckler" userId="38fedbb726841d9a" providerId="LiveId" clId="{69F4BB16-DDF6-45A7-A2E9-443EC0F0C53A}" dt="2025-05-18T15:32:05.127" v="4"/>
          <ac:spMkLst>
            <pc:docMk/>
            <pc:sldMk cId="2586058810" sldId="256"/>
            <ac:spMk id="2" creationId="{CFE75451-6A4B-484B-9ED1-353CCE25B0F4}"/>
          </ac:spMkLst>
        </pc:spChg>
      </pc:sldChg>
      <pc:sldChg chg="modSp mod">
        <pc:chgData name="Greg Deckler" userId="38fedbb726841d9a" providerId="LiveId" clId="{69F4BB16-DDF6-45A7-A2E9-443EC0F0C53A}" dt="2025-05-18T15:32:43.367" v="85" actId="20577"/>
        <pc:sldMkLst>
          <pc:docMk/>
          <pc:sldMk cId="1713219598" sldId="257"/>
        </pc:sldMkLst>
        <pc:spChg chg="mod">
          <ac:chgData name="Greg Deckler" userId="38fedbb726841d9a" providerId="LiveId" clId="{69F4BB16-DDF6-45A7-A2E9-443EC0F0C53A}" dt="2025-05-18T15:32:43.367" v="85" actId="20577"/>
          <ac:spMkLst>
            <pc:docMk/>
            <pc:sldMk cId="1713219598" sldId="257"/>
            <ac:spMk id="3" creationId="{5671D7E5-EF66-4BCD-8DAA-E9061157F0BE}"/>
          </ac:spMkLst>
        </pc:spChg>
      </pc:sldChg>
      <pc:sldChg chg="addSp delSp modSp mod">
        <pc:chgData name="Greg Deckler" userId="38fedbb726841d9a" providerId="LiveId" clId="{69F4BB16-DDF6-45A7-A2E9-443EC0F0C53A}" dt="2025-05-18T15:36:57.647" v="193" actId="1076"/>
        <pc:sldMkLst>
          <pc:docMk/>
          <pc:sldMk cId="3571516367" sldId="258"/>
        </pc:sldMkLst>
        <pc:spChg chg="mod">
          <ac:chgData name="Greg Deckler" userId="38fedbb726841d9a" providerId="LiveId" clId="{69F4BB16-DDF6-45A7-A2E9-443EC0F0C53A}" dt="2025-05-18T15:36:16.037" v="173" actId="20577"/>
          <ac:spMkLst>
            <pc:docMk/>
            <pc:sldMk cId="3571516367" sldId="258"/>
            <ac:spMk id="2" creationId="{0A32731C-311B-46F7-A865-6C3AF6B09A47}"/>
          </ac:spMkLst>
        </pc:spChg>
        <pc:spChg chg="add mod">
          <ac:chgData name="Greg Deckler" userId="38fedbb726841d9a" providerId="LiveId" clId="{69F4BB16-DDF6-45A7-A2E9-443EC0F0C53A}" dt="2025-05-18T15:36:45.482" v="190" actId="2711"/>
          <ac:spMkLst>
            <pc:docMk/>
            <pc:sldMk cId="3571516367" sldId="258"/>
            <ac:spMk id="4" creationId="{14B85A90-8FE4-EF87-A858-DA5221B67973}"/>
          </ac:spMkLst>
        </pc:spChg>
        <pc:spChg chg="del">
          <ac:chgData name="Greg Deckler" userId="38fedbb726841d9a" providerId="LiveId" clId="{69F4BB16-DDF6-45A7-A2E9-443EC0F0C53A}" dt="2025-05-18T15:36:19.333" v="174" actId="478"/>
          <ac:spMkLst>
            <pc:docMk/>
            <pc:sldMk cId="3571516367" sldId="258"/>
            <ac:spMk id="5" creationId="{22B93772-A2C9-2421-BC31-AC29BF73BD4C}"/>
          </ac:spMkLst>
        </pc:spChg>
        <pc:picChg chg="add mod">
          <ac:chgData name="Greg Deckler" userId="38fedbb726841d9a" providerId="LiveId" clId="{69F4BB16-DDF6-45A7-A2E9-443EC0F0C53A}" dt="2025-05-18T15:36:57.647" v="193" actId="1076"/>
          <ac:picMkLst>
            <pc:docMk/>
            <pc:sldMk cId="3571516367" sldId="258"/>
            <ac:picMk id="1026" creationId="{5B059B09-8DD4-94DF-2F26-3C6A7F227845}"/>
          </ac:picMkLst>
        </pc:picChg>
      </pc:sldChg>
      <pc:sldChg chg="del">
        <pc:chgData name="Greg Deckler" userId="38fedbb726841d9a" providerId="LiveId" clId="{69F4BB16-DDF6-45A7-A2E9-443EC0F0C53A}" dt="2025-05-18T15:42:18.825" v="296" actId="2696"/>
        <pc:sldMkLst>
          <pc:docMk/>
          <pc:sldMk cId="2202967927" sldId="287"/>
        </pc:sldMkLst>
      </pc:sldChg>
      <pc:sldChg chg="modSp mod">
        <pc:chgData name="Greg Deckler" userId="38fedbb726841d9a" providerId="LiveId" clId="{69F4BB16-DDF6-45A7-A2E9-443EC0F0C53A}" dt="2025-05-18T15:34:42.039" v="120" actId="14100"/>
        <pc:sldMkLst>
          <pc:docMk/>
          <pc:sldMk cId="3799680084" sldId="291"/>
        </pc:sldMkLst>
        <pc:spChg chg="mod">
          <ac:chgData name="Greg Deckler" userId="38fedbb726841d9a" providerId="LiveId" clId="{69F4BB16-DDF6-45A7-A2E9-443EC0F0C53A}" dt="2025-05-18T15:34:42.039" v="120" actId="14100"/>
          <ac:spMkLst>
            <pc:docMk/>
            <pc:sldMk cId="3799680084" sldId="291"/>
            <ac:spMk id="3" creationId="{AF64C29E-DF30-4DC6-AB95-2016F9A703B6}"/>
          </ac:spMkLst>
        </pc:spChg>
      </pc:sldChg>
      <pc:sldChg chg="modSp mod">
        <pc:chgData name="Greg Deckler" userId="38fedbb726841d9a" providerId="LiveId" clId="{69F4BB16-DDF6-45A7-A2E9-443EC0F0C53A}" dt="2025-05-18T15:36:04.713" v="164" actId="20577"/>
        <pc:sldMkLst>
          <pc:docMk/>
          <pc:sldMk cId="2391922671" sldId="292"/>
        </pc:sldMkLst>
        <pc:spChg chg="mod">
          <ac:chgData name="Greg Deckler" userId="38fedbb726841d9a" providerId="LiveId" clId="{69F4BB16-DDF6-45A7-A2E9-443EC0F0C53A}" dt="2025-05-18T15:35:24.361" v="149" actId="14100"/>
          <ac:spMkLst>
            <pc:docMk/>
            <pc:sldMk cId="2391922671" sldId="292"/>
            <ac:spMk id="2" creationId="{8920CFA9-5AAF-E5C8-A1B7-AA421578F815}"/>
          </ac:spMkLst>
        </pc:spChg>
        <pc:spChg chg="mod">
          <ac:chgData name="Greg Deckler" userId="38fedbb726841d9a" providerId="LiveId" clId="{69F4BB16-DDF6-45A7-A2E9-443EC0F0C53A}" dt="2025-05-18T15:36:04.713" v="164" actId="20577"/>
          <ac:spMkLst>
            <pc:docMk/>
            <pc:sldMk cId="2391922671" sldId="292"/>
            <ac:spMk id="3" creationId="{7A7D68E0-9565-516F-2D21-88C01DED5EBD}"/>
          </ac:spMkLst>
        </pc:spChg>
        <pc:spChg chg="mod">
          <ac:chgData name="Greg Deckler" userId="38fedbb726841d9a" providerId="LiveId" clId="{69F4BB16-DDF6-45A7-A2E9-443EC0F0C53A}" dt="2025-05-18T15:33:59.893" v="91"/>
          <ac:spMkLst>
            <pc:docMk/>
            <pc:sldMk cId="2391922671" sldId="292"/>
            <ac:spMk id="4" creationId="{D6BD4F4D-C9F3-03C8-9C7E-66F8B0109ED0}"/>
          </ac:spMkLst>
        </pc:spChg>
      </pc:sldChg>
      <pc:sldChg chg="modSp mod">
        <pc:chgData name="Greg Deckler" userId="38fedbb726841d9a" providerId="LiveId" clId="{69F4BB16-DDF6-45A7-A2E9-443EC0F0C53A}" dt="2025-05-18T15:32:55.836" v="86"/>
        <pc:sldMkLst>
          <pc:docMk/>
          <pc:sldMk cId="1022823623" sldId="295"/>
        </pc:sldMkLst>
        <pc:spChg chg="mod">
          <ac:chgData name="Greg Deckler" userId="38fedbb726841d9a" providerId="LiveId" clId="{69F4BB16-DDF6-45A7-A2E9-443EC0F0C53A}" dt="2025-05-18T15:32:55.836" v="86"/>
          <ac:spMkLst>
            <pc:docMk/>
            <pc:sldMk cId="1022823623" sldId="295"/>
            <ac:spMk id="2" creationId="{D8DFCAC6-4055-CD81-EA58-50F0F1C623F3}"/>
          </ac:spMkLst>
        </pc:spChg>
      </pc:sldChg>
      <pc:sldChg chg="modSp mod">
        <pc:chgData name="Greg Deckler" userId="38fedbb726841d9a" providerId="LiveId" clId="{69F4BB16-DDF6-45A7-A2E9-443EC0F0C53A}" dt="2025-05-18T15:33:03.470" v="87"/>
        <pc:sldMkLst>
          <pc:docMk/>
          <pc:sldMk cId="1489774725" sldId="302"/>
        </pc:sldMkLst>
        <pc:spChg chg="mod">
          <ac:chgData name="Greg Deckler" userId="38fedbb726841d9a" providerId="LiveId" clId="{69F4BB16-DDF6-45A7-A2E9-443EC0F0C53A}" dt="2025-05-18T15:33:03.470" v="87"/>
          <ac:spMkLst>
            <pc:docMk/>
            <pc:sldMk cId="1489774725" sldId="302"/>
            <ac:spMk id="2" creationId="{D8DFCAC6-4055-CD81-EA58-50F0F1C623F3}"/>
          </ac:spMkLst>
        </pc:spChg>
      </pc:sldChg>
      <pc:sldChg chg="modSp mod">
        <pc:chgData name="Greg Deckler" userId="38fedbb726841d9a" providerId="LiveId" clId="{69F4BB16-DDF6-45A7-A2E9-443EC0F0C53A}" dt="2025-05-18T15:33:13.671" v="88"/>
        <pc:sldMkLst>
          <pc:docMk/>
          <pc:sldMk cId="1784309828" sldId="303"/>
        </pc:sldMkLst>
        <pc:spChg chg="mod">
          <ac:chgData name="Greg Deckler" userId="38fedbb726841d9a" providerId="LiveId" clId="{69F4BB16-DDF6-45A7-A2E9-443EC0F0C53A}" dt="2025-05-18T15:33:13.671" v="88"/>
          <ac:spMkLst>
            <pc:docMk/>
            <pc:sldMk cId="1784309828" sldId="303"/>
            <ac:spMk id="2" creationId="{D8DFCAC6-4055-CD81-EA58-50F0F1C623F3}"/>
          </ac:spMkLst>
        </pc:spChg>
      </pc:sldChg>
      <pc:sldChg chg="addSp delSp modSp mod">
        <pc:chgData name="Greg Deckler" userId="38fedbb726841d9a" providerId="LiveId" clId="{69F4BB16-DDF6-45A7-A2E9-443EC0F0C53A}" dt="2025-05-18T15:58:16.716" v="593" actId="14100"/>
        <pc:sldMkLst>
          <pc:docMk/>
          <pc:sldMk cId="3893802485" sldId="321"/>
        </pc:sldMkLst>
        <pc:spChg chg="mod">
          <ac:chgData name="Greg Deckler" userId="38fedbb726841d9a" providerId="LiveId" clId="{69F4BB16-DDF6-45A7-A2E9-443EC0F0C53A}" dt="2025-05-18T15:57:48.073" v="587" actId="20577"/>
          <ac:spMkLst>
            <pc:docMk/>
            <pc:sldMk cId="3893802485" sldId="321"/>
            <ac:spMk id="2" creationId="{1A925842-1526-40B2-E3DD-E70CC9DA3D1F}"/>
          </ac:spMkLst>
        </pc:spChg>
        <pc:spChg chg="mod">
          <ac:chgData name="Greg Deckler" userId="38fedbb726841d9a" providerId="LiveId" clId="{69F4BB16-DDF6-45A7-A2E9-443EC0F0C53A}" dt="2025-05-18T15:58:02.521" v="590" actId="1076"/>
          <ac:spMkLst>
            <pc:docMk/>
            <pc:sldMk cId="3893802485" sldId="321"/>
            <ac:spMk id="4" creationId="{A6CC7BC8-2C17-A242-8833-8CCA445A2642}"/>
          </ac:spMkLst>
        </pc:spChg>
        <pc:picChg chg="del">
          <ac:chgData name="Greg Deckler" userId="38fedbb726841d9a" providerId="LiveId" clId="{69F4BB16-DDF6-45A7-A2E9-443EC0F0C53A}" dt="2025-05-18T15:57:43.129" v="568" actId="478"/>
          <ac:picMkLst>
            <pc:docMk/>
            <pc:sldMk cId="3893802485" sldId="321"/>
            <ac:picMk id="2050" creationId="{D5EDF6E8-514A-2B28-BAC2-E3F5D29F28B3}"/>
          </ac:picMkLst>
        </pc:picChg>
        <pc:picChg chg="add mod">
          <ac:chgData name="Greg Deckler" userId="38fedbb726841d9a" providerId="LiveId" clId="{69F4BB16-DDF6-45A7-A2E9-443EC0F0C53A}" dt="2025-05-18T15:58:16.716" v="593" actId="14100"/>
          <ac:picMkLst>
            <pc:docMk/>
            <pc:sldMk cId="3893802485" sldId="321"/>
            <ac:picMk id="12290" creationId="{94C1EBBC-EA81-CBB0-B02D-FA8DDE56EABB}"/>
          </ac:picMkLst>
        </pc:picChg>
      </pc:sldChg>
      <pc:sldChg chg="addSp delSp modSp mod">
        <pc:chgData name="Greg Deckler" userId="38fedbb726841d9a" providerId="LiveId" clId="{69F4BB16-DDF6-45A7-A2E9-443EC0F0C53A}" dt="2025-05-18T15:49:08.745" v="485" actId="1076"/>
        <pc:sldMkLst>
          <pc:docMk/>
          <pc:sldMk cId="2555104768" sldId="327"/>
        </pc:sldMkLst>
        <pc:spChg chg="del">
          <ac:chgData name="Greg Deckler" userId="38fedbb726841d9a" providerId="LiveId" clId="{69F4BB16-DDF6-45A7-A2E9-443EC0F0C53A}" dt="2025-05-18T15:43:37.139" v="421" actId="478"/>
          <ac:spMkLst>
            <pc:docMk/>
            <pc:sldMk cId="2555104768" sldId="327"/>
            <ac:spMk id="3" creationId="{610B9856-E153-C527-27EA-55741503A0A7}"/>
          </ac:spMkLst>
        </pc:spChg>
        <pc:spChg chg="mod">
          <ac:chgData name="Greg Deckler" userId="38fedbb726841d9a" providerId="LiveId" clId="{69F4BB16-DDF6-45A7-A2E9-443EC0F0C53A}" dt="2025-05-18T15:42:26.408" v="321" actId="20577"/>
          <ac:spMkLst>
            <pc:docMk/>
            <pc:sldMk cId="2555104768" sldId="327"/>
            <ac:spMk id="4" creationId="{37D0A25A-B0EC-0366-9C51-490955DF1842}"/>
          </ac:spMkLst>
        </pc:spChg>
        <pc:spChg chg="add mod">
          <ac:chgData name="Greg Deckler" userId="38fedbb726841d9a" providerId="LiveId" clId="{69F4BB16-DDF6-45A7-A2E9-443EC0F0C53A}" dt="2025-05-18T15:48:14.560" v="464" actId="14100"/>
          <ac:spMkLst>
            <pc:docMk/>
            <pc:sldMk cId="2555104768" sldId="327"/>
            <ac:spMk id="5" creationId="{A72D37E9-C794-3C4C-1681-A9941C227CB2}"/>
          </ac:spMkLst>
        </pc:spChg>
        <pc:spChg chg="del">
          <ac:chgData name="Greg Deckler" userId="38fedbb726841d9a" providerId="LiveId" clId="{69F4BB16-DDF6-45A7-A2E9-443EC0F0C53A}" dt="2025-05-18T15:43:38.790" v="422" actId="478"/>
          <ac:spMkLst>
            <pc:docMk/>
            <pc:sldMk cId="2555104768" sldId="327"/>
            <ac:spMk id="6" creationId="{25E5C2B1-90BF-5278-2207-C33C5E94E21B}"/>
          </ac:spMkLst>
        </pc:spChg>
        <pc:spChg chg="del">
          <ac:chgData name="Greg Deckler" userId="38fedbb726841d9a" providerId="LiveId" clId="{69F4BB16-DDF6-45A7-A2E9-443EC0F0C53A}" dt="2025-05-18T15:43:40.722" v="423" actId="478"/>
          <ac:spMkLst>
            <pc:docMk/>
            <pc:sldMk cId="2555104768" sldId="327"/>
            <ac:spMk id="8" creationId="{947DA726-2A1D-E6D2-E509-1918E22CC9D0}"/>
          </ac:spMkLst>
        </pc:spChg>
        <pc:spChg chg="add mod">
          <ac:chgData name="Greg Deckler" userId="38fedbb726841d9a" providerId="LiveId" clId="{69F4BB16-DDF6-45A7-A2E9-443EC0F0C53A}" dt="2025-05-18T15:48:37.815" v="481" actId="1036"/>
          <ac:spMkLst>
            <pc:docMk/>
            <pc:sldMk cId="2555104768" sldId="327"/>
            <ac:spMk id="9" creationId="{7010E11B-92FD-A85C-A272-9DA829EF0772}"/>
          </ac:spMkLst>
        </pc:spChg>
        <pc:spChg chg="add mod">
          <ac:chgData name="Greg Deckler" userId="38fedbb726841d9a" providerId="LiveId" clId="{69F4BB16-DDF6-45A7-A2E9-443EC0F0C53A}" dt="2025-05-18T15:48:34.069" v="476" actId="1036"/>
          <ac:spMkLst>
            <pc:docMk/>
            <pc:sldMk cId="2555104768" sldId="327"/>
            <ac:spMk id="11" creationId="{7C8E8C37-AA3D-3A18-7C3F-34A4A1F68D43}"/>
          </ac:spMkLst>
        </pc:spChg>
        <pc:spChg chg="add mod">
          <ac:chgData name="Greg Deckler" userId="38fedbb726841d9a" providerId="LiveId" clId="{69F4BB16-DDF6-45A7-A2E9-443EC0F0C53A}" dt="2025-05-18T15:47:22.377" v="453" actId="14100"/>
          <ac:spMkLst>
            <pc:docMk/>
            <pc:sldMk cId="2555104768" sldId="327"/>
            <ac:spMk id="13" creationId="{893E6180-2066-27A4-B224-DB8C71B753BA}"/>
          </ac:spMkLst>
        </pc:spChg>
        <pc:picChg chg="add mod">
          <ac:chgData name="Greg Deckler" userId="38fedbb726841d9a" providerId="LiveId" clId="{69F4BB16-DDF6-45A7-A2E9-443EC0F0C53A}" dt="2025-05-18T15:47:48.372" v="460" actId="14100"/>
          <ac:picMkLst>
            <pc:docMk/>
            <pc:sldMk cId="2555104768" sldId="327"/>
            <ac:picMk id="6146" creationId="{CFD7EB15-022D-E958-4033-0C81364EB7EA}"/>
          </ac:picMkLst>
        </pc:picChg>
        <pc:picChg chg="add mod">
          <ac:chgData name="Greg Deckler" userId="38fedbb726841d9a" providerId="LiveId" clId="{69F4BB16-DDF6-45A7-A2E9-443EC0F0C53A}" dt="2025-05-18T15:48:42.754" v="482" actId="14100"/>
          <ac:picMkLst>
            <pc:docMk/>
            <pc:sldMk cId="2555104768" sldId="327"/>
            <ac:picMk id="6148" creationId="{86C6291F-DB79-4F44-38B9-1DC90C12F716}"/>
          </ac:picMkLst>
        </pc:picChg>
        <pc:picChg chg="add mod">
          <ac:chgData name="Greg Deckler" userId="38fedbb726841d9a" providerId="LiveId" clId="{69F4BB16-DDF6-45A7-A2E9-443EC0F0C53A}" dt="2025-05-18T15:49:08.745" v="485" actId="1076"/>
          <ac:picMkLst>
            <pc:docMk/>
            <pc:sldMk cId="2555104768" sldId="327"/>
            <ac:picMk id="6150" creationId="{70F3AF35-A0F4-EB52-1F13-5F1A09C1805A}"/>
          </ac:picMkLst>
        </pc:picChg>
      </pc:sldChg>
      <pc:sldChg chg="addSp delSp modSp add mod">
        <pc:chgData name="Greg Deckler" userId="38fedbb726841d9a" providerId="LiveId" clId="{69F4BB16-DDF6-45A7-A2E9-443EC0F0C53A}" dt="2025-05-18T15:38:21.097" v="255" actId="14100"/>
        <pc:sldMkLst>
          <pc:docMk/>
          <pc:sldMk cId="2659509352" sldId="329"/>
        </pc:sldMkLst>
        <pc:spChg chg="mod">
          <ac:chgData name="Greg Deckler" userId="38fedbb726841d9a" providerId="LiveId" clId="{69F4BB16-DDF6-45A7-A2E9-443EC0F0C53A}" dt="2025-05-18T15:37:36.803" v="249" actId="20577"/>
          <ac:spMkLst>
            <pc:docMk/>
            <pc:sldMk cId="2659509352" sldId="329"/>
            <ac:spMk id="2" creationId="{53B72FF6-B3FB-5A73-7FED-F25C4AC32029}"/>
          </ac:spMkLst>
        </pc:spChg>
        <pc:spChg chg="mod">
          <ac:chgData name="Greg Deckler" userId="38fedbb726841d9a" providerId="LiveId" clId="{69F4BB16-DDF6-45A7-A2E9-443EC0F0C53A}" dt="2025-05-18T15:37:56.960" v="250"/>
          <ac:spMkLst>
            <pc:docMk/>
            <pc:sldMk cId="2659509352" sldId="329"/>
            <ac:spMk id="4" creationId="{6AAE727D-02C9-31E7-604B-2D89509F09A0}"/>
          </ac:spMkLst>
        </pc:spChg>
        <pc:picChg chg="del">
          <ac:chgData name="Greg Deckler" userId="38fedbb726841d9a" providerId="LiveId" clId="{69F4BB16-DDF6-45A7-A2E9-443EC0F0C53A}" dt="2025-05-18T15:38:05.597" v="251" actId="478"/>
          <ac:picMkLst>
            <pc:docMk/>
            <pc:sldMk cId="2659509352" sldId="329"/>
            <ac:picMk id="1026" creationId="{93D04CF7-C0F0-1A14-AAAF-5D025C82A007}"/>
          </ac:picMkLst>
        </pc:picChg>
        <pc:picChg chg="add mod">
          <ac:chgData name="Greg Deckler" userId="38fedbb726841d9a" providerId="LiveId" clId="{69F4BB16-DDF6-45A7-A2E9-443EC0F0C53A}" dt="2025-05-18T15:38:21.097" v="255" actId="14100"/>
          <ac:picMkLst>
            <pc:docMk/>
            <pc:sldMk cId="2659509352" sldId="329"/>
            <ac:picMk id="2050" creationId="{72294C9F-AEC0-2542-1781-6525128D3BE2}"/>
          </ac:picMkLst>
        </pc:picChg>
      </pc:sldChg>
      <pc:sldChg chg="addSp delSp modSp add mod">
        <pc:chgData name="Greg Deckler" userId="38fedbb726841d9a" providerId="LiveId" clId="{69F4BB16-DDF6-45A7-A2E9-443EC0F0C53A}" dt="2025-05-18T15:39:03.156" v="263" actId="1076"/>
        <pc:sldMkLst>
          <pc:docMk/>
          <pc:sldMk cId="1103930868" sldId="330"/>
        </pc:sldMkLst>
        <pc:spChg chg="mod">
          <ac:chgData name="Greg Deckler" userId="38fedbb726841d9a" providerId="LiveId" clId="{69F4BB16-DDF6-45A7-A2E9-443EC0F0C53A}" dt="2025-05-18T15:37:30.089" v="238" actId="20577"/>
          <ac:spMkLst>
            <pc:docMk/>
            <pc:sldMk cId="1103930868" sldId="330"/>
            <ac:spMk id="2" creationId="{A0913494-68BD-BEC4-FAF9-BC20D2233B46}"/>
          </ac:spMkLst>
        </pc:spChg>
        <pc:spChg chg="mod">
          <ac:chgData name="Greg Deckler" userId="38fedbb726841d9a" providerId="LiveId" clId="{69F4BB16-DDF6-45A7-A2E9-443EC0F0C53A}" dt="2025-05-18T15:39:01.402" v="262" actId="14100"/>
          <ac:spMkLst>
            <pc:docMk/>
            <pc:sldMk cId="1103930868" sldId="330"/>
            <ac:spMk id="4" creationId="{971483A2-C3F4-AAE4-B5B1-C1214F7CD2EF}"/>
          </ac:spMkLst>
        </pc:spChg>
        <pc:picChg chg="del">
          <ac:chgData name="Greg Deckler" userId="38fedbb726841d9a" providerId="LiveId" clId="{69F4BB16-DDF6-45A7-A2E9-443EC0F0C53A}" dt="2025-05-18T15:38:45.120" v="257" actId="478"/>
          <ac:picMkLst>
            <pc:docMk/>
            <pc:sldMk cId="1103930868" sldId="330"/>
            <ac:picMk id="1026" creationId="{81E354C3-5654-69F7-3199-5FD8B6B36D81}"/>
          </ac:picMkLst>
        </pc:picChg>
        <pc:picChg chg="add mod">
          <ac:chgData name="Greg Deckler" userId="38fedbb726841d9a" providerId="LiveId" clId="{69F4BB16-DDF6-45A7-A2E9-443EC0F0C53A}" dt="2025-05-18T15:39:03.156" v="263" actId="1076"/>
          <ac:picMkLst>
            <pc:docMk/>
            <pc:sldMk cId="1103930868" sldId="330"/>
            <ac:picMk id="3074" creationId="{814BAEFE-D184-53E4-C302-B07E481471BF}"/>
          </ac:picMkLst>
        </pc:picChg>
      </pc:sldChg>
      <pc:sldChg chg="addSp delSp modSp add mod">
        <pc:chgData name="Greg Deckler" userId="38fedbb726841d9a" providerId="LiveId" clId="{69F4BB16-DDF6-45A7-A2E9-443EC0F0C53A}" dt="2025-05-18T15:40:11.393" v="275" actId="14100"/>
        <pc:sldMkLst>
          <pc:docMk/>
          <pc:sldMk cId="3593555703" sldId="331"/>
        </pc:sldMkLst>
        <pc:spChg chg="mod">
          <ac:chgData name="Greg Deckler" userId="38fedbb726841d9a" providerId="LiveId" clId="{69F4BB16-DDF6-45A7-A2E9-443EC0F0C53A}" dt="2025-05-18T15:37:25.630" v="229" actId="20577"/>
          <ac:spMkLst>
            <pc:docMk/>
            <pc:sldMk cId="3593555703" sldId="331"/>
            <ac:spMk id="2" creationId="{B37C1BC8-9651-A583-11E3-F8D872E8FD72}"/>
          </ac:spMkLst>
        </pc:spChg>
        <pc:spChg chg="mod">
          <ac:chgData name="Greg Deckler" userId="38fedbb726841d9a" providerId="LiveId" clId="{69F4BB16-DDF6-45A7-A2E9-443EC0F0C53A}" dt="2025-05-18T15:40:07.561" v="274" actId="14100"/>
          <ac:spMkLst>
            <pc:docMk/>
            <pc:sldMk cId="3593555703" sldId="331"/>
            <ac:spMk id="4" creationId="{75AEF692-BDE1-546F-A6AF-91BBCC748065}"/>
          </ac:spMkLst>
        </pc:spChg>
        <pc:picChg chg="del mod">
          <ac:chgData name="Greg Deckler" userId="38fedbb726841d9a" providerId="LiveId" clId="{69F4BB16-DDF6-45A7-A2E9-443EC0F0C53A}" dt="2025-05-18T15:39:32.074" v="266" actId="478"/>
          <ac:picMkLst>
            <pc:docMk/>
            <pc:sldMk cId="3593555703" sldId="331"/>
            <ac:picMk id="1026" creationId="{184EE2A9-568B-A7D0-B2DE-DC656361D3FC}"/>
          </ac:picMkLst>
        </pc:picChg>
        <pc:picChg chg="add mod">
          <ac:chgData name="Greg Deckler" userId="38fedbb726841d9a" providerId="LiveId" clId="{69F4BB16-DDF6-45A7-A2E9-443EC0F0C53A}" dt="2025-05-18T15:40:11.393" v="275" actId="14100"/>
          <ac:picMkLst>
            <pc:docMk/>
            <pc:sldMk cId="3593555703" sldId="331"/>
            <ac:picMk id="4098" creationId="{BA3C5CE9-73B2-AE04-855F-C35FF531556F}"/>
          </ac:picMkLst>
        </pc:picChg>
      </pc:sldChg>
      <pc:sldChg chg="addSp delSp modSp add mod">
        <pc:chgData name="Greg Deckler" userId="38fedbb726841d9a" providerId="LiveId" clId="{69F4BB16-DDF6-45A7-A2E9-443EC0F0C53A}" dt="2025-05-18T15:41:38.302" v="295" actId="20577"/>
        <pc:sldMkLst>
          <pc:docMk/>
          <pc:sldMk cId="1421370479" sldId="332"/>
        </pc:sldMkLst>
        <pc:spChg chg="mod">
          <ac:chgData name="Greg Deckler" userId="38fedbb726841d9a" providerId="LiveId" clId="{69F4BB16-DDF6-45A7-A2E9-443EC0F0C53A}" dt="2025-05-18T15:37:17.835" v="203" actId="20577"/>
          <ac:spMkLst>
            <pc:docMk/>
            <pc:sldMk cId="1421370479" sldId="332"/>
            <ac:spMk id="2" creationId="{1A2C7B81-26B0-0AE8-CEED-8FD396887827}"/>
          </ac:spMkLst>
        </pc:spChg>
        <pc:spChg chg="mod">
          <ac:chgData name="Greg Deckler" userId="38fedbb726841d9a" providerId="LiveId" clId="{69F4BB16-DDF6-45A7-A2E9-443EC0F0C53A}" dt="2025-05-18T15:40:33.610" v="279"/>
          <ac:spMkLst>
            <pc:docMk/>
            <pc:sldMk cId="1421370479" sldId="332"/>
            <ac:spMk id="4" creationId="{052CE342-7E11-11B9-A86F-3F47D1E36099}"/>
          </ac:spMkLst>
        </pc:spChg>
        <pc:spChg chg="add del">
          <ac:chgData name="Greg Deckler" userId="38fedbb726841d9a" providerId="LiveId" clId="{69F4BB16-DDF6-45A7-A2E9-443EC0F0C53A}" dt="2025-05-18T15:41:12.042" v="284" actId="22"/>
          <ac:spMkLst>
            <pc:docMk/>
            <pc:sldMk cId="1421370479" sldId="332"/>
            <ac:spMk id="5" creationId="{AC362C9F-C2B3-3876-FCDA-92B713DA8EE3}"/>
          </ac:spMkLst>
        </pc:spChg>
        <pc:spChg chg="add mod">
          <ac:chgData name="Greg Deckler" userId="38fedbb726841d9a" providerId="LiveId" clId="{69F4BB16-DDF6-45A7-A2E9-443EC0F0C53A}" dt="2025-05-18T15:41:38.302" v="295" actId="20577"/>
          <ac:spMkLst>
            <pc:docMk/>
            <pc:sldMk cId="1421370479" sldId="332"/>
            <ac:spMk id="7" creationId="{C6C72EAE-D14B-84E1-8C9A-32CA3A323BA0}"/>
          </ac:spMkLst>
        </pc:spChg>
        <pc:picChg chg="del">
          <ac:chgData name="Greg Deckler" userId="38fedbb726841d9a" providerId="LiveId" clId="{69F4BB16-DDF6-45A7-A2E9-443EC0F0C53A}" dt="2025-05-18T15:40:27.233" v="276" actId="478"/>
          <ac:picMkLst>
            <pc:docMk/>
            <pc:sldMk cId="1421370479" sldId="332"/>
            <ac:picMk id="1026" creationId="{9B86DE83-D6F9-522E-06D3-3B4C19666779}"/>
          </ac:picMkLst>
        </pc:picChg>
        <pc:picChg chg="add mod">
          <ac:chgData name="Greg Deckler" userId="38fedbb726841d9a" providerId="LiveId" clId="{69F4BB16-DDF6-45A7-A2E9-443EC0F0C53A}" dt="2025-05-18T15:40:45.031" v="282" actId="1076"/>
          <ac:picMkLst>
            <pc:docMk/>
            <pc:sldMk cId="1421370479" sldId="332"/>
            <ac:picMk id="5122" creationId="{3142204E-73F6-2314-B2C6-004E377F87EF}"/>
          </ac:picMkLst>
        </pc:picChg>
      </pc:sldChg>
      <pc:sldChg chg="addSp delSp modSp add mod">
        <pc:chgData name="Greg Deckler" userId="38fedbb726841d9a" providerId="LiveId" clId="{69F4BB16-DDF6-45A7-A2E9-443EC0F0C53A}" dt="2025-05-18T15:50:06.277" v="493" actId="14100"/>
        <pc:sldMkLst>
          <pc:docMk/>
          <pc:sldMk cId="1798691719" sldId="333"/>
        </pc:sldMkLst>
        <pc:spChg chg="del">
          <ac:chgData name="Greg Deckler" userId="38fedbb726841d9a" providerId="LiveId" clId="{69F4BB16-DDF6-45A7-A2E9-443EC0F0C53A}" dt="2025-05-18T15:49:44.004" v="486" actId="478"/>
          <ac:spMkLst>
            <pc:docMk/>
            <pc:sldMk cId="1798691719" sldId="333"/>
            <ac:spMk id="3" creationId="{FFA316D8-A748-9321-4F57-98794E8BB0D3}"/>
          </ac:spMkLst>
        </pc:spChg>
        <pc:spChg chg="mod">
          <ac:chgData name="Greg Deckler" userId="38fedbb726841d9a" providerId="LiveId" clId="{69F4BB16-DDF6-45A7-A2E9-443EC0F0C53A}" dt="2025-05-18T15:42:45.327" v="339" actId="20577"/>
          <ac:spMkLst>
            <pc:docMk/>
            <pc:sldMk cId="1798691719" sldId="333"/>
            <ac:spMk id="4" creationId="{0F234D8E-0B54-2E9D-F89D-22C5B308D51F}"/>
          </ac:spMkLst>
        </pc:spChg>
        <pc:spChg chg="add mod">
          <ac:chgData name="Greg Deckler" userId="38fedbb726841d9a" providerId="LiveId" clId="{69F4BB16-DDF6-45A7-A2E9-443EC0F0C53A}" dt="2025-05-18T15:49:54.553" v="491" actId="2711"/>
          <ac:spMkLst>
            <pc:docMk/>
            <pc:sldMk cId="1798691719" sldId="333"/>
            <ac:spMk id="5" creationId="{A6347E4E-3818-D57A-91AC-94E112C6CF75}"/>
          </ac:spMkLst>
        </pc:spChg>
        <pc:spChg chg="del">
          <ac:chgData name="Greg Deckler" userId="38fedbb726841d9a" providerId="LiveId" clId="{69F4BB16-DDF6-45A7-A2E9-443EC0F0C53A}" dt="2025-05-18T15:49:45.988" v="487" actId="478"/>
          <ac:spMkLst>
            <pc:docMk/>
            <pc:sldMk cId="1798691719" sldId="333"/>
            <ac:spMk id="6" creationId="{1A4D7CB6-7A04-6D94-2DAB-10F859F6D73B}"/>
          </ac:spMkLst>
        </pc:spChg>
        <pc:spChg chg="del">
          <ac:chgData name="Greg Deckler" userId="38fedbb726841d9a" providerId="LiveId" clId="{69F4BB16-DDF6-45A7-A2E9-443EC0F0C53A}" dt="2025-05-18T15:49:47.154" v="488" actId="478"/>
          <ac:spMkLst>
            <pc:docMk/>
            <pc:sldMk cId="1798691719" sldId="333"/>
            <ac:spMk id="8" creationId="{5B7B406B-01F1-E7F2-0E8A-C97EBD65E79F}"/>
          </ac:spMkLst>
        </pc:spChg>
        <pc:picChg chg="add mod">
          <ac:chgData name="Greg Deckler" userId="38fedbb726841d9a" providerId="LiveId" clId="{69F4BB16-DDF6-45A7-A2E9-443EC0F0C53A}" dt="2025-05-18T15:50:06.277" v="493" actId="14100"/>
          <ac:picMkLst>
            <pc:docMk/>
            <pc:sldMk cId="1798691719" sldId="333"/>
            <ac:picMk id="7170" creationId="{A9F4BDC8-739B-6413-724E-D96BC2CE1B57}"/>
          </ac:picMkLst>
        </pc:picChg>
      </pc:sldChg>
      <pc:sldChg chg="addSp delSp modSp add mod">
        <pc:chgData name="Greg Deckler" userId="38fedbb726841d9a" providerId="LiveId" clId="{69F4BB16-DDF6-45A7-A2E9-443EC0F0C53A}" dt="2025-05-18T15:51:27.769" v="506" actId="14100"/>
        <pc:sldMkLst>
          <pc:docMk/>
          <pc:sldMk cId="1847799771" sldId="334"/>
        </pc:sldMkLst>
        <pc:spChg chg="del">
          <ac:chgData name="Greg Deckler" userId="38fedbb726841d9a" providerId="LiveId" clId="{69F4BB16-DDF6-45A7-A2E9-443EC0F0C53A}" dt="2025-05-18T15:50:37.262" v="494" actId="478"/>
          <ac:spMkLst>
            <pc:docMk/>
            <pc:sldMk cId="1847799771" sldId="334"/>
            <ac:spMk id="3" creationId="{2BD8DAD9-28A0-6664-6649-74C832BDE4B6}"/>
          </ac:spMkLst>
        </pc:spChg>
        <pc:spChg chg="mod">
          <ac:chgData name="Greg Deckler" userId="38fedbb726841d9a" providerId="LiveId" clId="{69F4BB16-DDF6-45A7-A2E9-443EC0F0C53A}" dt="2025-05-18T15:42:52.054" v="363" actId="20577"/>
          <ac:spMkLst>
            <pc:docMk/>
            <pc:sldMk cId="1847799771" sldId="334"/>
            <ac:spMk id="4" creationId="{2DC671C7-D447-20F9-51B5-F1708428E474}"/>
          </ac:spMkLst>
        </pc:spChg>
        <pc:spChg chg="add mod">
          <ac:chgData name="Greg Deckler" userId="38fedbb726841d9a" providerId="LiveId" clId="{69F4BB16-DDF6-45A7-A2E9-443EC0F0C53A}" dt="2025-05-18T15:50:47.456" v="499" actId="2711"/>
          <ac:spMkLst>
            <pc:docMk/>
            <pc:sldMk cId="1847799771" sldId="334"/>
            <ac:spMk id="5" creationId="{65886FE7-EACF-7D9F-EDCA-F17AC7A0C9DF}"/>
          </ac:spMkLst>
        </pc:spChg>
        <pc:spChg chg="del">
          <ac:chgData name="Greg Deckler" userId="38fedbb726841d9a" providerId="LiveId" clId="{69F4BB16-DDF6-45A7-A2E9-443EC0F0C53A}" dt="2025-05-18T15:50:38.519" v="495" actId="478"/>
          <ac:spMkLst>
            <pc:docMk/>
            <pc:sldMk cId="1847799771" sldId="334"/>
            <ac:spMk id="6" creationId="{77A3AD16-30F4-74BB-C6D4-CBB195F576E2}"/>
          </ac:spMkLst>
        </pc:spChg>
        <pc:spChg chg="del">
          <ac:chgData name="Greg Deckler" userId="38fedbb726841d9a" providerId="LiveId" clId="{69F4BB16-DDF6-45A7-A2E9-443EC0F0C53A}" dt="2025-05-18T15:50:39.632" v="496" actId="478"/>
          <ac:spMkLst>
            <pc:docMk/>
            <pc:sldMk cId="1847799771" sldId="334"/>
            <ac:spMk id="8" creationId="{B777472F-E868-8AAD-A626-ACC2B5A9B4EE}"/>
          </ac:spMkLst>
        </pc:spChg>
        <pc:picChg chg="add mod">
          <ac:chgData name="Greg Deckler" userId="38fedbb726841d9a" providerId="LiveId" clId="{69F4BB16-DDF6-45A7-A2E9-443EC0F0C53A}" dt="2025-05-18T15:51:03.548" v="503" actId="1076"/>
          <ac:picMkLst>
            <pc:docMk/>
            <pc:sldMk cId="1847799771" sldId="334"/>
            <ac:picMk id="8194" creationId="{6EA09EC5-4F10-12DC-99E9-AD7CDD74B87B}"/>
          </ac:picMkLst>
        </pc:picChg>
        <pc:picChg chg="add mod">
          <ac:chgData name="Greg Deckler" userId="38fedbb726841d9a" providerId="LiveId" clId="{69F4BB16-DDF6-45A7-A2E9-443EC0F0C53A}" dt="2025-05-18T15:51:27.769" v="506" actId="14100"/>
          <ac:picMkLst>
            <pc:docMk/>
            <pc:sldMk cId="1847799771" sldId="334"/>
            <ac:picMk id="8196" creationId="{D7E2118B-067F-0A96-EB74-9B5F8DF19EB2}"/>
          </ac:picMkLst>
        </pc:picChg>
      </pc:sldChg>
      <pc:sldChg chg="addSp delSp modSp add mod">
        <pc:chgData name="Greg Deckler" userId="38fedbb726841d9a" providerId="LiveId" clId="{69F4BB16-DDF6-45A7-A2E9-443EC0F0C53A}" dt="2025-05-18T15:53:32.321" v="519" actId="1076"/>
        <pc:sldMkLst>
          <pc:docMk/>
          <pc:sldMk cId="2860314135" sldId="335"/>
        </pc:sldMkLst>
        <pc:spChg chg="del">
          <ac:chgData name="Greg Deckler" userId="38fedbb726841d9a" providerId="LiveId" clId="{69F4BB16-DDF6-45A7-A2E9-443EC0F0C53A}" dt="2025-05-18T15:52:07.820" v="507" actId="478"/>
          <ac:spMkLst>
            <pc:docMk/>
            <pc:sldMk cId="2860314135" sldId="335"/>
            <ac:spMk id="3" creationId="{BB58D86D-6226-FF94-9F61-6D9CFECF9002}"/>
          </ac:spMkLst>
        </pc:spChg>
        <pc:spChg chg="mod">
          <ac:chgData name="Greg Deckler" userId="38fedbb726841d9a" providerId="LiveId" clId="{69F4BB16-DDF6-45A7-A2E9-443EC0F0C53A}" dt="2025-05-18T15:43:03.697" v="389" actId="20577"/>
          <ac:spMkLst>
            <pc:docMk/>
            <pc:sldMk cId="2860314135" sldId="335"/>
            <ac:spMk id="4" creationId="{A8EFDB27-E196-674A-6394-4D6E834B9284}"/>
          </ac:spMkLst>
        </pc:spChg>
        <pc:spChg chg="add mod">
          <ac:chgData name="Greg Deckler" userId="38fedbb726841d9a" providerId="LiveId" clId="{69F4BB16-DDF6-45A7-A2E9-443EC0F0C53A}" dt="2025-05-18T15:52:30.663" v="512" actId="2711"/>
          <ac:spMkLst>
            <pc:docMk/>
            <pc:sldMk cId="2860314135" sldId="335"/>
            <ac:spMk id="5" creationId="{B31AA511-AAF1-7BBE-DB2D-19A9DE849CB4}"/>
          </ac:spMkLst>
        </pc:spChg>
        <pc:spChg chg="del">
          <ac:chgData name="Greg Deckler" userId="38fedbb726841d9a" providerId="LiveId" clId="{69F4BB16-DDF6-45A7-A2E9-443EC0F0C53A}" dt="2025-05-18T15:52:10.206" v="508" actId="478"/>
          <ac:spMkLst>
            <pc:docMk/>
            <pc:sldMk cId="2860314135" sldId="335"/>
            <ac:spMk id="6" creationId="{2D9C5CE9-85D2-BE2E-30A5-B5CA2ED7D228}"/>
          </ac:spMkLst>
        </pc:spChg>
        <pc:spChg chg="del">
          <ac:chgData name="Greg Deckler" userId="38fedbb726841d9a" providerId="LiveId" clId="{69F4BB16-DDF6-45A7-A2E9-443EC0F0C53A}" dt="2025-05-18T15:52:12.109" v="509" actId="478"/>
          <ac:spMkLst>
            <pc:docMk/>
            <pc:sldMk cId="2860314135" sldId="335"/>
            <ac:spMk id="8" creationId="{FD4E05BB-8928-866D-EECA-DA6628ECBF54}"/>
          </ac:spMkLst>
        </pc:spChg>
        <pc:picChg chg="add mod">
          <ac:chgData name="Greg Deckler" userId="38fedbb726841d9a" providerId="LiveId" clId="{69F4BB16-DDF6-45A7-A2E9-443EC0F0C53A}" dt="2025-05-18T15:52:44.584" v="514" actId="1076"/>
          <ac:picMkLst>
            <pc:docMk/>
            <pc:sldMk cId="2860314135" sldId="335"/>
            <ac:picMk id="9218" creationId="{12C7C3F1-2A4F-4C2A-4CBB-82D547DD139D}"/>
          </ac:picMkLst>
        </pc:picChg>
        <pc:picChg chg="add mod">
          <ac:chgData name="Greg Deckler" userId="38fedbb726841d9a" providerId="LiveId" clId="{69F4BB16-DDF6-45A7-A2E9-443EC0F0C53A}" dt="2025-05-18T15:53:00.667" v="516" actId="1076"/>
          <ac:picMkLst>
            <pc:docMk/>
            <pc:sldMk cId="2860314135" sldId="335"/>
            <ac:picMk id="9220" creationId="{085D4F75-6650-E795-494E-DED220BC8673}"/>
          </ac:picMkLst>
        </pc:picChg>
        <pc:picChg chg="add mod">
          <ac:chgData name="Greg Deckler" userId="38fedbb726841d9a" providerId="LiveId" clId="{69F4BB16-DDF6-45A7-A2E9-443EC0F0C53A}" dt="2025-05-18T15:53:32.321" v="519" actId="1076"/>
          <ac:picMkLst>
            <pc:docMk/>
            <pc:sldMk cId="2860314135" sldId="335"/>
            <ac:picMk id="9222" creationId="{7C23F1B7-58D6-CA18-5370-EFCF61990269}"/>
          </ac:picMkLst>
        </pc:picChg>
      </pc:sldChg>
      <pc:sldChg chg="addSp delSp modSp add mod">
        <pc:chgData name="Greg Deckler" userId="38fedbb726841d9a" providerId="LiveId" clId="{69F4BB16-DDF6-45A7-A2E9-443EC0F0C53A}" dt="2025-05-18T15:55:26.410" v="546" actId="1076"/>
        <pc:sldMkLst>
          <pc:docMk/>
          <pc:sldMk cId="626440401" sldId="336"/>
        </pc:sldMkLst>
        <pc:spChg chg="del">
          <ac:chgData name="Greg Deckler" userId="38fedbb726841d9a" providerId="LiveId" clId="{69F4BB16-DDF6-45A7-A2E9-443EC0F0C53A}" dt="2025-05-18T15:53:48.281" v="520" actId="478"/>
          <ac:spMkLst>
            <pc:docMk/>
            <pc:sldMk cId="626440401" sldId="336"/>
            <ac:spMk id="3" creationId="{AF18FCDC-87BD-E12B-901E-AF1E75767D63}"/>
          </ac:spMkLst>
        </pc:spChg>
        <pc:spChg chg="mod">
          <ac:chgData name="Greg Deckler" userId="38fedbb726841d9a" providerId="LiveId" clId="{69F4BB16-DDF6-45A7-A2E9-443EC0F0C53A}" dt="2025-05-18T15:43:14.748" v="409" actId="20577"/>
          <ac:spMkLst>
            <pc:docMk/>
            <pc:sldMk cId="626440401" sldId="336"/>
            <ac:spMk id="4" creationId="{039C7572-1BBE-C64F-92B3-B1A99CEED30F}"/>
          </ac:spMkLst>
        </pc:spChg>
        <pc:spChg chg="add mod">
          <ac:chgData name="Greg Deckler" userId="38fedbb726841d9a" providerId="LiveId" clId="{69F4BB16-DDF6-45A7-A2E9-443EC0F0C53A}" dt="2025-05-18T15:54:19.919" v="533" actId="20577"/>
          <ac:spMkLst>
            <pc:docMk/>
            <pc:sldMk cId="626440401" sldId="336"/>
            <ac:spMk id="5" creationId="{EC17B3A7-FFAD-FDAD-FD89-11CC309BE8FF}"/>
          </ac:spMkLst>
        </pc:spChg>
        <pc:spChg chg="del">
          <ac:chgData name="Greg Deckler" userId="38fedbb726841d9a" providerId="LiveId" clId="{69F4BB16-DDF6-45A7-A2E9-443EC0F0C53A}" dt="2025-05-18T15:53:49.925" v="521" actId="478"/>
          <ac:spMkLst>
            <pc:docMk/>
            <pc:sldMk cId="626440401" sldId="336"/>
            <ac:spMk id="6" creationId="{B7303126-EA2E-5B91-A034-B7CE20E6D577}"/>
          </ac:spMkLst>
        </pc:spChg>
        <pc:spChg chg="del">
          <ac:chgData name="Greg Deckler" userId="38fedbb726841d9a" providerId="LiveId" clId="{69F4BB16-DDF6-45A7-A2E9-443EC0F0C53A}" dt="2025-05-18T15:53:51.013" v="522" actId="478"/>
          <ac:spMkLst>
            <pc:docMk/>
            <pc:sldMk cId="626440401" sldId="336"/>
            <ac:spMk id="8" creationId="{48BCDA6E-517C-262C-E11F-460619D9133C}"/>
          </ac:spMkLst>
        </pc:spChg>
        <pc:picChg chg="add mod">
          <ac:chgData name="Greg Deckler" userId="38fedbb726841d9a" providerId="LiveId" clId="{69F4BB16-DDF6-45A7-A2E9-443EC0F0C53A}" dt="2025-05-18T15:55:06.570" v="540" actId="1076"/>
          <ac:picMkLst>
            <pc:docMk/>
            <pc:sldMk cId="626440401" sldId="336"/>
            <ac:picMk id="10242" creationId="{276D6BDE-6391-D81A-EBD4-072AE75FFB2D}"/>
          </ac:picMkLst>
        </pc:picChg>
        <pc:picChg chg="add mod">
          <ac:chgData name="Greg Deckler" userId="38fedbb726841d9a" providerId="LiveId" clId="{69F4BB16-DDF6-45A7-A2E9-443EC0F0C53A}" dt="2025-05-18T15:55:17.676" v="543" actId="14100"/>
          <ac:picMkLst>
            <pc:docMk/>
            <pc:sldMk cId="626440401" sldId="336"/>
            <ac:picMk id="10244" creationId="{AD624107-F34B-CD66-FFCE-5576AF5BCA0B}"/>
          </ac:picMkLst>
        </pc:picChg>
        <pc:picChg chg="add mod">
          <ac:chgData name="Greg Deckler" userId="38fedbb726841d9a" providerId="LiveId" clId="{69F4BB16-DDF6-45A7-A2E9-443EC0F0C53A}" dt="2025-05-18T15:55:26.410" v="546" actId="1076"/>
          <ac:picMkLst>
            <pc:docMk/>
            <pc:sldMk cId="626440401" sldId="336"/>
            <ac:picMk id="10246" creationId="{FF2CFE1B-25F0-85BA-98BB-B5C60B769E47}"/>
          </ac:picMkLst>
        </pc:picChg>
      </pc:sldChg>
      <pc:sldChg chg="addSp delSp modSp add mod">
        <pc:chgData name="Greg Deckler" userId="38fedbb726841d9a" providerId="LiveId" clId="{69F4BB16-DDF6-45A7-A2E9-443EC0F0C53A}" dt="2025-05-18T15:56:47.718" v="567" actId="1076"/>
        <pc:sldMkLst>
          <pc:docMk/>
          <pc:sldMk cId="1296027629" sldId="337"/>
        </pc:sldMkLst>
        <pc:spChg chg="del">
          <ac:chgData name="Greg Deckler" userId="38fedbb726841d9a" providerId="LiveId" clId="{69F4BB16-DDF6-45A7-A2E9-443EC0F0C53A}" dt="2025-05-18T15:55:41.828" v="547" actId="478"/>
          <ac:spMkLst>
            <pc:docMk/>
            <pc:sldMk cId="1296027629" sldId="337"/>
            <ac:spMk id="3" creationId="{87B9D3A8-F34B-7C1D-A4E2-5A20878E6DEC}"/>
          </ac:spMkLst>
        </pc:spChg>
        <pc:spChg chg="mod">
          <ac:chgData name="Greg Deckler" userId="38fedbb726841d9a" providerId="LiveId" clId="{69F4BB16-DDF6-45A7-A2E9-443EC0F0C53A}" dt="2025-05-18T15:43:20.892" v="420" actId="20577"/>
          <ac:spMkLst>
            <pc:docMk/>
            <pc:sldMk cId="1296027629" sldId="337"/>
            <ac:spMk id="4" creationId="{DB01030E-36B3-834C-B203-B6D210560F67}"/>
          </ac:spMkLst>
        </pc:spChg>
        <pc:spChg chg="add mod">
          <ac:chgData name="Greg Deckler" userId="38fedbb726841d9a" providerId="LiveId" clId="{69F4BB16-DDF6-45A7-A2E9-443EC0F0C53A}" dt="2025-05-18T15:56:41.161" v="564" actId="14100"/>
          <ac:spMkLst>
            <pc:docMk/>
            <pc:sldMk cId="1296027629" sldId="337"/>
            <ac:spMk id="5" creationId="{D6805BE1-2A4D-10AA-D8F3-DE7A7D00A113}"/>
          </ac:spMkLst>
        </pc:spChg>
        <pc:spChg chg="del">
          <ac:chgData name="Greg Deckler" userId="38fedbb726841d9a" providerId="LiveId" clId="{69F4BB16-DDF6-45A7-A2E9-443EC0F0C53A}" dt="2025-05-18T15:55:42.956" v="548" actId="478"/>
          <ac:spMkLst>
            <pc:docMk/>
            <pc:sldMk cId="1296027629" sldId="337"/>
            <ac:spMk id="6" creationId="{7539B9AA-58A7-26A8-5E04-F2975593F96B}"/>
          </ac:spMkLst>
        </pc:spChg>
        <pc:spChg chg="del">
          <ac:chgData name="Greg Deckler" userId="38fedbb726841d9a" providerId="LiveId" clId="{69F4BB16-DDF6-45A7-A2E9-443EC0F0C53A}" dt="2025-05-18T15:55:44.732" v="549" actId="478"/>
          <ac:spMkLst>
            <pc:docMk/>
            <pc:sldMk cId="1296027629" sldId="337"/>
            <ac:spMk id="8" creationId="{EE5982A1-67DE-7D63-E876-C2F34CCC07FD}"/>
          </ac:spMkLst>
        </pc:spChg>
        <pc:picChg chg="add mod">
          <ac:chgData name="Greg Deckler" userId="38fedbb726841d9a" providerId="LiveId" clId="{69F4BB16-DDF6-45A7-A2E9-443EC0F0C53A}" dt="2025-05-18T15:56:47.718" v="567" actId="1076"/>
          <ac:picMkLst>
            <pc:docMk/>
            <pc:sldMk cId="1296027629" sldId="337"/>
            <ac:picMk id="11266" creationId="{5AC3923F-90E2-1DF2-493E-DA2F8986D0A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5/18/2025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BC1B7-0698-4E9C-AA45-A93D92773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B12C8A-25B4-A647-2EA5-DFBB6151FF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97705-B97F-2E16-4808-ABD81ECE3A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578A5F-6D7F-002B-C9EA-93D28ABD08EB}"/>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923414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49570-0385-0DF6-9926-0EBE24E08B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DC440C-1B55-2649-DC5C-55761389ED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1AA2E-B9F2-8DAE-39BC-8B492E648E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EA4278-70DC-ED91-73C5-C34E38E569BF}"/>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709916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1F56D-F931-7CDF-3FC1-B32EFE8B73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1DAAA-88BA-644C-D351-7FD4B97678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35EA32-D60E-302D-D7E0-394C508F88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0EAAB7-AE08-25B4-4125-3AB8BD40A227}"/>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955998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C5A5C-F6D9-5255-1506-E83FD21186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D336B1-EB0A-E0EA-1C08-A3515C9C7C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EC7D58-48FA-12C4-4199-2380E61FFA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492667-82F5-AB32-25FF-BB0B124E178B}"/>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570737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5B254-56DB-0260-D142-E7B998D30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BD4A3-1A65-32B6-F736-C455FFCDA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BCD615-5668-2BE7-CDD1-4E82CD359E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78F15B-9A8C-B811-2C86-39832C20D492}"/>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3985483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F9309-6815-7351-2B15-CACD5A0917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2C172B-40E7-D104-B962-667DCC7A0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7510B-D41C-D768-DD8A-13C1BD2B27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4EEB3B-410D-D27B-5352-607EC78D813D}"/>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187692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2DD66-879E-5527-E5B6-94E1D28DF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AF9C2F-7065-81BF-1A3F-02B69B959F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BAD6FF-6007-FD87-8763-59F08C1A80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776DC2-DBEF-16FE-E0B1-1129EDFB0FB8}"/>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53077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3908736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B1DB2-EAA0-4B8E-BEA0-AAEFD5ABBB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1656A-D037-5BCF-17A7-BBCA1CED8A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980274-F8DB-F57C-1038-3666315A95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7C8BBF-203C-A418-DCBC-BFC843F40E8B}"/>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43062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73C32-212A-EB4F-BF45-12BDE5D96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6DCBC4-1E7E-0062-11E6-AA4377B7B5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F8BDA6-794B-E4D9-D45D-5C142E6249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015F99-5EC5-F005-A16C-E57A56FEBC7F}"/>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34816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685A3-F790-BDF6-350E-5B393FF0D6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566A0B-F2A9-447E-E64A-9B8CFFCBD0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DB2CD-6628-1B3D-7057-57A62B318B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6E0EE-3A34-4F11-79C4-2DBCA2DCEB10}"/>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234174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C3BC2-E740-F1D6-7412-4C2F91DD9F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356598-FF53-826D-54D5-185D82A343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F397F-6C7B-8B60-2FDD-878C8DFB5F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FA694C-7078-E539-C2EC-3817DB9E2088}"/>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595522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DA849-E5BA-AE37-F8E4-232DAAF1F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595C9-C49A-1846-4082-E9C991938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AC5A-FFBD-C2D5-FFFD-5F0837B1F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382D98-EE01-CCBE-CC27-6E263218E0BC}"/>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3988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F9F9C-7F87-2461-4EC0-394DBC4BF7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FCD54-6948-AF99-F126-CFF960BB1C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9B36E-4942-B9E1-C8E2-CD9971C46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420209-0FCD-73B3-7964-19A7E6265F28}"/>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135041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hyperlink" Target="https://learn.microsoft.com/en-us/fabric/admin/about-tenant-settings" TargetMode="External"/><Relationship Id="rId13" Type="http://schemas.openxmlformats.org/officeDocument/2006/relationships/hyperlink" Target="https://learn.microsoft.com/en-us/purview/purview" TargetMode="External"/><Relationship Id="rId3" Type="http://schemas.openxmlformats.org/officeDocument/2006/relationships/hyperlink" Target="https://learn.microsoft.com/en-us/fabric/admin/admin-center" TargetMode="External"/><Relationship Id="rId7" Type="http://schemas.openxmlformats.org/officeDocument/2006/relationships/hyperlink" Target="https://learn.microsoft.com/en-us/fabric/admin/organizational-visuals" TargetMode="External"/><Relationship Id="rId12" Type="http://schemas.openxmlformats.org/officeDocument/2006/relationships/hyperlink" Target="https://learn.microsoft.com/en-us/fabric/cicd/deployment-pipelines/understand-the-deployment-process"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hyperlink" Target="https://learn.microsoft.com/en-us/power-bi/collaborate-share/service-endorse-content" TargetMode="External"/><Relationship Id="rId11" Type="http://schemas.openxmlformats.org/officeDocument/2006/relationships/hyperlink" Target="https://learn.microsoft.com/en-us/fabric/security/security-private-links-overview" TargetMode="External"/><Relationship Id="rId5" Type="http://schemas.openxmlformats.org/officeDocument/2006/relationships/hyperlink" Target="https://learn.microsoft.com/en-us/fabric/governance/tags-overview" TargetMode="External"/><Relationship Id="rId15" Type="http://schemas.openxmlformats.org/officeDocument/2006/relationships/hyperlink" Target="https://learn.microsoft.com/en-us/power-bi/guidance/fabric-adoption-roadmap" TargetMode="External"/><Relationship Id="rId10" Type="http://schemas.openxmlformats.org/officeDocument/2006/relationships/hyperlink" Target="https://learn.microsoft.com/en-us/power-bi/transform-model/log-analytics/desktop-log-analytics-configure" TargetMode="External"/><Relationship Id="rId4" Type="http://schemas.openxmlformats.org/officeDocument/2006/relationships/hyperlink" Target="https://learn.microsoft.com/en-us/fabric/governance/domains" TargetMode="External"/><Relationship Id="rId9" Type="http://schemas.openxmlformats.org/officeDocument/2006/relationships/hyperlink" Target="https://learn.microsoft.com/en-us/rest/api/power-bi/" TargetMode="External"/><Relationship Id="rId14" Type="http://schemas.openxmlformats.org/officeDocument/2006/relationships/hyperlink" Target="https://learn.microsoft.com/en-us/power-bi/enterprise/service-security-sensitivity-label-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03354" y="4426956"/>
            <a:ext cx="6580336"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12</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Deploying, Governing, and Adopting Power BI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022B1-496F-9727-9712-B5662DFF10F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E675BCA-01E1-022E-78E1-D6D4EAD4783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4" name="Title 1">
            <a:extLst>
              <a:ext uri="{FF2B5EF4-FFF2-40B4-BE49-F238E27FC236}">
                <a16:creationId xmlns:a16="http://schemas.microsoft.com/office/drawing/2014/main" id="{37D0A25A-B0EC-0366-9C51-490955DF1842}"/>
              </a:ext>
            </a:extLst>
          </p:cNvPr>
          <p:cNvSpPr>
            <a:spLocks noGrp="1"/>
          </p:cNvSpPr>
          <p:nvPr>
            <p:ph type="title"/>
          </p:nvPr>
        </p:nvSpPr>
        <p:spPr>
          <a:xfrm>
            <a:off x="1322318" y="268361"/>
            <a:ext cx="7288282" cy="705246"/>
          </a:xfrm>
        </p:spPr>
        <p:txBody>
          <a:bodyPr/>
          <a:lstStyle/>
          <a:p>
            <a:r>
              <a:rPr lang="en-US" dirty="0"/>
              <a:t>Classifying content</a:t>
            </a:r>
          </a:p>
        </p:txBody>
      </p:sp>
      <p:sp>
        <p:nvSpPr>
          <p:cNvPr id="5" name="TextBox 4">
            <a:extLst>
              <a:ext uri="{FF2B5EF4-FFF2-40B4-BE49-F238E27FC236}">
                <a16:creationId xmlns:a16="http://schemas.microsoft.com/office/drawing/2014/main" id="{A72D37E9-C794-3C4C-1681-A9941C227CB2}"/>
              </a:ext>
            </a:extLst>
          </p:cNvPr>
          <p:cNvSpPr txBox="1"/>
          <p:nvPr/>
        </p:nvSpPr>
        <p:spPr>
          <a:xfrm>
            <a:off x="1322318" y="973607"/>
            <a:ext cx="7138636" cy="923330"/>
          </a:xfrm>
          <a:prstGeom prst="rect">
            <a:avLst/>
          </a:prstGeom>
          <a:noFill/>
        </p:spPr>
        <p:txBody>
          <a:bodyPr wrap="square">
            <a:spAutoFit/>
          </a:bodyPr>
          <a:lstStyle/>
          <a:p>
            <a:r>
              <a:rPr lang="en-US" b="0" i="0" dirty="0">
                <a:solidFill>
                  <a:srgbClr val="000000"/>
                </a:solidFill>
                <a:effectLst/>
              </a:rPr>
              <a:t>Power BI includes a number of different methods for classifying content within the Power BI service. Classifying content helps users discover relevant information more easily.</a:t>
            </a:r>
            <a:endParaRPr lang="en-US" dirty="0"/>
          </a:p>
        </p:txBody>
      </p:sp>
      <p:sp>
        <p:nvSpPr>
          <p:cNvPr id="9" name="TextBox 8">
            <a:extLst>
              <a:ext uri="{FF2B5EF4-FFF2-40B4-BE49-F238E27FC236}">
                <a16:creationId xmlns:a16="http://schemas.microsoft.com/office/drawing/2014/main" id="{7010E11B-92FD-A85C-A272-9DA829EF0772}"/>
              </a:ext>
            </a:extLst>
          </p:cNvPr>
          <p:cNvSpPr txBox="1"/>
          <p:nvPr/>
        </p:nvSpPr>
        <p:spPr>
          <a:xfrm>
            <a:off x="330799" y="1771061"/>
            <a:ext cx="7667447" cy="1069524"/>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Domains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Domains are simply a logical container or tag, enabling workspaces to be organized based on domains and users to filter content by domain. </a:t>
            </a:r>
            <a:endParaRPr lang="en-US" b="0" i="0" dirty="0">
              <a:solidFill>
                <a:srgbClr val="000000"/>
              </a:solidFill>
              <a:effectLst/>
            </a:endParaRPr>
          </a:p>
        </p:txBody>
      </p:sp>
      <p:sp>
        <p:nvSpPr>
          <p:cNvPr id="11" name="TextBox 10">
            <a:extLst>
              <a:ext uri="{FF2B5EF4-FFF2-40B4-BE49-F238E27FC236}">
                <a16:creationId xmlns:a16="http://schemas.microsoft.com/office/drawing/2014/main" id="{7C8E8C37-AA3D-3A18-7C3F-34A4A1F68D43}"/>
              </a:ext>
            </a:extLst>
          </p:cNvPr>
          <p:cNvSpPr txBox="1"/>
          <p:nvPr/>
        </p:nvSpPr>
        <p:spPr>
          <a:xfrm>
            <a:off x="330799" y="2803501"/>
            <a:ext cx="7667447" cy="1623521"/>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Tags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Tags are simply additional labels or metadata that can be applied to content items such as reports, dashboards, semantic models, and other content items. Like domains, tags help increase or otherwise enhance the discoverability , organization, and data categorization of content. </a:t>
            </a:r>
            <a:endParaRPr lang="en-US" b="0" i="0" dirty="0">
              <a:solidFill>
                <a:srgbClr val="000000"/>
              </a:solidFill>
              <a:effectLst/>
            </a:endParaRPr>
          </a:p>
        </p:txBody>
      </p:sp>
      <p:sp>
        <p:nvSpPr>
          <p:cNvPr id="13" name="TextBox 12">
            <a:extLst>
              <a:ext uri="{FF2B5EF4-FFF2-40B4-BE49-F238E27FC236}">
                <a16:creationId xmlns:a16="http://schemas.microsoft.com/office/drawing/2014/main" id="{893E6180-2066-27A4-B224-DB8C71B753BA}"/>
              </a:ext>
            </a:extLst>
          </p:cNvPr>
          <p:cNvSpPr txBox="1"/>
          <p:nvPr/>
        </p:nvSpPr>
        <p:spPr>
          <a:xfrm>
            <a:off x="330799" y="4361392"/>
            <a:ext cx="7667447" cy="2454518"/>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Endorsements and featured content </a:t>
            </a:r>
            <a:endParaRPr lang="en-US" b="1" i="0" dirty="0">
              <a:solidFill>
                <a:srgbClr val="000000"/>
              </a:solidFill>
              <a:effectLst/>
            </a:endParaRPr>
          </a:p>
          <a:p>
            <a:pPr algn="l" rtl="0" fontAlgn="base">
              <a:spcBef>
                <a:spcPts val="600"/>
              </a:spcBef>
              <a:spcAft>
                <a:spcPts val="600"/>
              </a:spcAft>
            </a:pPr>
            <a:r>
              <a:rPr lang="en-US" dirty="0">
                <a:solidFill>
                  <a:srgbClr val="000000"/>
                </a:solidFill>
              </a:rPr>
              <a:t>Endorsements and featured content are related concepts in Power BI. </a:t>
            </a:r>
            <a:r>
              <a:rPr lang="en-US" sz="1800" b="0" i="0" dirty="0">
                <a:solidFill>
                  <a:srgbClr val="000000"/>
                </a:solidFill>
                <a:effectLst/>
              </a:rPr>
              <a:t>Endorsements are another method of classifying content as either </a:t>
            </a:r>
            <a:r>
              <a:rPr lang="en-US" sz="1800" b="1" i="0" dirty="0">
                <a:solidFill>
                  <a:srgbClr val="008000"/>
                </a:solidFill>
                <a:effectLst/>
              </a:rPr>
              <a:t>Promoted</a:t>
            </a:r>
            <a:r>
              <a:rPr lang="en-US" sz="1800" b="0" i="0" dirty="0">
                <a:solidFill>
                  <a:srgbClr val="000000"/>
                </a:solidFill>
                <a:effectLst/>
              </a:rPr>
              <a:t> or </a:t>
            </a:r>
            <a:r>
              <a:rPr lang="en-US" sz="1800" b="1" i="0" dirty="0">
                <a:solidFill>
                  <a:srgbClr val="008000"/>
                </a:solidFill>
                <a:effectLst/>
              </a:rPr>
              <a:t>Certified</a:t>
            </a:r>
            <a:r>
              <a:rPr lang="en-US" sz="1800" b="0" i="0" dirty="0">
                <a:solidFill>
                  <a:srgbClr val="000000"/>
                </a:solidFill>
                <a:effectLst/>
              </a:rPr>
              <a:t>. In general, a promoted item simply highlights content that the user deems as valuable or worthwhile to others while certified items indicate that the content is aligned with an organizations overall quality requirements meaning that it is an authoritative and reliable source of information. </a:t>
            </a:r>
            <a:endParaRPr lang="en-US" b="0" i="0" dirty="0">
              <a:solidFill>
                <a:srgbClr val="000000"/>
              </a:solidFill>
              <a:effectLst/>
            </a:endParaRPr>
          </a:p>
        </p:txBody>
      </p:sp>
      <p:pic>
        <p:nvPicPr>
          <p:cNvPr id="6146" name="Picture 2" descr="A screenshot of a survey&#10;&#10;Description automatically generated, Picture">
            <a:extLst>
              <a:ext uri="{FF2B5EF4-FFF2-40B4-BE49-F238E27FC236}">
                <a16:creationId xmlns:a16="http://schemas.microsoft.com/office/drawing/2014/main" id="{CFD7EB15-022D-E958-4033-0C81364EB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1466" y="4406100"/>
            <a:ext cx="3381546" cy="23651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screenshot of a computer&#10;&#10;Description automatically generated, Picture">
            <a:extLst>
              <a:ext uri="{FF2B5EF4-FFF2-40B4-BE49-F238E27FC236}">
                <a16:creationId xmlns:a16="http://schemas.microsoft.com/office/drawing/2014/main" id="{86C6291F-DB79-4F44-38B9-1DC90C12F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8338" y="2803500"/>
            <a:ext cx="2209884" cy="169688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icture 420043637, Picture">
            <a:extLst>
              <a:ext uri="{FF2B5EF4-FFF2-40B4-BE49-F238E27FC236}">
                <a16:creationId xmlns:a16="http://schemas.microsoft.com/office/drawing/2014/main" id="{70F3AF35-A0F4-EB52-1F13-5F1A09C180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7555" y="475450"/>
            <a:ext cx="2778431" cy="191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E863D-825B-E5AA-C28E-EA2CFD18FE59}"/>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C6D31DF-DEBB-9FE2-3771-9A47664E0A9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4" name="Title 1">
            <a:extLst>
              <a:ext uri="{FF2B5EF4-FFF2-40B4-BE49-F238E27FC236}">
                <a16:creationId xmlns:a16="http://schemas.microsoft.com/office/drawing/2014/main" id="{0F234D8E-0B54-2E9D-F89D-22C5B308D51F}"/>
              </a:ext>
            </a:extLst>
          </p:cNvPr>
          <p:cNvSpPr>
            <a:spLocks noGrp="1"/>
          </p:cNvSpPr>
          <p:nvPr>
            <p:ph type="title"/>
          </p:nvPr>
        </p:nvSpPr>
        <p:spPr>
          <a:xfrm>
            <a:off x="1322318" y="268361"/>
            <a:ext cx="7288282" cy="705246"/>
          </a:xfrm>
        </p:spPr>
        <p:txBody>
          <a:bodyPr/>
          <a:lstStyle/>
          <a:p>
            <a:r>
              <a:rPr lang="en-US" dirty="0"/>
              <a:t>Tenant Settings</a:t>
            </a:r>
          </a:p>
        </p:txBody>
      </p:sp>
      <p:sp>
        <p:nvSpPr>
          <p:cNvPr id="5" name="TextBox 4">
            <a:extLst>
              <a:ext uri="{FF2B5EF4-FFF2-40B4-BE49-F238E27FC236}">
                <a16:creationId xmlns:a16="http://schemas.microsoft.com/office/drawing/2014/main" id="{A6347E4E-3818-D57A-91AC-94E112C6CF75}"/>
              </a:ext>
            </a:extLst>
          </p:cNvPr>
          <p:cNvSpPr txBox="1"/>
          <p:nvPr/>
        </p:nvSpPr>
        <p:spPr>
          <a:xfrm>
            <a:off x="1322318" y="973607"/>
            <a:ext cx="6108852" cy="1754326"/>
          </a:xfrm>
          <a:prstGeom prst="rect">
            <a:avLst/>
          </a:prstGeom>
          <a:noFill/>
        </p:spPr>
        <p:txBody>
          <a:bodyPr wrap="square">
            <a:spAutoFit/>
          </a:bodyPr>
          <a:lstStyle/>
          <a:p>
            <a:r>
              <a:rPr lang="en-US" sz="1800" b="0" i="0" dirty="0">
                <a:solidFill>
                  <a:srgbClr val="000000"/>
                </a:solidFill>
                <a:effectLst/>
              </a:rPr>
              <a:t>Tenant settings are accessed in the Power BI service by clicking on the gear icon in the upper-right corner of the Power BI service, choosing </a:t>
            </a:r>
            <a:r>
              <a:rPr lang="en-US" sz="1800" b="1" i="0" dirty="0">
                <a:solidFill>
                  <a:srgbClr val="008000"/>
                </a:solidFill>
                <a:effectLst/>
              </a:rPr>
              <a:t>Admin portal</a:t>
            </a:r>
            <a:r>
              <a:rPr lang="en-US" sz="1800" b="0" i="0" dirty="0">
                <a:solidFill>
                  <a:srgbClr val="000000"/>
                </a:solidFill>
                <a:effectLst/>
              </a:rPr>
              <a:t> and then </a:t>
            </a:r>
            <a:r>
              <a:rPr lang="en-US" sz="1800" b="1" i="0" dirty="0">
                <a:solidFill>
                  <a:srgbClr val="008000"/>
                </a:solidFill>
                <a:effectLst/>
              </a:rPr>
              <a:t>Tenant settings</a:t>
            </a:r>
            <a:r>
              <a:rPr lang="en-US" sz="1800" b="0" i="0" dirty="0">
                <a:solidFill>
                  <a:srgbClr val="000000"/>
                </a:solidFill>
                <a:effectLst/>
              </a:rPr>
              <a:t>. Or, alternatively, the ellipsis (</a:t>
            </a:r>
            <a:r>
              <a:rPr lang="en-US" sz="1800" b="1" i="0" dirty="0">
                <a:solidFill>
                  <a:srgbClr val="008000"/>
                </a:solidFill>
                <a:effectLst/>
              </a:rPr>
              <a:t>…</a:t>
            </a:r>
            <a:r>
              <a:rPr lang="en-US" sz="1800" b="0" i="0" dirty="0">
                <a:solidFill>
                  <a:srgbClr val="000000"/>
                </a:solidFill>
                <a:effectLst/>
              </a:rPr>
              <a:t>) in the upper-right corner, then </a:t>
            </a:r>
            <a:r>
              <a:rPr lang="en-US" sz="1800" b="1" i="0" dirty="0">
                <a:solidFill>
                  <a:srgbClr val="008000"/>
                </a:solidFill>
                <a:effectLst/>
              </a:rPr>
              <a:t>Settings</a:t>
            </a:r>
            <a:r>
              <a:rPr lang="en-US" sz="1800" b="0" i="0" dirty="0">
                <a:solidFill>
                  <a:srgbClr val="000000"/>
                </a:solidFill>
                <a:effectLst/>
              </a:rPr>
              <a:t>, </a:t>
            </a:r>
            <a:r>
              <a:rPr lang="en-US" sz="1800" b="1" i="0" dirty="0">
                <a:solidFill>
                  <a:srgbClr val="008000"/>
                </a:solidFill>
                <a:effectLst/>
              </a:rPr>
              <a:t>Admin portal</a:t>
            </a:r>
            <a:r>
              <a:rPr lang="en-US" sz="1800" b="0" i="0" dirty="0">
                <a:solidFill>
                  <a:srgbClr val="000000"/>
                </a:solidFill>
                <a:effectLst/>
              </a:rPr>
              <a:t>, and finally </a:t>
            </a:r>
            <a:r>
              <a:rPr lang="en-US" sz="1800" b="1" i="0" dirty="0">
                <a:solidFill>
                  <a:srgbClr val="008000"/>
                </a:solidFill>
                <a:effectLst/>
              </a:rPr>
              <a:t>Tenant settings</a:t>
            </a:r>
            <a:r>
              <a:rPr lang="en-US" sz="1800" b="0" i="0" dirty="0">
                <a:solidFill>
                  <a:srgbClr val="000000"/>
                </a:solidFill>
                <a:effectLst/>
              </a:rPr>
              <a:t>. </a:t>
            </a:r>
            <a:endParaRPr lang="en-US" dirty="0"/>
          </a:p>
        </p:txBody>
      </p:sp>
      <p:pic>
        <p:nvPicPr>
          <p:cNvPr id="7170" name="Picture 2" descr="A screenshot of a computer&#10;&#10;Description automatically generated, Picture">
            <a:extLst>
              <a:ext uri="{FF2B5EF4-FFF2-40B4-BE49-F238E27FC236}">
                <a16:creationId xmlns:a16="http://schemas.microsoft.com/office/drawing/2014/main" id="{A9F4BDC8-739B-6413-724E-D96BC2CE1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707" y="2600930"/>
            <a:ext cx="4918917" cy="3837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69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CE55-774B-19B0-A317-E955C9D13A7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A8BEF471-A204-9D41-D842-7ABC2EF16D9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4" name="Title 1">
            <a:extLst>
              <a:ext uri="{FF2B5EF4-FFF2-40B4-BE49-F238E27FC236}">
                <a16:creationId xmlns:a16="http://schemas.microsoft.com/office/drawing/2014/main" id="{2DC671C7-D447-20F9-51B5-F1708428E474}"/>
              </a:ext>
            </a:extLst>
          </p:cNvPr>
          <p:cNvSpPr>
            <a:spLocks noGrp="1"/>
          </p:cNvSpPr>
          <p:nvPr>
            <p:ph type="title"/>
          </p:nvPr>
        </p:nvSpPr>
        <p:spPr>
          <a:xfrm>
            <a:off x="1322318" y="268361"/>
            <a:ext cx="7288282" cy="705246"/>
          </a:xfrm>
        </p:spPr>
        <p:txBody>
          <a:bodyPr/>
          <a:lstStyle/>
          <a:p>
            <a:r>
              <a:rPr lang="en-US" dirty="0"/>
              <a:t>Organizational Visuals</a:t>
            </a:r>
          </a:p>
        </p:txBody>
      </p:sp>
      <p:sp>
        <p:nvSpPr>
          <p:cNvPr id="5" name="TextBox 4">
            <a:extLst>
              <a:ext uri="{FF2B5EF4-FFF2-40B4-BE49-F238E27FC236}">
                <a16:creationId xmlns:a16="http://schemas.microsoft.com/office/drawing/2014/main" id="{65886FE7-EACF-7D9F-EDCA-F17AC7A0C9DF}"/>
              </a:ext>
            </a:extLst>
          </p:cNvPr>
          <p:cNvSpPr txBox="1"/>
          <p:nvPr/>
        </p:nvSpPr>
        <p:spPr>
          <a:xfrm>
            <a:off x="1322318" y="973607"/>
            <a:ext cx="6108852" cy="1754326"/>
          </a:xfrm>
          <a:prstGeom prst="rect">
            <a:avLst/>
          </a:prstGeom>
          <a:noFill/>
        </p:spPr>
        <p:txBody>
          <a:bodyPr wrap="square">
            <a:spAutoFit/>
          </a:bodyPr>
          <a:lstStyle/>
          <a:p>
            <a:r>
              <a:rPr lang="en-US" sz="1800" b="0" i="0" dirty="0">
                <a:solidFill>
                  <a:srgbClr val="000000"/>
                </a:solidFill>
                <a:effectLst/>
              </a:rPr>
              <a:t>Organizational visuals allow administrators to control exactly which custom visuals users are allowed to use within their Power BI reports. In addition to the array of default visuals included with Power BI Desktop, additional visuals are available via </a:t>
            </a:r>
            <a:r>
              <a:rPr lang="en-US" sz="1800" b="1" i="0" dirty="0">
                <a:solidFill>
                  <a:srgbClr val="008000"/>
                </a:solidFill>
                <a:effectLst/>
              </a:rPr>
              <a:t>AppSource</a:t>
            </a:r>
            <a:r>
              <a:rPr lang="en-US" sz="1800" b="0" i="0" dirty="0">
                <a:solidFill>
                  <a:srgbClr val="000000"/>
                </a:solidFill>
                <a:effectLst/>
              </a:rPr>
              <a:t>. You can access these visuals from Power BI Desktop via the </a:t>
            </a:r>
            <a:r>
              <a:rPr lang="en-US" sz="1800" b="1" i="0" dirty="0">
                <a:solidFill>
                  <a:srgbClr val="008000"/>
                </a:solidFill>
                <a:effectLst/>
              </a:rPr>
              <a:t>Visualizations</a:t>
            </a:r>
            <a:r>
              <a:rPr lang="en-US" sz="1800" b="0" i="0" dirty="0">
                <a:solidFill>
                  <a:srgbClr val="000000"/>
                </a:solidFill>
                <a:effectLst/>
              </a:rPr>
              <a:t> pane</a:t>
            </a:r>
            <a:endParaRPr lang="en-US" dirty="0"/>
          </a:p>
        </p:txBody>
      </p:sp>
      <p:pic>
        <p:nvPicPr>
          <p:cNvPr id="8194" name="Picture 2" descr="Picture 11, Picture">
            <a:extLst>
              <a:ext uri="{FF2B5EF4-FFF2-40B4-BE49-F238E27FC236}">
                <a16:creationId xmlns:a16="http://schemas.microsoft.com/office/drawing/2014/main" id="{6EA09EC5-4F10-12DC-99E9-AD7CDD74B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170" y="268361"/>
            <a:ext cx="4580085" cy="58798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icture 12, Picture">
            <a:extLst>
              <a:ext uri="{FF2B5EF4-FFF2-40B4-BE49-F238E27FC236}">
                <a16:creationId xmlns:a16="http://schemas.microsoft.com/office/drawing/2014/main" id="{D7E2118B-067F-0A96-EB74-9B5F8DF19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318" y="2727933"/>
            <a:ext cx="5827629" cy="3141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79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FBD1C-B488-9624-B3F7-5D61A325732E}"/>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B2D961E-CA13-3084-E2B2-315F5920D71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4" name="Title 1">
            <a:extLst>
              <a:ext uri="{FF2B5EF4-FFF2-40B4-BE49-F238E27FC236}">
                <a16:creationId xmlns:a16="http://schemas.microsoft.com/office/drawing/2014/main" id="{A8EFDB27-E196-674A-6394-4D6E834B9284}"/>
              </a:ext>
            </a:extLst>
          </p:cNvPr>
          <p:cNvSpPr>
            <a:spLocks noGrp="1"/>
          </p:cNvSpPr>
          <p:nvPr>
            <p:ph type="title"/>
          </p:nvPr>
        </p:nvSpPr>
        <p:spPr>
          <a:xfrm>
            <a:off x="1322318" y="268361"/>
            <a:ext cx="7288282" cy="705246"/>
          </a:xfrm>
        </p:spPr>
        <p:txBody>
          <a:bodyPr/>
          <a:lstStyle/>
          <a:p>
            <a:r>
              <a:rPr lang="en-US" dirty="0"/>
              <a:t>Deploying Power BI Content</a:t>
            </a:r>
          </a:p>
        </p:txBody>
      </p:sp>
      <p:sp>
        <p:nvSpPr>
          <p:cNvPr id="5" name="TextBox 4">
            <a:extLst>
              <a:ext uri="{FF2B5EF4-FFF2-40B4-BE49-F238E27FC236}">
                <a16:creationId xmlns:a16="http://schemas.microsoft.com/office/drawing/2014/main" id="{B31AA511-AAF1-7BBE-DB2D-19A9DE849CB4}"/>
              </a:ext>
            </a:extLst>
          </p:cNvPr>
          <p:cNvSpPr txBox="1"/>
          <p:nvPr/>
        </p:nvSpPr>
        <p:spPr>
          <a:xfrm>
            <a:off x="1322318" y="973607"/>
            <a:ext cx="6108852" cy="2585323"/>
          </a:xfrm>
          <a:prstGeom prst="rect">
            <a:avLst/>
          </a:prstGeom>
          <a:noFill/>
        </p:spPr>
        <p:txBody>
          <a:bodyPr wrap="square">
            <a:spAutoFit/>
          </a:bodyPr>
          <a:lstStyle/>
          <a:p>
            <a:r>
              <a:rPr lang="en-US" sz="1800" b="0" i="0" dirty="0">
                <a:solidFill>
                  <a:srgbClr val="000000"/>
                </a:solidFill>
                <a:effectLst/>
              </a:rPr>
              <a:t>Another way in which governance is commonly enforced is through the use of a phased approach for the development and deployment of content. A common approach used in software testing and engineering is called </a:t>
            </a:r>
            <a:r>
              <a:rPr lang="en-US" sz="1800" b="1" i="0" dirty="0">
                <a:solidFill>
                  <a:srgbClr val="008000"/>
                </a:solidFill>
                <a:effectLst/>
              </a:rPr>
              <a:t>DTAP</a:t>
            </a:r>
            <a:r>
              <a:rPr lang="en-US" sz="1800" b="0" i="0" dirty="0">
                <a:solidFill>
                  <a:srgbClr val="000000"/>
                </a:solidFill>
                <a:effectLst/>
              </a:rPr>
              <a:t> for </a:t>
            </a:r>
            <a:r>
              <a:rPr lang="en-US" sz="1800" b="1" i="0" dirty="0">
                <a:solidFill>
                  <a:srgbClr val="008000"/>
                </a:solidFill>
                <a:effectLst/>
              </a:rPr>
              <a:t>Development</a:t>
            </a:r>
            <a:r>
              <a:rPr lang="en-US" sz="1800" b="0" i="0" dirty="0">
                <a:solidFill>
                  <a:srgbClr val="000000"/>
                </a:solidFill>
                <a:effectLst/>
              </a:rPr>
              <a:t>, </a:t>
            </a:r>
            <a:r>
              <a:rPr lang="en-US" sz="1800" b="1" i="0" dirty="0">
                <a:solidFill>
                  <a:srgbClr val="008000"/>
                </a:solidFill>
                <a:effectLst/>
              </a:rPr>
              <a:t>Testing</a:t>
            </a:r>
            <a:r>
              <a:rPr lang="en-US" sz="1800" b="0" i="0" dirty="0">
                <a:solidFill>
                  <a:srgbClr val="000000"/>
                </a:solidFill>
                <a:effectLst/>
              </a:rPr>
              <a:t>, </a:t>
            </a:r>
            <a:r>
              <a:rPr lang="en-US" sz="1800" b="1" i="0" dirty="0">
                <a:solidFill>
                  <a:srgbClr val="008000"/>
                </a:solidFill>
                <a:effectLst/>
              </a:rPr>
              <a:t>Acceptance</a:t>
            </a:r>
            <a:r>
              <a:rPr lang="en-US" sz="1800" b="0" i="0" dirty="0">
                <a:solidFill>
                  <a:srgbClr val="000000"/>
                </a:solidFill>
                <a:effectLst/>
              </a:rPr>
              <a:t>, and </a:t>
            </a:r>
            <a:r>
              <a:rPr lang="en-US" sz="1800" b="1" i="0" dirty="0">
                <a:solidFill>
                  <a:srgbClr val="008000"/>
                </a:solidFill>
                <a:effectLst/>
              </a:rPr>
              <a:t>Production</a:t>
            </a:r>
            <a:r>
              <a:rPr lang="en-US" sz="1800" b="0" i="0" dirty="0">
                <a:solidFill>
                  <a:srgbClr val="000000"/>
                </a:solidFill>
                <a:effectLst/>
              </a:rPr>
              <a:t>. The letters of the acronym denote the environments and steps used during the engineering and testing of software and the particular steps and environments used can vary between three and five. </a:t>
            </a:r>
            <a:endParaRPr lang="en-US" dirty="0"/>
          </a:p>
        </p:txBody>
      </p:sp>
      <p:pic>
        <p:nvPicPr>
          <p:cNvPr id="9218" name="Picture 2" descr="Picture 13, Picture">
            <a:extLst>
              <a:ext uri="{FF2B5EF4-FFF2-40B4-BE49-F238E27FC236}">
                <a16:creationId xmlns:a16="http://schemas.microsoft.com/office/drawing/2014/main" id="{12C7C3F1-2A4F-4C2A-4CBB-82D547DD1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3558930"/>
            <a:ext cx="7115175" cy="838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icture 374966211, Picture">
            <a:extLst>
              <a:ext uri="{FF2B5EF4-FFF2-40B4-BE49-F238E27FC236}">
                <a16:creationId xmlns:a16="http://schemas.microsoft.com/office/drawing/2014/main" id="{085D4F75-6650-E795-494E-DED220BC8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32" y="4387849"/>
            <a:ext cx="11544300" cy="23336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icture 16, Picture">
            <a:extLst>
              <a:ext uri="{FF2B5EF4-FFF2-40B4-BE49-F238E27FC236}">
                <a16:creationId xmlns:a16="http://schemas.microsoft.com/office/drawing/2014/main" id="{7C23F1B7-58D6-CA18-5370-EFCF61990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98" y="973607"/>
            <a:ext cx="4012134" cy="222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31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F7C09-0F45-7302-36E0-A8578094AF8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E56261B-60E6-0901-1B33-7257A69FD56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4" name="Title 1">
            <a:extLst>
              <a:ext uri="{FF2B5EF4-FFF2-40B4-BE49-F238E27FC236}">
                <a16:creationId xmlns:a16="http://schemas.microsoft.com/office/drawing/2014/main" id="{039C7572-1BBE-C64F-92B3-B1A99CEED30F}"/>
              </a:ext>
            </a:extLst>
          </p:cNvPr>
          <p:cNvSpPr>
            <a:spLocks noGrp="1"/>
          </p:cNvSpPr>
          <p:nvPr>
            <p:ph type="title"/>
          </p:nvPr>
        </p:nvSpPr>
        <p:spPr>
          <a:xfrm>
            <a:off x="1322318" y="268361"/>
            <a:ext cx="7288282" cy="705246"/>
          </a:xfrm>
        </p:spPr>
        <p:txBody>
          <a:bodyPr/>
          <a:lstStyle/>
          <a:p>
            <a:r>
              <a:rPr lang="en-US" dirty="0"/>
              <a:t>Gateway Governance</a:t>
            </a:r>
          </a:p>
        </p:txBody>
      </p:sp>
      <p:sp>
        <p:nvSpPr>
          <p:cNvPr id="5" name="TextBox 4">
            <a:extLst>
              <a:ext uri="{FF2B5EF4-FFF2-40B4-BE49-F238E27FC236}">
                <a16:creationId xmlns:a16="http://schemas.microsoft.com/office/drawing/2014/main" id="{EC17B3A7-FFAD-FDAD-FD89-11CC309BE8FF}"/>
              </a:ext>
            </a:extLst>
          </p:cNvPr>
          <p:cNvSpPr txBox="1"/>
          <p:nvPr/>
        </p:nvSpPr>
        <p:spPr>
          <a:xfrm>
            <a:off x="1322318" y="973607"/>
            <a:ext cx="6108852" cy="646331"/>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You can govern who can install data gateways if you have the </a:t>
            </a:r>
            <a:r>
              <a:rPr lang="en-US" sz="1800" b="1" i="0" dirty="0">
                <a:solidFill>
                  <a:srgbClr val="008000"/>
                </a:solidFill>
                <a:effectLst/>
                <a:latin typeface="Calibri" panose="020F0502020204030204" pitchFamily="34" charset="0"/>
              </a:rPr>
              <a:t>Global Admin</a:t>
            </a:r>
            <a:r>
              <a:rPr lang="en-US" sz="1800" b="0" i="0" dirty="0">
                <a:solidFill>
                  <a:srgbClr val="000000"/>
                </a:solidFill>
                <a:effectLst/>
                <a:latin typeface="Calibri" panose="020F0502020204030204" pitchFamily="34" charset="0"/>
              </a:rPr>
              <a:t> or </a:t>
            </a:r>
            <a:r>
              <a:rPr lang="en-US" sz="1800" b="1" i="0" dirty="0">
                <a:solidFill>
                  <a:srgbClr val="008000"/>
                </a:solidFill>
                <a:effectLst/>
                <a:latin typeface="Calibri" panose="020F0502020204030204" pitchFamily="34" charset="0"/>
              </a:rPr>
              <a:t>Fabric Admin</a:t>
            </a:r>
            <a:r>
              <a:rPr lang="en-US" sz="1800" b="0" i="0" dirty="0">
                <a:solidFill>
                  <a:srgbClr val="000000"/>
                </a:solidFill>
                <a:effectLst/>
                <a:latin typeface="Calibri" panose="020F0502020204030204" pitchFamily="34" charset="0"/>
              </a:rPr>
              <a:t> role within </a:t>
            </a:r>
            <a:r>
              <a:rPr lang="en-US" sz="1800" b="1" i="0" dirty="0">
                <a:solidFill>
                  <a:srgbClr val="008000"/>
                </a:solidFill>
                <a:effectLst/>
                <a:latin typeface="Calibri" panose="020F0502020204030204" pitchFamily="34" charset="0"/>
              </a:rPr>
              <a:t>Entra</a:t>
            </a:r>
            <a:r>
              <a:rPr lang="en-US" sz="1800" b="0" i="0" dirty="0">
                <a:solidFill>
                  <a:srgbClr val="000000"/>
                </a:solidFill>
                <a:effectLst/>
                <a:latin typeface="Calibri" panose="020F0502020204030204" pitchFamily="34" charset="0"/>
              </a:rPr>
              <a:t>.</a:t>
            </a:r>
            <a:endParaRPr lang="en-US" dirty="0"/>
          </a:p>
        </p:txBody>
      </p:sp>
      <p:pic>
        <p:nvPicPr>
          <p:cNvPr id="10242" name="Picture 2" descr="Picture 18, Picture">
            <a:extLst>
              <a:ext uri="{FF2B5EF4-FFF2-40B4-BE49-F238E27FC236}">
                <a16:creationId xmlns:a16="http://schemas.microsoft.com/office/drawing/2014/main" id="{276D6BDE-6391-D81A-EBD4-072AE75FF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02" y="1854571"/>
            <a:ext cx="6074048" cy="153145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 screenshot of a computer&#10;&#10;Description automatically generated, Picture">
            <a:extLst>
              <a:ext uri="{FF2B5EF4-FFF2-40B4-BE49-F238E27FC236}">
                <a16:creationId xmlns:a16="http://schemas.microsoft.com/office/drawing/2014/main" id="{AD624107-F34B-CD66-FFCE-5576AF5BC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003" y="4266994"/>
            <a:ext cx="6074047" cy="176887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A screenshot of a computer&#10;&#10;Description automatically generated, Picture">
            <a:extLst>
              <a:ext uri="{FF2B5EF4-FFF2-40B4-BE49-F238E27FC236}">
                <a16:creationId xmlns:a16="http://schemas.microsoft.com/office/drawing/2014/main" id="{FF2CFE1B-25F0-85BA-98BB-B5C60B769E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170" y="1854571"/>
            <a:ext cx="4247117" cy="4356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44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F69DE-46DC-0132-4259-4C7E54201B2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F88755D-2BD5-D436-1C48-CFF393670C2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
        <p:nvSpPr>
          <p:cNvPr id="4" name="Title 1">
            <a:extLst>
              <a:ext uri="{FF2B5EF4-FFF2-40B4-BE49-F238E27FC236}">
                <a16:creationId xmlns:a16="http://schemas.microsoft.com/office/drawing/2014/main" id="{DB01030E-36B3-834C-B203-B6D210560F67}"/>
              </a:ext>
            </a:extLst>
          </p:cNvPr>
          <p:cNvSpPr>
            <a:spLocks noGrp="1"/>
          </p:cNvSpPr>
          <p:nvPr>
            <p:ph type="title"/>
          </p:nvPr>
        </p:nvSpPr>
        <p:spPr>
          <a:xfrm>
            <a:off x="1322318" y="268361"/>
            <a:ext cx="7288282" cy="705246"/>
          </a:xfrm>
        </p:spPr>
        <p:txBody>
          <a:bodyPr/>
          <a:lstStyle/>
          <a:p>
            <a:r>
              <a:rPr lang="en-US" dirty="0"/>
              <a:t>Purview</a:t>
            </a:r>
          </a:p>
        </p:txBody>
      </p:sp>
      <p:sp>
        <p:nvSpPr>
          <p:cNvPr id="5" name="TextBox 4">
            <a:extLst>
              <a:ext uri="{FF2B5EF4-FFF2-40B4-BE49-F238E27FC236}">
                <a16:creationId xmlns:a16="http://schemas.microsoft.com/office/drawing/2014/main" id="{D6805BE1-2A4D-10AA-D8F3-DE7A7D00A113}"/>
              </a:ext>
            </a:extLst>
          </p:cNvPr>
          <p:cNvSpPr txBox="1"/>
          <p:nvPr/>
        </p:nvSpPr>
        <p:spPr>
          <a:xfrm>
            <a:off x="1412914" y="973607"/>
            <a:ext cx="4569245" cy="5078313"/>
          </a:xfrm>
          <a:prstGeom prst="rect">
            <a:avLst/>
          </a:prstGeom>
          <a:noFill/>
        </p:spPr>
        <p:txBody>
          <a:bodyPr wrap="square">
            <a:spAutoFit/>
          </a:bodyPr>
          <a:lstStyle/>
          <a:p>
            <a:r>
              <a:rPr lang="en-US" dirty="0"/>
              <a:t>Microsoft Purview assists organizations in managing, protecting and governing their data. In fact, Microsoft Purview is essentially an umbrella for a number of previous loosely related data security and compliance solutions including: </a:t>
            </a:r>
          </a:p>
          <a:p>
            <a:pPr marL="285750" indent="-285750">
              <a:buFont typeface="Arial" panose="020B0604020202020204" pitchFamily="34" charset="0"/>
              <a:buChar char="•"/>
            </a:pPr>
            <a:r>
              <a:rPr lang="en-US" dirty="0"/>
              <a:t>Data Loss Prevention </a:t>
            </a:r>
          </a:p>
          <a:p>
            <a:pPr marL="285750" indent="-285750">
              <a:buFont typeface="Arial" panose="020B0604020202020204" pitchFamily="34" charset="0"/>
              <a:buChar char="•"/>
            </a:pPr>
            <a:r>
              <a:rPr lang="en-US" dirty="0"/>
              <a:t>Information Barriers </a:t>
            </a:r>
          </a:p>
          <a:p>
            <a:pPr marL="285750" indent="-285750">
              <a:buFont typeface="Arial" panose="020B0604020202020204" pitchFamily="34" charset="0"/>
              <a:buChar char="•"/>
            </a:pPr>
            <a:r>
              <a:rPr lang="en-US" dirty="0"/>
              <a:t>Information Protection </a:t>
            </a:r>
          </a:p>
          <a:p>
            <a:pPr marL="285750" indent="-285750">
              <a:buFont typeface="Arial" panose="020B0604020202020204" pitchFamily="34" charset="0"/>
              <a:buChar char="•"/>
            </a:pPr>
            <a:r>
              <a:rPr lang="en-US" dirty="0"/>
              <a:t>Insider Risk Management </a:t>
            </a:r>
          </a:p>
          <a:p>
            <a:pPr marL="285750" indent="-285750">
              <a:buFont typeface="Arial" panose="020B0604020202020204" pitchFamily="34" charset="0"/>
              <a:buChar char="•"/>
            </a:pPr>
            <a:r>
              <a:rPr lang="en-US" dirty="0"/>
              <a:t>Privileged Access Management </a:t>
            </a:r>
          </a:p>
          <a:p>
            <a:pPr marL="285750" indent="-285750">
              <a:buFont typeface="Arial" panose="020B0604020202020204" pitchFamily="34" charset="0"/>
              <a:buChar char="•"/>
            </a:pPr>
            <a:endParaRPr lang="en-US" dirty="0"/>
          </a:p>
          <a:p>
            <a:r>
              <a:rPr lang="en-US" dirty="0"/>
              <a:t>Certain Microsoft Purview functionality is included in a Microsoft Fabric trial. However, to make full use of Purview requires separate licensing such as Purview Information Protection for Office 365 licenses. </a:t>
            </a:r>
          </a:p>
        </p:txBody>
      </p:sp>
      <p:pic>
        <p:nvPicPr>
          <p:cNvPr id="11266" name="Picture 2" descr="A screenshot of a computer&#10;&#10;Description automatically generated, Picture">
            <a:extLst>
              <a:ext uri="{FF2B5EF4-FFF2-40B4-BE49-F238E27FC236}">
                <a16:creationId xmlns:a16="http://schemas.microsoft.com/office/drawing/2014/main" id="{5AC3923F-90E2-1DF2-493E-DA2F8986D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73607"/>
            <a:ext cx="5804830" cy="405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02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Adopting Power BI</a:t>
            </a:r>
          </a:p>
        </p:txBody>
      </p:sp>
    </p:spTree>
    <p:extLst>
      <p:ext uri="{BB962C8B-B14F-4D97-AF65-F5344CB8AC3E}">
        <p14:creationId xmlns:p14="http://schemas.microsoft.com/office/powerpoint/2010/main" val="178430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B3487-D7AC-7E9C-7727-6FFE5C2DF28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C723D91-0717-3B8F-8CB8-89F395816BB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2" name="Title 1">
            <a:extLst>
              <a:ext uri="{FF2B5EF4-FFF2-40B4-BE49-F238E27FC236}">
                <a16:creationId xmlns:a16="http://schemas.microsoft.com/office/drawing/2014/main" id="{1A925842-1526-40B2-E3DD-E70CC9DA3D1F}"/>
              </a:ext>
            </a:extLst>
          </p:cNvPr>
          <p:cNvSpPr>
            <a:spLocks noGrp="1"/>
          </p:cNvSpPr>
          <p:nvPr>
            <p:ph type="title"/>
          </p:nvPr>
        </p:nvSpPr>
        <p:spPr>
          <a:xfrm>
            <a:off x="1322318" y="268361"/>
            <a:ext cx="7288282" cy="586834"/>
          </a:xfrm>
        </p:spPr>
        <p:txBody>
          <a:bodyPr/>
          <a:lstStyle/>
          <a:p>
            <a:r>
              <a:rPr lang="en-US" dirty="0"/>
              <a:t>Adoption Strategies</a:t>
            </a:r>
          </a:p>
        </p:txBody>
      </p:sp>
      <p:sp>
        <p:nvSpPr>
          <p:cNvPr id="4" name="TextBox 3">
            <a:extLst>
              <a:ext uri="{FF2B5EF4-FFF2-40B4-BE49-F238E27FC236}">
                <a16:creationId xmlns:a16="http://schemas.microsoft.com/office/drawing/2014/main" id="{A6CC7BC8-2C17-A242-8833-8CCA445A2642}"/>
              </a:ext>
            </a:extLst>
          </p:cNvPr>
          <p:cNvSpPr txBox="1"/>
          <p:nvPr/>
        </p:nvSpPr>
        <p:spPr>
          <a:xfrm>
            <a:off x="1322318" y="855195"/>
            <a:ext cx="6101482" cy="2308324"/>
          </a:xfrm>
          <a:prstGeom prst="rect">
            <a:avLst/>
          </a:prstGeom>
          <a:noFill/>
        </p:spPr>
        <p:txBody>
          <a:bodyPr wrap="square">
            <a:spAutoFit/>
          </a:bodyPr>
          <a:lstStyle/>
          <a:p>
            <a:r>
              <a:rPr lang="en-US" b="0" i="0">
                <a:solidFill>
                  <a:srgbClr val="000000"/>
                </a:solidFill>
                <a:effectLst/>
              </a:rPr>
              <a:t>Adoption as covered here is the diffusion of a disruptive technology within an organization. It means that a technology progresses from being used infrequently by a small percentage of an organization to being used by the entire organization on a daily basis. Power BI, a self-service business intelligence technology, should be viewed as a disruptive technology that must be evangelized in order to promote its use throughout an organization.</a:t>
            </a:r>
            <a:endParaRPr lang="en-US" dirty="0"/>
          </a:p>
        </p:txBody>
      </p:sp>
      <p:pic>
        <p:nvPicPr>
          <p:cNvPr id="12290" name="Picture 2" descr="Figure 12.13 – Diffusion of innovation bell curve , Picture">
            <a:extLst>
              <a:ext uri="{FF2B5EF4-FFF2-40B4-BE49-F238E27FC236}">
                <a16:creationId xmlns:a16="http://schemas.microsoft.com/office/drawing/2014/main" id="{94C1EBBC-EA81-CBB0-B02D-FA8DDE56E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3428999"/>
            <a:ext cx="6101482" cy="279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02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79AD-6FD5-ACA6-A86A-84C7285E5AA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817AC87E-88D0-2852-C841-3D4C8FBBA25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
        <p:nvSpPr>
          <p:cNvPr id="2" name="Title 1">
            <a:extLst>
              <a:ext uri="{FF2B5EF4-FFF2-40B4-BE49-F238E27FC236}">
                <a16:creationId xmlns:a16="http://schemas.microsoft.com/office/drawing/2014/main" id="{4022056A-7547-ABF7-3748-71DA9A965B86}"/>
              </a:ext>
            </a:extLst>
          </p:cNvPr>
          <p:cNvSpPr>
            <a:spLocks noGrp="1"/>
          </p:cNvSpPr>
          <p:nvPr>
            <p:ph type="title"/>
          </p:nvPr>
        </p:nvSpPr>
        <p:spPr>
          <a:xfrm>
            <a:off x="1322318" y="268361"/>
            <a:ext cx="7288282" cy="586834"/>
          </a:xfrm>
        </p:spPr>
        <p:txBody>
          <a:bodyPr/>
          <a:lstStyle/>
          <a:p>
            <a:r>
              <a:rPr lang="en-US" dirty="0"/>
              <a:t>Publishing</a:t>
            </a:r>
          </a:p>
        </p:txBody>
      </p:sp>
      <p:sp>
        <p:nvSpPr>
          <p:cNvPr id="5" name="TextBox 4">
            <a:extLst>
              <a:ext uri="{FF2B5EF4-FFF2-40B4-BE49-F238E27FC236}">
                <a16:creationId xmlns:a16="http://schemas.microsoft.com/office/drawing/2014/main" id="{2A102C4C-C11A-BD9A-0BA8-A60D2A2624DB}"/>
              </a:ext>
            </a:extLst>
          </p:cNvPr>
          <p:cNvSpPr txBox="1"/>
          <p:nvPr/>
        </p:nvSpPr>
        <p:spPr>
          <a:xfrm>
            <a:off x="1322318" y="1102148"/>
            <a:ext cx="6101482" cy="369332"/>
          </a:xfrm>
          <a:prstGeom prst="rect">
            <a:avLst/>
          </a:prstGeom>
          <a:noFill/>
        </p:spPr>
        <p:txBody>
          <a:bodyPr wrap="square">
            <a:spAutoFit/>
          </a:bodyPr>
          <a:lstStyle/>
          <a:p>
            <a:pPr algn="l" rtl="0" fontAlgn="base">
              <a:spcBef>
                <a:spcPts val="600"/>
              </a:spcBef>
              <a:spcAft>
                <a:spcPts val="600"/>
              </a:spcAft>
            </a:pPr>
            <a:r>
              <a:rPr lang="en-US" sz="1800" b="0" i="0" dirty="0">
                <a:solidFill>
                  <a:srgbClr val="000000"/>
                </a:solidFill>
                <a:effectLst/>
              </a:rPr>
              <a:t>Publishing reports is done in Power BI Desktop.</a:t>
            </a:r>
            <a:endParaRPr lang="en-US" b="0" i="0" dirty="0">
              <a:solidFill>
                <a:srgbClr val="000000"/>
              </a:solidFill>
              <a:effectLst/>
            </a:endParaRPr>
          </a:p>
        </p:txBody>
      </p:sp>
      <p:pic>
        <p:nvPicPr>
          <p:cNvPr id="3074" name="Picture 2" descr="Picture 1, Picture">
            <a:extLst>
              <a:ext uri="{FF2B5EF4-FFF2-40B4-BE49-F238E27FC236}">
                <a16:creationId xmlns:a16="http://schemas.microsoft.com/office/drawing/2014/main" id="{41706D2E-5FF4-DCA8-9719-59F0CA484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781" y="1657761"/>
            <a:ext cx="6161232" cy="387139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icture 1, Picture">
            <a:extLst>
              <a:ext uri="{FF2B5EF4-FFF2-40B4-BE49-F238E27FC236}">
                <a16:creationId xmlns:a16="http://schemas.microsoft.com/office/drawing/2014/main" id="{C0EBC9FF-2A80-F73A-1626-14CFD011E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0864" y="1657760"/>
            <a:ext cx="3784011" cy="17712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screenshot of a computer&#10;&#10;Description automatically generated, Picture">
            <a:extLst>
              <a:ext uri="{FF2B5EF4-FFF2-40B4-BE49-F238E27FC236}">
                <a16:creationId xmlns:a16="http://schemas.microsoft.com/office/drawing/2014/main" id="{17865E7D-1C74-9BFB-4B1F-AB54069EE8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863" y="3682525"/>
            <a:ext cx="3784011" cy="222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5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9613B-0266-08B6-EE5A-44833D3D1985}"/>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490F57A9-2490-59A7-F563-874CB267C42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
        <p:nvSpPr>
          <p:cNvPr id="2" name="Title 1">
            <a:extLst>
              <a:ext uri="{FF2B5EF4-FFF2-40B4-BE49-F238E27FC236}">
                <a16:creationId xmlns:a16="http://schemas.microsoft.com/office/drawing/2014/main" id="{E8C69BF3-526A-31C1-8CCC-68AB44B9C259}"/>
              </a:ext>
            </a:extLst>
          </p:cNvPr>
          <p:cNvSpPr>
            <a:spLocks noGrp="1"/>
          </p:cNvSpPr>
          <p:nvPr>
            <p:ph type="title"/>
          </p:nvPr>
        </p:nvSpPr>
        <p:spPr>
          <a:xfrm>
            <a:off x="1322318" y="268361"/>
            <a:ext cx="7288282" cy="586834"/>
          </a:xfrm>
        </p:spPr>
        <p:txBody>
          <a:bodyPr/>
          <a:lstStyle/>
          <a:p>
            <a:r>
              <a:rPr lang="en-US" dirty="0"/>
              <a:t>Sharing</a:t>
            </a:r>
          </a:p>
        </p:txBody>
      </p:sp>
      <p:sp>
        <p:nvSpPr>
          <p:cNvPr id="5" name="TextBox 4">
            <a:extLst>
              <a:ext uri="{FF2B5EF4-FFF2-40B4-BE49-F238E27FC236}">
                <a16:creationId xmlns:a16="http://schemas.microsoft.com/office/drawing/2014/main" id="{53345CCB-E525-CBE7-8EEF-59E7B111B161}"/>
              </a:ext>
            </a:extLst>
          </p:cNvPr>
          <p:cNvSpPr txBox="1"/>
          <p:nvPr/>
        </p:nvSpPr>
        <p:spPr>
          <a:xfrm>
            <a:off x="1322318" y="1102148"/>
            <a:ext cx="6101482" cy="2031325"/>
          </a:xfrm>
          <a:prstGeom prst="rect">
            <a:avLst/>
          </a:prstGeom>
          <a:noFill/>
        </p:spPr>
        <p:txBody>
          <a:bodyPr wrap="square">
            <a:spAutoFit/>
          </a:bodyPr>
          <a:lstStyle/>
          <a:p>
            <a:pPr algn="l" rtl="0" fontAlgn="base">
              <a:spcBef>
                <a:spcPts val="600"/>
              </a:spcBef>
              <a:spcAft>
                <a:spcPts val="600"/>
              </a:spcAft>
            </a:pPr>
            <a:r>
              <a:rPr lang="en-US" sz="1800" b="0" i="0" dirty="0">
                <a:solidFill>
                  <a:srgbClr val="000000"/>
                </a:solidFill>
                <a:effectLst/>
              </a:rPr>
              <a:t>Sharing is a paid feature that requires a Power BI Pro or Premium Per User license . This means that all of the users that can view a shared report must have a Power BI Pro license to view a shared report. Power BI PPU works similarly. If the user publishing the report publishes the report to a Premium Per User workspace, then all users must have a Premium Per User license to view the report.</a:t>
            </a:r>
            <a:endParaRPr lang="en-US" b="0" i="0" dirty="0">
              <a:solidFill>
                <a:srgbClr val="000000"/>
              </a:solidFill>
              <a:effectLst/>
            </a:endParaRPr>
          </a:p>
        </p:txBody>
      </p:sp>
      <p:pic>
        <p:nvPicPr>
          <p:cNvPr id="4098" name="Picture 2" descr="Picture 1, Picture">
            <a:extLst>
              <a:ext uri="{FF2B5EF4-FFF2-40B4-BE49-F238E27FC236}">
                <a16:creationId xmlns:a16="http://schemas.microsoft.com/office/drawing/2014/main" id="{7BD2E632-A144-F6C2-E082-BF3E77F32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3233635"/>
            <a:ext cx="6101482" cy="10936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screenshot of a phone&#10;&#10;Description automatically generated, Picture">
            <a:extLst>
              <a:ext uri="{FF2B5EF4-FFF2-40B4-BE49-F238E27FC236}">
                <a16:creationId xmlns:a16="http://schemas.microsoft.com/office/drawing/2014/main" id="{4C578EEB-C213-B069-D08A-EA1BEFF7C1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4625" y="268362"/>
            <a:ext cx="2316688" cy="309544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 screenshot of a phone&#10;&#10;Description automatically generated, Picture">
            <a:extLst>
              <a:ext uri="{FF2B5EF4-FFF2-40B4-BE49-F238E27FC236}">
                <a16:creationId xmlns:a16="http://schemas.microsoft.com/office/drawing/2014/main" id="{9661A6B8-1B70-6DDD-4306-AADB2C412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17962" y="3363809"/>
            <a:ext cx="2422171" cy="335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91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a:bodyPr>
          <a:lstStyle/>
          <a:p>
            <a:r>
              <a:rPr lang="en-US" dirty="0"/>
              <a:t>Understanding usage models</a:t>
            </a:r>
          </a:p>
          <a:p>
            <a:r>
              <a:rPr lang="en-US" dirty="0"/>
              <a:t>Governing and administering Power BI</a:t>
            </a:r>
          </a:p>
          <a:p>
            <a:r>
              <a:rPr lang="en-US" dirty="0"/>
              <a:t>Adopting Power BI</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7785254" cy="5302577"/>
          </a:xfrm>
        </p:spPr>
        <p:txBody>
          <a:bodyPr>
            <a:noAutofit/>
          </a:bodyPr>
          <a:lstStyle/>
          <a:p>
            <a:pPr marL="285750" indent="-285750" algn="l" rtl="0" fontAlgn="base">
              <a:lnSpc>
                <a:spcPct val="100000"/>
              </a:lnSpc>
              <a:buFont typeface="Arial" panose="020B0604020202020204" pitchFamily="34" charset="0"/>
              <a:buChar char="•"/>
            </a:pPr>
            <a:r>
              <a:rPr lang="en-US" sz="1400" b="0" i="0" dirty="0">
                <a:effectLst/>
              </a:rPr>
              <a:t>What is a Power BI usage model? </a:t>
            </a:r>
          </a:p>
          <a:p>
            <a:pPr marL="285750" indent="-285750" algn="l" rtl="0" fontAlgn="base">
              <a:lnSpc>
                <a:spcPct val="100000"/>
              </a:lnSpc>
              <a:buFont typeface="Arial" panose="020B0604020202020204" pitchFamily="34" charset="0"/>
              <a:buChar char="•"/>
            </a:pPr>
            <a:r>
              <a:rPr lang="en-US" sz="1400" b="0" i="0" dirty="0">
                <a:effectLst/>
              </a:rPr>
              <a:t>What usage model is used by many new Power BI deployments? </a:t>
            </a:r>
          </a:p>
          <a:p>
            <a:pPr marL="285750" indent="-285750" algn="l" rtl="0" fontAlgn="base">
              <a:lnSpc>
                <a:spcPct val="100000"/>
              </a:lnSpc>
              <a:buFont typeface="Arial" panose="020B0604020202020204" pitchFamily="34" charset="0"/>
              <a:buChar char="•"/>
            </a:pPr>
            <a:r>
              <a:rPr lang="en-US" sz="1400" b="0" i="0" dirty="0">
                <a:effectLst/>
              </a:rPr>
              <a:t>What are the strengths and weaknesses of the centralized usage model? </a:t>
            </a:r>
          </a:p>
          <a:p>
            <a:pPr marL="285750" indent="-285750" algn="l" rtl="0" fontAlgn="base">
              <a:lnSpc>
                <a:spcPct val="100000"/>
              </a:lnSpc>
              <a:buFont typeface="Arial" panose="020B0604020202020204" pitchFamily="34" charset="0"/>
              <a:buChar char="•"/>
            </a:pPr>
            <a:r>
              <a:rPr lang="en-US" sz="1400" b="0" i="0" dirty="0">
                <a:effectLst/>
              </a:rPr>
              <a:t>How do the federated and golden semantic model usage models address the weaknesses of the centralized usage model? </a:t>
            </a:r>
          </a:p>
          <a:p>
            <a:pPr marL="285750" indent="-285750" algn="l" rtl="0" fontAlgn="base">
              <a:lnSpc>
                <a:spcPct val="100000"/>
              </a:lnSpc>
              <a:buFont typeface="Arial" panose="020B0604020202020204" pitchFamily="34" charset="0"/>
              <a:buChar char="•"/>
            </a:pPr>
            <a:r>
              <a:rPr lang="en-US" sz="1400" b="0" i="0" dirty="0">
                <a:effectLst/>
              </a:rPr>
              <a:t>What are the overall goals of governance in terms of Power BI? </a:t>
            </a:r>
          </a:p>
          <a:p>
            <a:pPr marL="285750" indent="-285750" algn="l" rtl="0" fontAlgn="base">
              <a:lnSpc>
                <a:spcPct val="100000"/>
              </a:lnSpc>
              <a:buFont typeface="Arial" panose="020B0604020202020204" pitchFamily="34" charset="0"/>
              <a:buChar char="•"/>
            </a:pPr>
            <a:r>
              <a:rPr lang="en-US" sz="1400" b="0" i="0" dirty="0">
                <a:effectLst/>
              </a:rPr>
              <a:t>What are three ways to classify content in Power BI? </a:t>
            </a:r>
          </a:p>
          <a:p>
            <a:pPr marL="285750" indent="-285750" algn="l" rtl="0" fontAlgn="base">
              <a:lnSpc>
                <a:spcPct val="100000"/>
              </a:lnSpc>
              <a:buFont typeface="Arial" panose="020B0604020202020204" pitchFamily="34" charset="0"/>
              <a:buChar char="•"/>
            </a:pPr>
            <a:r>
              <a:rPr lang="en-US" sz="1400" b="0" i="0" dirty="0">
                <a:effectLst/>
              </a:rPr>
              <a:t>What approach is recommended when it comes to configuring Power BI tenant settings? </a:t>
            </a:r>
          </a:p>
          <a:p>
            <a:pPr marL="285750" indent="-285750" algn="l" rtl="0" fontAlgn="base">
              <a:lnSpc>
                <a:spcPct val="100000"/>
              </a:lnSpc>
              <a:buFont typeface="Arial" panose="020B0604020202020204" pitchFamily="34" charset="0"/>
              <a:buChar char="•"/>
            </a:pPr>
            <a:r>
              <a:rPr lang="en-US" sz="1400" b="0" i="0" dirty="0">
                <a:effectLst/>
              </a:rPr>
              <a:t>How are Power BI tenant settings accessed? </a:t>
            </a:r>
          </a:p>
          <a:p>
            <a:pPr marL="285750" indent="-285750" algn="l" rtl="0" fontAlgn="base">
              <a:lnSpc>
                <a:spcPct val="100000"/>
              </a:lnSpc>
              <a:buFont typeface="Arial" panose="020B0604020202020204" pitchFamily="34" charset="0"/>
              <a:buChar char="•"/>
            </a:pPr>
            <a:r>
              <a:rPr lang="en-US" sz="1400" b="0" i="0" dirty="0">
                <a:effectLst/>
              </a:rPr>
              <a:t>How to do organizational visuals assist in governance? </a:t>
            </a:r>
          </a:p>
          <a:p>
            <a:pPr marL="285750" indent="-285750" algn="l" rtl="0" fontAlgn="base">
              <a:lnSpc>
                <a:spcPct val="100000"/>
              </a:lnSpc>
              <a:buFont typeface="Arial" panose="020B0604020202020204" pitchFamily="34" charset="0"/>
              <a:buChar char="•"/>
            </a:pPr>
            <a:r>
              <a:rPr lang="en-US" sz="1400" b="0" i="0" dirty="0">
                <a:effectLst/>
              </a:rPr>
              <a:t>A phased approach for the development and deployment of content is called what? </a:t>
            </a:r>
          </a:p>
          <a:p>
            <a:pPr marL="285750" indent="-285750" algn="l" rtl="0" fontAlgn="base">
              <a:lnSpc>
                <a:spcPct val="100000"/>
              </a:lnSpc>
              <a:buFont typeface="Arial" panose="020B0604020202020204" pitchFamily="34" charset="0"/>
              <a:buChar char="•"/>
            </a:pPr>
            <a:r>
              <a:rPr lang="en-US" sz="1400" b="0" i="0" dirty="0">
                <a:effectLst/>
              </a:rPr>
              <a:t>What feature in Power BI Premium enables the phased development and deployment of content? </a:t>
            </a:r>
          </a:p>
          <a:p>
            <a:pPr marL="285750" indent="-285750" algn="l" rtl="0" fontAlgn="base">
              <a:lnSpc>
                <a:spcPct val="100000"/>
              </a:lnSpc>
              <a:buFont typeface="Arial" panose="020B0604020202020204" pitchFamily="34" charset="0"/>
              <a:buChar char="•"/>
            </a:pPr>
            <a:r>
              <a:rPr lang="en-US" sz="1400" b="0" i="0" dirty="0">
                <a:effectLst/>
              </a:rPr>
              <a:t>What Entra roles allow the governance of gateway installers? </a:t>
            </a:r>
          </a:p>
          <a:p>
            <a:pPr marL="285750" indent="-285750" algn="l" rtl="0" fontAlgn="base">
              <a:lnSpc>
                <a:spcPct val="100000"/>
              </a:lnSpc>
              <a:buFont typeface="Arial" panose="020B0604020202020204" pitchFamily="34" charset="0"/>
              <a:buChar char="•"/>
            </a:pPr>
            <a:r>
              <a:rPr lang="en-US" sz="1400" b="0" i="0" dirty="0">
                <a:effectLst/>
              </a:rPr>
              <a:t>What is Microsoft Purview? </a:t>
            </a:r>
          </a:p>
          <a:p>
            <a:pPr marL="285750" indent="-285750" algn="l" rtl="0" fontAlgn="base">
              <a:lnSpc>
                <a:spcPct val="100000"/>
              </a:lnSpc>
              <a:buFont typeface="Arial" panose="020B0604020202020204" pitchFamily="34" charset="0"/>
              <a:buChar char="•"/>
            </a:pPr>
            <a:r>
              <a:rPr lang="en-US" sz="1400" b="0" i="0" dirty="0">
                <a:effectLst/>
              </a:rPr>
              <a:t>What is an important trait of early adopters?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1"/>
            <a:ext cx="7288282" cy="1461288"/>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1909412"/>
            <a:ext cx="7424396" cy="4260718"/>
          </a:xfrm>
        </p:spPr>
        <p:txBody>
          <a:bodyPr>
            <a:normAutofit fontScale="55000" lnSpcReduction="2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What is the admin portal?: </a:t>
            </a:r>
            <a:r>
              <a:rPr lang="en-US" dirty="0">
                <a:ea typeface="Calibri" panose="020F0502020204030204" pitchFamily="34" charset="0"/>
                <a:cs typeface="Times New Roman" panose="02020603050405020304" pitchFamily="18" charset="0"/>
                <a:hlinkClick r:id="rId3"/>
              </a:rPr>
              <a:t>https://learn.microsoft.com/en-us/fabric/admin/admin-center</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Fabric domains:  </a:t>
            </a:r>
            <a:r>
              <a:rPr lang="en-US" dirty="0">
                <a:ea typeface="Calibri" panose="020F0502020204030204" pitchFamily="34" charset="0"/>
                <a:cs typeface="Times New Roman" panose="02020603050405020304" pitchFamily="18" charset="0"/>
                <a:hlinkClick r:id="rId4"/>
              </a:rPr>
              <a:t>https://learn.microsoft.com/en-us/fabric/governance/domains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Tags in Microsoft Fabric: </a:t>
            </a:r>
            <a:r>
              <a:rPr lang="en-US" dirty="0">
                <a:ea typeface="Calibri" panose="020F0502020204030204" pitchFamily="34" charset="0"/>
                <a:cs typeface="Times New Roman" panose="02020603050405020304" pitchFamily="18" charset="0"/>
                <a:hlinkClick r:id="rId5"/>
              </a:rPr>
              <a:t>https://learn.microsoft.com/en-us/fabric/governance/tags-overview</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Endorse your content: </a:t>
            </a:r>
            <a:r>
              <a:rPr lang="en-US" dirty="0">
                <a:ea typeface="Calibri" panose="020F0502020204030204" pitchFamily="34" charset="0"/>
                <a:cs typeface="Times New Roman" panose="02020603050405020304" pitchFamily="18" charset="0"/>
                <a:hlinkClick r:id="rId6"/>
              </a:rPr>
              <a:t>https://learn.microsoft.com/en-us/power-bi/collaborate-share/service-endorse-content</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Manage Power BI visuals admin settings: </a:t>
            </a:r>
            <a:r>
              <a:rPr lang="en-US" dirty="0">
                <a:ea typeface="Calibri" panose="020F0502020204030204" pitchFamily="34" charset="0"/>
                <a:cs typeface="Times New Roman" panose="02020603050405020304" pitchFamily="18" charset="0"/>
                <a:hlinkClick r:id="rId7"/>
              </a:rPr>
              <a:t>https://learn.microsoft.com/en-us/fabric/admin/organizational-visuals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About tenant settings: </a:t>
            </a:r>
            <a:r>
              <a:rPr lang="en-US" dirty="0">
                <a:ea typeface="Calibri" panose="020F0502020204030204" pitchFamily="34" charset="0"/>
                <a:cs typeface="Times New Roman" panose="02020603050405020304" pitchFamily="18" charset="0"/>
                <a:hlinkClick r:id="rId8"/>
              </a:rPr>
              <a:t>https://learn.microsoft.com/en-us/fabric/admin/about-tenant-settings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Using the Power BI REST APIs: </a:t>
            </a:r>
            <a:r>
              <a:rPr lang="en-US" dirty="0">
                <a:ea typeface="Calibri" panose="020F0502020204030204" pitchFamily="34" charset="0"/>
                <a:cs typeface="Times New Roman" panose="02020603050405020304" pitchFamily="18" charset="0"/>
                <a:hlinkClick r:id="rId9"/>
              </a:rPr>
              <a:t>https://learn.microsoft.com/en-us/rest/api/power-bi/</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Configure Azure Log Analytics for Power BI: </a:t>
            </a:r>
            <a:r>
              <a:rPr lang="en-US" dirty="0">
                <a:ea typeface="Calibri" panose="020F0502020204030204" pitchFamily="34" charset="0"/>
                <a:cs typeface="Times New Roman" panose="02020603050405020304" pitchFamily="18" charset="0"/>
                <a:hlinkClick r:id="rId10"/>
              </a:rPr>
              <a:t>https://learn.microsoft.com/en-us/power-bi/transform-model/log-analytics/desktop-log-analytics-configure</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Private lines for secure access to Fabric: </a:t>
            </a:r>
            <a:r>
              <a:rPr lang="en-US" dirty="0">
                <a:ea typeface="Calibri" panose="020F0502020204030204" pitchFamily="34" charset="0"/>
                <a:cs typeface="Times New Roman" panose="02020603050405020304" pitchFamily="18" charset="0"/>
                <a:hlinkClick r:id="rId11"/>
              </a:rPr>
              <a:t>https://learn.microsoft.com/en-us/fabric/security/security-private-links-overview</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The deployment pipeline process:  </a:t>
            </a:r>
            <a:r>
              <a:rPr lang="en-US" dirty="0">
                <a:ea typeface="Calibri" panose="020F0502020204030204" pitchFamily="34" charset="0"/>
                <a:cs typeface="Times New Roman" panose="02020603050405020304" pitchFamily="18" charset="0"/>
                <a:hlinkClick r:id="rId12"/>
              </a:rPr>
              <a:t>https://learn.microsoft.com/en-us/fabric/cicd/deployment-pipelines/understand-the-deployment-process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Learn about Microsoft Purview: </a:t>
            </a:r>
            <a:r>
              <a:rPr lang="en-US" dirty="0">
                <a:ea typeface="Calibri" panose="020F0502020204030204" pitchFamily="34" charset="0"/>
                <a:cs typeface="Times New Roman" panose="02020603050405020304" pitchFamily="18" charset="0"/>
                <a:hlinkClick r:id="rId13"/>
              </a:rPr>
              <a:t>https://learn.microsoft.com/en-us/purview/purview</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Sensitivity Labels in Power BI: </a:t>
            </a:r>
            <a:r>
              <a:rPr lang="en-US" dirty="0">
                <a:ea typeface="Calibri" panose="020F0502020204030204" pitchFamily="34" charset="0"/>
                <a:cs typeface="Times New Roman" panose="02020603050405020304" pitchFamily="18" charset="0"/>
                <a:hlinkClick r:id="rId14"/>
              </a:rPr>
              <a:t>https://learn.microsoft.com/en-us/power-bi/enterprise/service-security-sensitivity-label-overview</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Microsoft Fabric adoption roadmap: </a:t>
            </a:r>
            <a:r>
              <a:rPr lang="en-US" dirty="0">
                <a:ea typeface="Calibri" panose="020F0502020204030204" pitchFamily="34" charset="0"/>
                <a:cs typeface="Times New Roman" panose="02020603050405020304" pitchFamily="18" charset="0"/>
                <a:hlinkClick r:id="rId15"/>
              </a:rPr>
              <a:t>https://learn.microsoft.com/en-us/power-bi/guidance/fabric-adoption-roadmap</a:t>
            </a:r>
            <a:r>
              <a:rPr lang="en-US" dirty="0">
                <a:ea typeface="Calibri" panose="020F0502020204030204" pitchFamily="34" charset="0"/>
                <a:cs typeface="Times New Roman" panose="02020603050405020304" pitchFamily="18" charset="0"/>
              </a:rPr>
              <a:t>  </a:t>
            </a: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22</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13 – Working with Microsoft Fabric and Copilot </a:t>
            </a:r>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Understanding usage models</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665775"/>
          </a:xfrm>
        </p:spPr>
        <p:txBody>
          <a:bodyPr/>
          <a:lstStyle/>
          <a:p>
            <a:r>
              <a:rPr lang="en-US" dirty="0"/>
              <a:t>Anarchy</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4" name="TextBox 3">
            <a:extLst>
              <a:ext uri="{FF2B5EF4-FFF2-40B4-BE49-F238E27FC236}">
                <a16:creationId xmlns:a16="http://schemas.microsoft.com/office/drawing/2014/main" id="{14B85A90-8FE4-EF87-A858-DA5221B67973}"/>
              </a:ext>
            </a:extLst>
          </p:cNvPr>
          <p:cNvSpPr txBox="1"/>
          <p:nvPr/>
        </p:nvSpPr>
        <p:spPr>
          <a:xfrm>
            <a:off x="1322318" y="934135"/>
            <a:ext cx="6108852" cy="646331"/>
          </a:xfrm>
          <a:prstGeom prst="rect">
            <a:avLst/>
          </a:prstGeom>
          <a:noFill/>
        </p:spPr>
        <p:txBody>
          <a:bodyPr wrap="square">
            <a:spAutoFit/>
          </a:bodyPr>
          <a:lstStyle/>
          <a:p>
            <a:r>
              <a:rPr lang="en-US" b="0" i="0" dirty="0">
                <a:solidFill>
                  <a:srgbClr val="000000"/>
                </a:solidFill>
                <a:effectLst/>
              </a:rPr>
              <a:t>Many Power BI implementations start out as near chaos or anarchy, the grassroots adoption of Power BI by end users.</a:t>
            </a:r>
            <a:endParaRPr lang="en-US" dirty="0"/>
          </a:p>
        </p:txBody>
      </p:sp>
      <p:pic>
        <p:nvPicPr>
          <p:cNvPr id="1026" name="Picture 2" descr="Picture 4, Picture">
            <a:extLst>
              <a:ext uri="{FF2B5EF4-FFF2-40B4-BE49-F238E27FC236}">
                <a16:creationId xmlns:a16="http://schemas.microsoft.com/office/drawing/2014/main" id="{5B059B09-8DD4-94DF-2F26-3C6A7F227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657655"/>
            <a:ext cx="6032166" cy="469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E53AF-1EA6-B85C-31F0-3B9074EBAF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72FF6-B3FB-5A73-7FED-F25C4AC32029}"/>
              </a:ext>
            </a:extLst>
          </p:cNvPr>
          <p:cNvSpPr>
            <a:spLocks noGrp="1"/>
          </p:cNvSpPr>
          <p:nvPr>
            <p:ph type="title"/>
          </p:nvPr>
        </p:nvSpPr>
        <p:spPr>
          <a:xfrm>
            <a:off x="1322318" y="268360"/>
            <a:ext cx="7288282" cy="665775"/>
          </a:xfrm>
        </p:spPr>
        <p:txBody>
          <a:bodyPr/>
          <a:lstStyle/>
          <a:p>
            <a:r>
              <a:rPr lang="en-US" dirty="0"/>
              <a:t>Centralized</a:t>
            </a:r>
          </a:p>
        </p:txBody>
      </p:sp>
      <p:sp>
        <p:nvSpPr>
          <p:cNvPr id="14" name="Slide Number Placeholder 5">
            <a:extLst>
              <a:ext uri="{FF2B5EF4-FFF2-40B4-BE49-F238E27FC236}">
                <a16:creationId xmlns:a16="http://schemas.microsoft.com/office/drawing/2014/main" id="{5DC8045B-4476-0512-DC95-AC7C3F62E24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4" name="TextBox 3">
            <a:extLst>
              <a:ext uri="{FF2B5EF4-FFF2-40B4-BE49-F238E27FC236}">
                <a16:creationId xmlns:a16="http://schemas.microsoft.com/office/drawing/2014/main" id="{6AAE727D-02C9-31E7-604B-2D89509F09A0}"/>
              </a:ext>
            </a:extLst>
          </p:cNvPr>
          <p:cNvSpPr txBox="1"/>
          <p:nvPr/>
        </p:nvSpPr>
        <p:spPr>
          <a:xfrm>
            <a:off x="1322318" y="934135"/>
            <a:ext cx="6108852" cy="1477328"/>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At the opposite end of the spectrum from the anarchy model is the </a:t>
            </a:r>
            <a:r>
              <a:rPr lang="en-US" sz="1800" b="1" i="0" dirty="0">
                <a:solidFill>
                  <a:srgbClr val="008000"/>
                </a:solidFill>
                <a:effectLst/>
                <a:latin typeface="Calibri" panose="020F0502020204030204" pitchFamily="34" charset="0"/>
              </a:rPr>
              <a:t>centralized model</a:t>
            </a:r>
            <a:r>
              <a:rPr lang="en-US" sz="1800" b="0" i="0" dirty="0">
                <a:solidFill>
                  <a:srgbClr val="000000"/>
                </a:solidFill>
                <a:effectLst/>
                <a:latin typeface="Calibri" panose="020F0502020204030204" pitchFamily="34" charset="0"/>
              </a:rPr>
              <a:t>. In the centralized model, a single individual or group of individuals (often the IT department) control the creation of all official semantic models, reporting, and distribution.</a:t>
            </a:r>
            <a:endParaRPr lang="en-US" dirty="0"/>
          </a:p>
        </p:txBody>
      </p:sp>
      <p:pic>
        <p:nvPicPr>
          <p:cNvPr id="2050" name="Picture 2" descr="Picture 5, Picture">
            <a:extLst>
              <a:ext uri="{FF2B5EF4-FFF2-40B4-BE49-F238E27FC236}">
                <a16:creationId xmlns:a16="http://schemas.microsoft.com/office/drawing/2014/main" id="{72294C9F-AEC0-2542-1781-6525128D3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490" y="2186490"/>
            <a:ext cx="7076636" cy="440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50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0A26B-E50B-9082-7DF8-1520F3555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913494-68BD-BEC4-FAF9-BC20D2233B46}"/>
              </a:ext>
            </a:extLst>
          </p:cNvPr>
          <p:cNvSpPr>
            <a:spLocks noGrp="1"/>
          </p:cNvSpPr>
          <p:nvPr>
            <p:ph type="title"/>
          </p:nvPr>
        </p:nvSpPr>
        <p:spPr>
          <a:xfrm>
            <a:off x="1322318" y="268360"/>
            <a:ext cx="7288282" cy="665775"/>
          </a:xfrm>
        </p:spPr>
        <p:txBody>
          <a:bodyPr/>
          <a:lstStyle/>
          <a:p>
            <a:r>
              <a:rPr lang="en-US" dirty="0"/>
              <a:t>Federated</a:t>
            </a:r>
          </a:p>
        </p:txBody>
      </p:sp>
      <p:sp>
        <p:nvSpPr>
          <p:cNvPr id="14" name="Slide Number Placeholder 5">
            <a:extLst>
              <a:ext uri="{FF2B5EF4-FFF2-40B4-BE49-F238E27FC236}">
                <a16:creationId xmlns:a16="http://schemas.microsoft.com/office/drawing/2014/main" id="{77279F0B-3C06-8910-84BE-DA424CB9E14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4" name="TextBox 3">
            <a:extLst>
              <a:ext uri="{FF2B5EF4-FFF2-40B4-BE49-F238E27FC236}">
                <a16:creationId xmlns:a16="http://schemas.microsoft.com/office/drawing/2014/main" id="{971483A2-C3F4-AAE4-B5B1-C1214F7CD2EF}"/>
              </a:ext>
            </a:extLst>
          </p:cNvPr>
          <p:cNvSpPr txBox="1"/>
          <p:nvPr/>
        </p:nvSpPr>
        <p:spPr>
          <a:xfrm>
            <a:off x="1322318" y="934135"/>
            <a:ext cx="4953222" cy="923330"/>
          </a:xfrm>
          <a:prstGeom prst="rect">
            <a:avLst/>
          </a:prstGeom>
          <a:noFill/>
        </p:spPr>
        <p:txBody>
          <a:bodyPr wrap="square">
            <a:spAutoFit/>
          </a:bodyPr>
          <a:lstStyle/>
          <a:p>
            <a:r>
              <a:rPr lang="en-US" b="0" i="0" dirty="0">
                <a:solidFill>
                  <a:srgbClr val="000000"/>
                </a:solidFill>
                <a:effectLst/>
              </a:rPr>
              <a:t>To solve the scale issues inherent in the centralized model, organizations can adopt the federated model instead.</a:t>
            </a:r>
            <a:endParaRPr lang="en-US" dirty="0"/>
          </a:p>
        </p:txBody>
      </p:sp>
      <p:pic>
        <p:nvPicPr>
          <p:cNvPr id="3074" name="Picture 2" descr="Picture 6, Picture">
            <a:extLst>
              <a:ext uri="{FF2B5EF4-FFF2-40B4-BE49-F238E27FC236}">
                <a16:creationId xmlns:a16="http://schemas.microsoft.com/office/drawing/2014/main" id="{814BAEFE-D184-53E4-C302-B07E48147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0846" y="268360"/>
            <a:ext cx="4610056" cy="617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93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C818-858C-3873-D1C0-B85EC78B4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C1BC8-9651-A583-11E3-F8D872E8FD72}"/>
              </a:ext>
            </a:extLst>
          </p:cNvPr>
          <p:cNvSpPr>
            <a:spLocks noGrp="1"/>
          </p:cNvSpPr>
          <p:nvPr>
            <p:ph type="title"/>
          </p:nvPr>
        </p:nvSpPr>
        <p:spPr>
          <a:xfrm>
            <a:off x="1322318" y="268360"/>
            <a:ext cx="7288282" cy="665775"/>
          </a:xfrm>
        </p:spPr>
        <p:txBody>
          <a:bodyPr/>
          <a:lstStyle/>
          <a:p>
            <a:r>
              <a:rPr lang="en-US" dirty="0"/>
              <a:t>Golden Semantic Models</a:t>
            </a:r>
          </a:p>
        </p:txBody>
      </p:sp>
      <p:sp>
        <p:nvSpPr>
          <p:cNvPr id="14" name="Slide Number Placeholder 5">
            <a:extLst>
              <a:ext uri="{FF2B5EF4-FFF2-40B4-BE49-F238E27FC236}">
                <a16:creationId xmlns:a16="http://schemas.microsoft.com/office/drawing/2014/main" id="{664FFF87-C17D-1A21-8EE0-46E9DE323EC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4" name="TextBox 3">
            <a:extLst>
              <a:ext uri="{FF2B5EF4-FFF2-40B4-BE49-F238E27FC236}">
                <a16:creationId xmlns:a16="http://schemas.microsoft.com/office/drawing/2014/main" id="{75AEF692-BDE1-546F-A6AF-91BBCC748065}"/>
              </a:ext>
            </a:extLst>
          </p:cNvPr>
          <p:cNvSpPr txBox="1"/>
          <p:nvPr/>
        </p:nvSpPr>
        <p:spPr>
          <a:xfrm>
            <a:off x="1322318" y="934135"/>
            <a:ext cx="3767475" cy="2308324"/>
          </a:xfrm>
          <a:prstGeom prst="rect">
            <a:avLst/>
          </a:prstGeom>
          <a:noFill/>
        </p:spPr>
        <p:txBody>
          <a:bodyPr wrap="square">
            <a:spAutoFit/>
          </a:bodyPr>
          <a:lstStyle/>
          <a:p>
            <a:r>
              <a:rPr lang="en-US" sz="1800" b="0" i="0" dirty="0">
                <a:solidFill>
                  <a:srgbClr val="000000"/>
                </a:solidFill>
                <a:effectLst/>
              </a:rPr>
              <a:t>A popular method of asset development and deployment includes the concept of creating multiple reports from a single, central semantic model that effectively serves as a sort of data mart, sometimes called a </a:t>
            </a:r>
            <a:r>
              <a:rPr lang="en-US" sz="1800" b="1" i="0" dirty="0">
                <a:solidFill>
                  <a:srgbClr val="008000"/>
                </a:solidFill>
                <a:effectLst/>
              </a:rPr>
              <a:t>golden semantic model</a:t>
            </a:r>
            <a:r>
              <a:rPr lang="en-US" sz="1800" b="0" i="0" dirty="0">
                <a:solidFill>
                  <a:srgbClr val="000000"/>
                </a:solidFill>
                <a:effectLst/>
              </a:rPr>
              <a:t>.</a:t>
            </a:r>
            <a:endParaRPr lang="en-US" dirty="0"/>
          </a:p>
        </p:txBody>
      </p:sp>
      <p:pic>
        <p:nvPicPr>
          <p:cNvPr id="4098" name="Picture 2" descr="ActiveX control">
            <a:extLst>
              <a:ext uri="{FF2B5EF4-FFF2-40B4-BE49-F238E27FC236}">
                <a16:creationId xmlns:a16="http://schemas.microsoft.com/office/drawing/2014/main" id="{BA3C5CE9-73B2-AE04-855F-C35FF5315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266" y="1074972"/>
            <a:ext cx="6373618" cy="563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55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119B4-DE04-9575-5380-3B172AC584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2C7B81-26B0-0AE8-CEED-8FD396887827}"/>
              </a:ext>
            </a:extLst>
          </p:cNvPr>
          <p:cNvSpPr>
            <a:spLocks noGrp="1"/>
          </p:cNvSpPr>
          <p:nvPr>
            <p:ph type="title"/>
          </p:nvPr>
        </p:nvSpPr>
        <p:spPr>
          <a:xfrm>
            <a:off x="1322318" y="268360"/>
            <a:ext cx="7288282" cy="665775"/>
          </a:xfrm>
        </p:spPr>
        <p:txBody>
          <a:bodyPr/>
          <a:lstStyle/>
          <a:p>
            <a:r>
              <a:rPr lang="en-US" dirty="0"/>
              <a:t>Hybrid</a:t>
            </a:r>
          </a:p>
        </p:txBody>
      </p:sp>
      <p:sp>
        <p:nvSpPr>
          <p:cNvPr id="14" name="Slide Number Placeholder 5">
            <a:extLst>
              <a:ext uri="{FF2B5EF4-FFF2-40B4-BE49-F238E27FC236}">
                <a16:creationId xmlns:a16="http://schemas.microsoft.com/office/drawing/2014/main" id="{0BE5E81F-EC94-323F-46C9-15DF704D23F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4" name="TextBox 3">
            <a:extLst>
              <a:ext uri="{FF2B5EF4-FFF2-40B4-BE49-F238E27FC236}">
                <a16:creationId xmlns:a16="http://schemas.microsoft.com/office/drawing/2014/main" id="{052CE342-7E11-11B9-A86F-3F47D1E36099}"/>
              </a:ext>
            </a:extLst>
          </p:cNvPr>
          <p:cNvSpPr txBox="1"/>
          <p:nvPr/>
        </p:nvSpPr>
        <p:spPr>
          <a:xfrm>
            <a:off x="1322318" y="934135"/>
            <a:ext cx="6108852" cy="923330"/>
          </a:xfrm>
          <a:prstGeom prst="rect">
            <a:avLst/>
          </a:prstGeom>
          <a:noFill/>
        </p:spPr>
        <p:txBody>
          <a:bodyPr wrap="square">
            <a:spAutoFit/>
          </a:bodyPr>
          <a:lstStyle/>
          <a:p>
            <a:r>
              <a:rPr lang="en-US" b="0" i="0" dirty="0">
                <a:solidFill>
                  <a:srgbClr val="000000"/>
                </a:solidFill>
                <a:effectLst/>
              </a:rPr>
              <a:t>It is not uncommon for multiple usage models to be used simultaneously within the same organization in order to accommodate different needs within the organization. </a:t>
            </a:r>
            <a:endParaRPr lang="en-US" dirty="0"/>
          </a:p>
        </p:txBody>
      </p:sp>
      <p:pic>
        <p:nvPicPr>
          <p:cNvPr id="5122" name="Picture 2" descr="Picture 7, Picture">
            <a:extLst>
              <a:ext uri="{FF2B5EF4-FFF2-40B4-BE49-F238E27FC236}">
                <a16:creationId xmlns:a16="http://schemas.microsoft.com/office/drawing/2014/main" id="{3142204E-73F6-2314-B2C6-004E377F8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857895"/>
            <a:ext cx="6347330" cy="47317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C72EAE-D14B-84E1-8C9A-32CA3A323BA0}"/>
              </a:ext>
            </a:extLst>
          </p:cNvPr>
          <p:cNvSpPr txBox="1"/>
          <p:nvPr/>
        </p:nvSpPr>
        <p:spPr>
          <a:xfrm>
            <a:off x="7431169" y="1857465"/>
            <a:ext cx="4389929" cy="3416320"/>
          </a:xfrm>
          <a:prstGeom prst="rect">
            <a:avLst/>
          </a:prstGeom>
          <a:noFill/>
        </p:spPr>
        <p:txBody>
          <a:bodyPr wrap="square">
            <a:spAutoFit/>
          </a:bodyPr>
          <a:lstStyle/>
          <a:p>
            <a:r>
              <a:rPr lang="en-US" dirty="0"/>
              <a:t>In the hybrid model depicted here, the organization has chosen to combine the golden semantic model </a:t>
            </a:r>
            <a:r>
              <a:rPr lang="en-US" dirty="0" err="1"/>
              <a:t>model</a:t>
            </a:r>
            <a:r>
              <a:rPr lang="en-US" dirty="0"/>
              <a:t> with the federated model. The golden semantic models are used for official organizational content created by the centralized team of IT business professionals. However, departmental workspaces are also created to allow the individual departments within the organization flexibility in creating content that is used internally within the department. </a:t>
            </a:r>
          </a:p>
        </p:txBody>
      </p:sp>
    </p:spTree>
    <p:extLst>
      <p:ext uri="{BB962C8B-B14F-4D97-AF65-F5344CB8AC3E}">
        <p14:creationId xmlns:p14="http://schemas.microsoft.com/office/powerpoint/2010/main" val="142137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Governing and administering </a:t>
            </a:r>
          </a:p>
        </p:txBody>
      </p:sp>
    </p:spTree>
    <p:extLst>
      <p:ext uri="{BB962C8B-B14F-4D97-AF65-F5344CB8AC3E}">
        <p14:creationId xmlns:p14="http://schemas.microsoft.com/office/powerpoint/2010/main" val="148977472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679</TotalTime>
  <Words>1423</Words>
  <Application>Microsoft Office PowerPoint</Application>
  <PresentationFormat>Widescreen</PresentationFormat>
  <Paragraphs>119</Paragraphs>
  <Slides>22</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Aptos</vt:lpstr>
      <vt:lpstr>Aptos Display</vt:lpstr>
      <vt:lpstr>Arial</vt:lpstr>
      <vt:lpstr>Calibri</vt:lpstr>
      <vt:lpstr>Tenorite</vt:lpstr>
      <vt:lpstr>Trebuchet MS</vt:lpstr>
      <vt:lpstr>Custom</vt:lpstr>
      <vt:lpstr>Custom Design</vt:lpstr>
      <vt:lpstr>Learn Power BI: Chapter 12  Deploying, Governing, and Adopting Power BI</vt:lpstr>
      <vt:lpstr>Lesson Plan</vt:lpstr>
      <vt:lpstr>Understanding usage models</vt:lpstr>
      <vt:lpstr>Anarchy</vt:lpstr>
      <vt:lpstr>Centralized</vt:lpstr>
      <vt:lpstr>Federated</vt:lpstr>
      <vt:lpstr>Golden Semantic Models</vt:lpstr>
      <vt:lpstr>Hybrid</vt:lpstr>
      <vt:lpstr>Governing and administering </vt:lpstr>
      <vt:lpstr>Classifying content</vt:lpstr>
      <vt:lpstr>Tenant Settings</vt:lpstr>
      <vt:lpstr>Organizational Visuals</vt:lpstr>
      <vt:lpstr>Deploying Power BI Content</vt:lpstr>
      <vt:lpstr>Gateway Governance</vt:lpstr>
      <vt:lpstr>Purview</vt:lpstr>
      <vt:lpstr>Adopting Power BI</vt:lpstr>
      <vt:lpstr>Adoption Strategies</vt:lpstr>
      <vt:lpstr>Publishing</vt:lpstr>
      <vt:lpstr>Sharing</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 Deckler</cp:lastModifiedBy>
  <cp:revision>5</cp:revision>
  <dcterms:created xsi:type="dcterms:W3CDTF">2024-10-03T14:53:25Z</dcterms:created>
  <dcterms:modified xsi:type="dcterms:W3CDTF">2025-05-18T15:58:21Z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