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5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7" r:id="rId7"/>
    <p:sldId id="295" r:id="rId8"/>
    <p:sldId id="258" r:id="rId9"/>
    <p:sldId id="302" r:id="rId10"/>
    <p:sldId id="327" r:id="rId11"/>
    <p:sldId id="303" r:id="rId12"/>
    <p:sldId id="321" r:id="rId13"/>
    <p:sldId id="297" r:id="rId14"/>
    <p:sldId id="320" r:id="rId15"/>
    <p:sldId id="329" r:id="rId16"/>
    <p:sldId id="291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350EB3-4B16-4C44-BC17-7B439A01EC17}" v="63" dt="2025-05-18T16:13:48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655" autoAdjust="0"/>
  </p:normalViewPr>
  <p:slideViewPr>
    <p:cSldViewPr snapToGrid="0">
      <p:cViewPr varScale="1">
        <p:scale>
          <a:sx n="58" d="100"/>
          <a:sy n="58" d="100"/>
        </p:scale>
        <p:origin x="616" y="26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Deckler" userId="38fedbb726841d9a" providerId="LiveId" clId="{61350EB3-4B16-4C44-BC17-7B439A01EC17}"/>
    <pc:docChg chg="undo custSel addSld delSld modSld sldOrd">
      <pc:chgData name="Greg Deckler" userId="38fedbb726841d9a" providerId="LiveId" clId="{61350EB3-4B16-4C44-BC17-7B439A01EC17}" dt="2025-05-18T16:14:25.231" v="340"/>
      <pc:docMkLst>
        <pc:docMk/>
      </pc:docMkLst>
      <pc:sldChg chg="modSp mod">
        <pc:chgData name="Greg Deckler" userId="38fedbb726841d9a" providerId="LiveId" clId="{61350EB3-4B16-4C44-BC17-7B439A01EC17}" dt="2025-05-18T16:00:10.498" v="4"/>
        <pc:sldMkLst>
          <pc:docMk/>
          <pc:sldMk cId="2586058810" sldId="256"/>
        </pc:sldMkLst>
        <pc:spChg chg="mod">
          <ac:chgData name="Greg Deckler" userId="38fedbb726841d9a" providerId="LiveId" clId="{61350EB3-4B16-4C44-BC17-7B439A01EC17}" dt="2025-05-18T16:00:10.498" v="4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61350EB3-4B16-4C44-BC17-7B439A01EC17}" dt="2025-05-18T16:01:06.670" v="120" actId="20577"/>
        <pc:sldMkLst>
          <pc:docMk/>
          <pc:sldMk cId="1713219598" sldId="257"/>
        </pc:sldMkLst>
        <pc:spChg chg="mod">
          <ac:chgData name="Greg Deckler" userId="38fedbb726841d9a" providerId="LiveId" clId="{61350EB3-4B16-4C44-BC17-7B439A01EC17}" dt="2025-05-18T16:01:06.670" v="120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">
        <pc:chgData name="Greg Deckler" userId="38fedbb726841d9a" providerId="LiveId" clId="{61350EB3-4B16-4C44-BC17-7B439A01EC17}" dt="2025-05-18T16:05:50.284" v="199" actId="108"/>
        <pc:sldMkLst>
          <pc:docMk/>
          <pc:sldMk cId="3571516367" sldId="258"/>
        </pc:sldMkLst>
        <pc:spChg chg="mod">
          <ac:chgData name="Greg Deckler" userId="38fedbb726841d9a" providerId="LiveId" clId="{61350EB3-4B16-4C44-BC17-7B439A01EC17}" dt="2025-05-18T16:03:16.516" v="148" actId="20577"/>
          <ac:spMkLst>
            <pc:docMk/>
            <pc:sldMk cId="3571516367" sldId="258"/>
            <ac:spMk id="2" creationId="{0A32731C-311B-46F7-A865-6C3AF6B09A47}"/>
          </ac:spMkLst>
        </pc:spChg>
        <pc:spChg chg="add mod">
          <ac:chgData name="Greg Deckler" userId="38fedbb726841d9a" providerId="LiveId" clId="{61350EB3-4B16-4C44-BC17-7B439A01EC17}" dt="2025-05-18T16:05:50.284" v="199" actId="108"/>
          <ac:spMkLst>
            <pc:docMk/>
            <pc:sldMk cId="3571516367" sldId="258"/>
            <ac:spMk id="4" creationId="{8B2D4899-0C5B-7ED7-19CD-0221B2D37FDB}"/>
          </ac:spMkLst>
        </pc:spChg>
        <pc:spChg chg="del">
          <ac:chgData name="Greg Deckler" userId="38fedbb726841d9a" providerId="LiveId" clId="{61350EB3-4B16-4C44-BC17-7B439A01EC17}" dt="2025-05-18T16:03:19.785" v="149" actId="478"/>
          <ac:spMkLst>
            <pc:docMk/>
            <pc:sldMk cId="3571516367" sldId="258"/>
            <ac:spMk id="5" creationId="{22B93772-A2C9-2421-BC31-AC29BF73BD4C}"/>
          </ac:spMkLst>
        </pc:spChg>
        <pc:picChg chg="add mod">
          <ac:chgData name="Greg Deckler" userId="38fedbb726841d9a" providerId="LiveId" clId="{61350EB3-4B16-4C44-BC17-7B439A01EC17}" dt="2025-05-18T16:04:28.722" v="162" actId="14100"/>
          <ac:picMkLst>
            <pc:docMk/>
            <pc:sldMk cId="3571516367" sldId="258"/>
            <ac:picMk id="1026" creationId="{2129D375-0640-F03F-0D30-6987CAC26C86}"/>
          </ac:picMkLst>
        </pc:picChg>
        <pc:picChg chg="add mod">
          <ac:chgData name="Greg Deckler" userId="38fedbb726841d9a" providerId="LiveId" clId="{61350EB3-4B16-4C44-BC17-7B439A01EC17}" dt="2025-05-18T16:04:16.822" v="157" actId="1076"/>
          <ac:picMkLst>
            <pc:docMk/>
            <pc:sldMk cId="3571516367" sldId="258"/>
            <ac:picMk id="1028" creationId="{12064156-0E51-0F69-CD82-FBE110255023}"/>
          </ac:picMkLst>
        </pc:picChg>
        <pc:picChg chg="add mod">
          <ac:chgData name="Greg Deckler" userId="38fedbb726841d9a" providerId="LiveId" clId="{61350EB3-4B16-4C44-BC17-7B439A01EC17}" dt="2025-05-18T16:04:24.591" v="161" actId="1076"/>
          <ac:picMkLst>
            <pc:docMk/>
            <pc:sldMk cId="3571516367" sldId="258"/>
            <ac:picMk id="1030" creationId="{ED498F6F-55B3-6E33-6796-BBD7D180C60C}"/>
          </ac:picMkLst>
        </pc:picChg>
      </pc:sldChg>
      <pc:sldChg chg="del">
        <pc:chgData name="Greg Deckler" userId="38fedbb726841d9a" providerId="LiveId" clId="{61350EB3-4B16-4C44-BC17-7B439A01EC17}" dt="2025-05-18T16:04:57.649" v="163" actId="2696"/>
        <pc:sldMkLst>
          <pc:docMk/>
          <pc:sldMk cId="2202967927" sldId="287"/>
        </pc:sldMkLst>
      </pc:sldChg>
      <pc:sldChg chg="modSp mod">
        <pc:chgData name="Greg Deckler" userId="38fedbb726841d9a" providerId="LiveId" clId="{61350EB3-4B16-4C44-BC17-7B439A01EC17}" dt="2025-05-18T16:13:15.068" v="319" actId="255"/>
        <pc:sldMkLst>
          <pc:docMk/>
          <pc:sldMk cId="3799680084" sldId="291"/>
        </pc:sldMkLst>
        <pc:spChg chg="mod">
          <ac:chgData name="Greg Deckler" userId="38fedbb726841d9a" providerId="LiveId" clId="{61350EB3-4B16-4C44-BC17-7B439A01EC17}" dt="2025-05-18T16:13:15.068" v="319" actId="255"/>
          <ac:spMkLst>
            <pc:docMk/>
            <pc:sldMk cId="3799680084" sldId="291"/>
            <ac:spMk id="3" creationId="{AF64C29E-DF30-4DC6-AB95-2016F9A703B6}"/>
          </ac:spMkLst>
        </pc:spChg>
      </pc:sldChg>
      <pc:sldChg chg="modSp mod">
        <pc:chgData name="Greg Deckler" userId="38fedbb726841d9a" providerId="LiveId" clId="{61350EB3-4B16-4C44-BC17-7B439A01EC17}" dt="2025-05-18T16:14:25.231" v="340"/>
        <pc:sldMkLst>
          <pc:docMk/>
          <pc:sldMk cId="2391922671" sldId="292"/>
        </pc:sldMkLst>
        <pc:spChg chg="mod">
          <ac:chgData name="Greg Deckler" userId="38fedbb726841d9a" providerId="LiveId" clId="{61350EB3-4B16-4C44-BC17-7B439A01EC17}" dt="2025-05-18T16:13:48.787" v="337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61350EB3-4B16-4C44-BC17-7B439A01EC17}" dt="2025-05-18T16:14:25.231" v="340"/>
          <ac:spMkLst>
            <pc:docMk/>
            <pc:sldMk cId="2391922671" sldId="292"/>
            <ac:spMk id="4" creationId="{D6BD4F4D-C9F3-03C8-9C7E-66F8B0109ED0}"/>
          </ac:spMkLst>
        </pc:spChg>
      </pc:sldChg>
      <pc:sldChg chg="modSp mod">
        <pc:chgData name="Greg Deckler" userId="38fedbb726841d9a" providerId="LiveId" clId="{61350EB3-4B16-4C44-BC17-7B439A01EC17}" dt="2025-05-18T16:01:15.678" v="121"/>
        <pc:sldMkLst>
          <pc:docMk/>
          <pc:sldMk cId="1022823623" sldId="295"/>
        </pc:sldMkLst>
        <pc:spChg chg="mod">
          <ac:chgData name="Greg Deckler" userId="38fedbb726841d9a" providerId="LiveId" clId="{61350EB3-4B16-4C44-BC17-7B439A01EC17}" dt="2025-05-18T16:01:15.678" v="121"/>
          <ac:spMkLst>
            <pc:docMk/>
            <pc:sldMk cId="1022823623" sldId="295"/>
            <ac:spMk id="2" creationId="{D8DFCAC6-4055-CD81-EA58-50F0F1C623F3}"/>
          </ac:spMkLst>
        </pc:spChg>
      </pc:sldChg>
      <pc:sldChg chg="modSp mod">
        <pc:chgData name="Greg Deckler" userId="38fedbb726841d9a" providerId="LiveId" clId="{61350EB3-4B16-4C44-BC17-7B439A01EC17}" dt="2025-05-18T16:01:44.654" v="125"/>
        <pc:sldMkLst>
          <pc:docMk/>
          <pc:sldMk cId="1466400223" sldId="297"/>
        </pc:sldMkLst>
        <pc:spChg chg="mod">
          <ac:chgData name="Greg Deckler" userId="38fedbb726841d9a" providerId="LiveId" clId="{61350EB3-4B16-4C44-BC17-7B439A01EC17}" dt="2025-05-18T16:01:44.654" v="125"/>
          <ac:spMkLst>
            <pc:docMk/>
            <pc:sldMk cId="1466400223" sldId="297"/>
            <ac:spMk id="2" creationId="{20F60054-6D92-DD29-CF6A-9CCED3331A40}"/>
          </ac:spMkLst>
        </pc:spChg>
      </pc:sldChg>
      <pc:sldChg chg="modSp mod">
        <pc:chgData name="Greg Deckler" userId="38fedbb726841d9a" providerId="LiveId" clId="{61350EB3-4B16-4C44-BC17-7B439A01EC17}" dt="2025-05-18T16:01:22.894" v="122"/>
        <pc:sldMkLst>
          <pc:docMk/>
          <pc:sldMk cId="1489774725" sldId="302"/>
        </pc:sldMkLst>
        <pc:spChg chg="mod">
          <ac:chgData name="Greg Deckler" userId="38fedbb726841d9a" providerId="LiveId" clId="{61350EB3-4B16-4C44-BC17-7B439A01EC17}" dt="2025-05-18T16:01:22.894" v="122"/>
          <ac:spMkLst>
            <pc:docMk/>
            <pc:sldMk cId="1489774725" sldId="302"/>
            <ac:spMk id="2" creationId="{D8DFCAC6-4055-CD81-EA58-50F0F1C623F3}"/>
          </ac:spMkLst>
        </pc:spChg>
      </pc:sldChg>
      <pc:sldChg chg="modSp mod">
        <pc:chgData name="Greg Deckler" userId="38fedbb726841d9a" providerId="LiveId" clId="{61350EB3-4B16-4C44-BC17-7B439A01EC17}" dt="2025-05-18T16:01:31.312" v="123"/>
        <pc:sldMkLst>
          <pc:docMk/>
          <pc:sldMk cId="1784309828" sldId="303"/>
        </pc:sldMkLst>
        <pc:spChg chg="mod">
          <ac:chgData name="Greg Deckler" userId="38fedbb726841d9a" providerId="LiveId" clId="{61350EB3-4B16-4C44-BC17-7B439A01EC17}" dt="2025-05-18T16:01:31.312" v="123"/>
          <ac:spMkLst>
            <pc:docMk/>
            <pc:sldMk cId="1784309828" sldId="303"/>
            <ac:spMk id="2" creationId="{D8DFCAC6-4055-CD81-EA58-50F0F1C623F3}"/>
          </ac:spMkLst>
        </pc:spChg>
      </pc:sldChg>
      <pc:sldChg chg="addSp delSp modSp mod ord">
        <pc:chgData name="Greg Deckler" userId="38fedbb726841d9a" providerId="LiveId" clId="{61350EB3-4B16-4C44-BC17-7B439A01EC17}" dt="2025-05-18T16:12:14.357" v="300" actId="1076"/>
        <pc:sldMkLst>
          <pc:docMk/>
          <pc:sldMk cId="100975824" sldId="320"/>
        </pc:sldMkLst>
        <pc:spChg chg="mod">
          <ac:chgData name="Greg Deckler" userId="38fedbb726841d9a" providerId="LiveId" clId="{61350EB3-4B16-4C44-BC17-7B439A01EC17}" dt="2025-05-18T16:10:35.629" v="284" actId="20577"/>
          <ac:spMkLst>
            <pc:docMk/>
            <pc:sldMk cId="100975824" sldId="320"/>
            <ac:spMk id="2" creationId="{4022056A-7547-ABF7-3748-71DA9A965B86}"/>
          </ac:spMkLst>
        </pc:spChg>
        <pc:spChg chg="mod">
          <ac:chgData name="Greg Deckler" userId="38fedbb726841d9a" providerId="LiveId" clId="{61350EB3-4B16-4C44-BC17-7B439A01EC17}" dt="2025-05-18T16:11:22.025" v="289" actId="108"/>
          <ac:spMkLst>
            <pc:docMk/>
            <pc:sldMk cId="100975824" sldId="320"/>
            <ac:spMk id="5" creationId="{2A102C4C-C11A-BD9A-0BA8-A60D2A2624DB}"/>
          </ac:spMkLst>
        </pc:spChg>
        <pc:picChg chg="del">
          <ac:chgData name="Greg Deckler" userId="38fedbb726841d9a" providerId="LiveId" clId="{61350EB3-4B16-4C44-BC17-7B439A01EC17}" dt="2025-05-18T16:10:38.154" v="285" actId="478"/>
          <ac:picMkLst>
            <pc:docMk/>
            <pc:sldMk cId="100975824" sldId="320"/>
            <ac:picMk id="3074" creationId="{41706D2E-5FF4-DCA8-9719-59F0CA484BE0}"/>
          </ac:picMkLst>
        </pc:picChg>
        <pc:picChg chg="del">
          <ac:chgData name="Greg Deckler" userId="38fedbb726841d9a" providerId="LiveId" clId="{61350EB3-4B16-4C44-BC17-7B439A01EC17}" dt="2025-05-18T16:10:41.992" v="286" actId="478"/>
          <ac:picMkLst>
            <pc:docMk/>
            <pc:sldMk cId="100975824" sldId="320"/>
            <ac:picMk id="3076" creationId="{C0EBC9FF-2A80-F73A-1626-14CFD011E70A}"/>
          </ac:picMkLst>
        </pc:picChg>
        <pc:picChg chg="del">
          <ac:chgData name="Greg Deckler" userId="38fedbb726841d9a" providerId="LiveId" clId="{61350EB3-4B16-4C44-BC17-7B439A01EC17}" dt="2025-05-18T16:10:42.445" v="287" actId="478"/>
          <ac:picMkLst>
            <pc:docMk/>
            <pc:sldMk cId="100975824" sldId="320"/>
            <ac:picMk id="3078" creationId="{17865E7D-1C74-9BFB-4B1F-AB54069EE8A8}"/>
          </ac:picMkLst>
        </pc:picChg>
        <pc:picChg chg="add mod">
          <ac:chgData name="Greg Deckler" userId="38fedbb726841d9a" providerId="LiveId" clId="{61350EB3-4B16-4C44-BC17-7B439A01EC17}" dt="2025-05-18T16:11:36.772" v="293" actId="14100"/>
          <ac:picMkLst>
            <pc:docMk/>
            <pc:sldMk cId="100975824" sldId="320"/>
            <ac:picMk id="4098" creationId="{9581EE64-9F67-7319-E15C-54C1D3A3A2A4}"/>
          </ac:picMkLst>
        </pc:picChg>
        <pc:picChg chg="add mod">
          <ac:chgData name="Greg Deckler" userId="38fedbb726841d9a" providerId="LiveId" clId="{61350EB3-4B16-4C44-BC17-7B439A01EC17}" dt="2025-05-18T16:12:05.139" v="297" actId="14100"/>
          <ac:picMkLst>
            <pc:docMk/>
            <pc:sldMk cId="100975824" sldId="320"/>
            <ac:picMk id="4100" creationId="{BB444A1A-510C-98FC-657C-47B031F0FC42}"/>
          </ac:picMkLst>
        </pc:picChg>
        <pc:picChg chg="add mod">
          <ac:chgData name="Greg Deckler" userId="38fedbb726841d9a" providerId="LiveId" clId="{61350EB3-4B16-4C44-BC17-7B439A01EC17}" dt="2025-05-18T16:12:14.357" v="300" actId="1076"/>
          <ac:picMkLst>
            <pc:docMk/>
            <pc:sldMk cId="100975824" sldId="320"/>
            <ac:picMk id="4102" creationId="{CD4B0D90-846A-7C30-AF89-C37CE2C22FD7}"/>
          </ac:picMkLst>
        </pc:picChg>
      </pc:sldChg>
      <pc:sldChg chg="addSp delSp modSp mod">
        <pc:chgData name="Greg Deckler" userId="38fedbb726841d9a" providerId="LiveId" clId="{61350EB3-4B16-4C44-BC17-7B439A01EC17}" dt="2025-05-18T16:10:24.469" v="264" actId="1076"/>
        <pc:sldMkLst>
          <pc:docMk/>
          <pc:sldMk cId="3893802485" sldId="321"/>
        </pc:sldMkLst>
        <pc:spChg chg="mod">
          <ac:chgData name="Greg Deckler" userId="38fedbb726841d9a" providerId="LiveId" clId="{61350EB3-4B16-4C44-BC17-7B439A01EC17}" dt="2025-05-18T16:08:11.594" v="242" actId="20577"/>
          <ac:spMkLst>
            <pc:docMk/>
            <pc:sldMk cId="3893802485" sldId="321"/>
            <ac:spMk id="2" creationId="{1A925842-1526-40B2-E3DD-E70CC9DA3D1F}"/>
          </ac:spMkLst>
        </pc:spChg>
        <pc:spChg chg="del mod">
          <ac:chgData name="Greg Deckler" userId="38fedbb726841d9a" providerId="LiveId" clId="{61350EB3-4B16-4C44-BC17-7B439A01EC17}" dt="2025-05-18T16:08:19.336" v="244" actId="478"/>
          <ac:spMkLst>
            <pc:docMk/>
            <pc:sldMk cId="3893802485" sldId="321"/>
            <ac:spMk id="4" creationId="{A6CC7BC8-2C17-A242-8833-8CCA445A2642}"/>
          </ac:spMkLst>
        </pc:spChg>
        <pc:spChg chg="add mod">
          <ac:chgData name="Greg Deckler" userId="38fedbb726841d9a" providerId="LiveId" clId="{61350EB3-4B16-4C44-BC17-7B439A01EC17}" dt="2025-05-18T16:08:24.460" v="246" actId="1076"/>
          <ac:spMkLst>
            <pc:docMk/>
            <pc:sldMk cId="3893802485" sldId="321"/>
            <ac:spMk id="5" creationId="{3C2A9648-2F51-30A1-C20E-A2CD605BD1CB}"/>
          </ac:spMkLst>
        </pc:spChg>
        <pc:picChg chg="del">
          <ac:chgData name="Greg Deckler" userId="38fedbb726841d9a" providerId="LiveId" clId="{61350EB3-4B16-4C44-BC17-7B439A01EC17}" dt="2025-05-18T16:08:26.141" v="247" actId="478"/>
          <ac:picMkLst>
            <pc:docMk/>
            <pc:sldMk cId="3893802485" sldId="321"/>
            <ac:picMk id="2050" creationId="{D5EDF6E8-514A-2B28-BAC2-E3F5D29F28B3}"/>
          </ac:picMkLst>
        </pc:picChg>
        <pc:picChg chg="add mod">
          <ac:chgData name="Greg Deckler" userId="38fedbb726841d9a" providerId="LiveId" clId="{61350EB3-4B16-4C44-BC17-7B439A01EC17}" dt="2025-05-18T16:08:49.464" v="250" actId="14100"/>
          <ac:picMkLst>
            <pc:docMk/>
            <pc:sldMk cId="3893802485" sldId="321"/>
            <ac:picMk id="3074" creationId="{05F57CB7-0E72-03D7-40ED-E79378A149E9}"/>
          </ac:picMkLst>
        </pc:picChg>
        <pc:picChg chg="add mod">
          <ac:chgData name="Greg Deckler" userId="38fedbb726841d9a" providerId="LiveId" clId="{61350EB3-4B16-4C44-BC17-7B439A01EC17}" dt="2025-05-18T16:09:51.621" v="259" actId="1076"/>
          <ac:picMkLst>
            <pc:docMk/>
            <pc:sldMk cId="3893802485" sldId="321"/>
            <ac:picMk id="3076" creationId="{E1C577F6-553F-8558-5AD1-294341739F2C}"/>
          </ac:picMkLst>
        </pc:picChg>
        <pc:picChg chg="add mod">
          <ac:chgData name="Greg Deckler" userId="38fedbb726841d9a" providerId="LiveId" clId="{61350EB3-4B16-4C44-BC17-7B439A01EC17}" dt="2025-05-18T16:10:07.233" v="261" actId="14100"/>
          <ac:picMkLst>
            <pc:docMk/>
            <pc:sldMk cId="3893802485" sldId="321"/>
            <ac:picMk id="3078" creationId="{9C5490C8-E970-EDBA-B5D4-7613C58AC900}"/>
          </ac:picMkLst>
        </pc:picChg>
        <pc:picChg chg="add mod">
          <ac:chgData name="Greg Deckler" userId="38fedbb726841d9a" providerId="LiveId" clId="{61350EB3-4B16-4C44-BC17-7B439A01EC17}" dt="2025-05-18T16:10:24.469" v="264" actId="1076"/>
          <ac:picMkLst>
            <pc:docMk/>
            <pc:sldMk cId="3893802485" sldId="321"/>
            <ac:picMk id="3080" creationId="{7AFF24F0-0F30-DBD8-3518-520B807BE8B8}"/>
          </ac:picMkLst>
        </pc:picChg>
      </pc:sldChg>
      <pc:sldChg chg="addSp delSp modSp mod">
        <pc:chgData name="Greg Deckler" userId="38fedbb726841d9a" providerId="LiveId" clId="{61350EB3-4B16-4C44-BC17-7B439A01EC17}" dt="2025-05-18T16:07:26.824" v="211" actId="14100"/>
        <pc:sldMkLst>
          <pc:docMk/>
          <pc:sldMk cId="2555104768" sldId="327"/>
        </pc:sldMkLst>
        <pc:spChg chg="del">
          <ac:chgData name="Greg Deckler" userId="38fedbb726841d9a" providerId="LiveId" clId="{61350EB3-4B16-4C44-BC17-7B439A01EC17}" dt="2025-05-18T16:05:08.765" v="191" actId="478"/>
          <ac:spMkLst>
            <pc:docMk/>
            <pc:sldMk cId="2555104768" sldId="327"/>
            <ac:spMk id="3" creationId="{610B9856-E153-C527-27EA-55741503A0A7}"/>
          </ac:spMkLst>
        </pc:spChg>
        <pc:spChg chg="mod">
          <ac:chgData name="Greg Deckler" userId="38fedbb726841d9a" providerId="LiveId" clId="{61350EB3-4B16-4C44-BC17-7B439A01EC17}" dt="2025-05-18T16:05:05.914" v="190" actId="20577"/>
          <ac:spMkLst>
            <pc:docMk/>
            <pc:sldMk cId="2555104768" sldId="327"/>
            <ac:spMk id="4" creationId="{37D0A25A-B0EC-0366-9C51-490955DF1842}"/>
          </ac:spMkLst>
        </pc:spChg>
        <pc:spChg chg="add del">
          <ac:chgData name="Greg Deckler" userId="38fedbb726841d9a" providerId="LiveId" clId="{61350EB3-4B16-4C44-BC17-7B439A01EC17}" dt="2025-05-18T16:05:14.889" v="195" actId="22"/>
          <ac:spMkLst>
            <pc:docMk/>
            <pc:sldMk cId="2555104768" sldId="327"/>
            <ac:spMk id="5" creationId="{B9E5DF3C-D00D-D9F0-EDD3-D64989E0A97C}"/>
          </ac:spMkLst>
        </pc:spChg>
        <pc:spChg chg="del">
          <ac:chgData name="Greg Deckler" userId="38fedbb726841d9a" providerId="LiveId" clId="{61350EB3-4B16-4C44-BC17-7B439A01EC17}" dt="2025-05-18T16:05:10.455" v="192" actId="478"/>
          <ac:spMkLst>
            <pc:docMk/>
            <pc:sldMk cId="2555104768" sldId="327"/>
            <ac:spMk id="6" creationId="{25E5C2B1-90BF-5278-2207-C33C5E94E21B}"/>
          </ac:spMkLst>
        </pc:spChg>
        <pc:spChg chg="del">
          <ac:chgData name="Greg Deckler" userId="38fedbb726841d9a" providerId="LiveId" clId="{61350EB3-4B16-4C44-BC17-7B439A01EC17}" dt="2025-05-18T16:05:12.090" v="193" actId="478"/>
          <ac:spMkLst>
            <pc:docMk/>
            <pc:sldMk cId="2555104768" sldId="327"/>
            <ac:spMk id="8" creationId="{947DA726-2A1D-E6D2-E509-1918E22CC9D0}"/>
          </ac:spMkLst>
        </pc:spChg>
        <pc:spChg chg="add mod">
          <ac:chgData name="Greg Deckler" userId="38fedbb726841d9a" providerId="LiveId" clId="{61350EB3-4B16-4C44-BC17-7B439A01EC17}" dt="2025-05-18T16:05:35.859" v="198" actId="108"/>
          <ac:spMkLst>
            <pc:docMk/>
            <pc:sldMk cId="2555104768" sldId="327"/>
            <ac:spMk id="9" creationId="{760C30E4-85F1-BB7B-C3AC-F21C686D79FC}"/>
          </ac:spMkLst>
        </pc:spChg>
        <pc:picChg chg="add mod">
          <ac:chgData name="Greg Deckler" userId="38fedbb726841d9a" providerId="LiveId" clId="{61350EB3-4B16-4C44-BC17-7B439A01EC17}" dt="2025-05-18T16:06:42.162" v="203" actId="14100"/>
          <ac:picMkLst>
            <pc:docMk/>
            <pc:sldMk cId="2555104768" sldId="327"/>
            <ac:picMk id="2050" creationId="{922056F9-DEF6-B051-F50C-DBBF98039426}"/>
          </ac:picMkLst>
        </pc:picChg>
        <pc:picChg chg="add mod">
          <ac:chgData name="Greg Deckler" userId="38fedbb726841d9a" providerId="LiveId" clId="{61350EB3-4B16-4C44-BC17-7B439A01EC17}" dt="2025-05-18T16:06:44.723" v="204" actId="1076"/>
          <ac:picMkLst>
            <pc:docMk/>
            <pc:sldMk cId="2555104768" sldId="327"/>
            <ac:picMk id="2052" creationId="{A8A662D0-B05B-1107-2288-BC6E430C58AD}"/>
          </ac:picMkLst>
        </pc:picChg>
        <pc:picChg chg="add mod">
          <ac:chgData name="Greg Deckler" userId="38fedbb726841d9a" providerId="LiveId" clId="{61350EB3-4B16-4C44-BC17-7B439A01EC17}" dt="2025-05-18T16:06:57.747" v="207" actId="1076"/>
          <ac:picMkLst>
            <pc:docMk/>
            <pc:sldMk cId="2555104768" sldId="327"/>
            <ac:picMk id="2054" creationId="{495009FB-C766-A83C-98A0-0FCA7C4D0F7B}"/>
          </ac:picMkLst>
        </pc:picChg>
        <pc:picChg chg="add mod">
          <ac:chgData name="Greg Deckler" userId="38fedbb726841d9a" providerId="LiveId" clId="{61350EB3-4B16-4C44-BC17-7B439A01EC17}" dt="2025-05-18T16:07:26.824" v="211" actId="14100"/>
          <ac:picMkLst>
            <pc:docMk/>
            <pc:sldMk cId="2555104768" sldId="327"/>
            <ac:picMk id="2056" creationId="{AC7C8B48-63EC-EAEF-B9B1-3FDBEF0971D3}"/>
          </ac:picMkLst>
        </pc:picChg>
      </pc:sldChg>
      <pc:sldChg chg="del ord">
        <pc:chgData name="Greg Deckler" userId="38fedbb726841d9a" providerId="LiveId" clId="{61350EB3-4B16-4C44-BC17-7B439A01EC17}" dt="2025-05-18T16:08:02.458" v="214" actId="2696"/>
        <pc:sldMkLst>
          <pc:docMk/>
          <pc:sldMk cId="2883917409" sldId="328"/>
        </pc:sldMkLst>
      </pc:sldChg>
      <pc:sldChg chg="add">
        <pc:chgData name="Greg Deckler" userId="38fedbb726841d9a" providerId="LiveId" clId="{61350EB3-4B16-4C44-BC17-7B439A01EC17}" dt="2025-05-18T16:01:42.047" v="124" actId="2890"/>
        <pc:sldMkLst>
          <pc:docMk/>
          <pc:sldMk cId="92022783" sldId="329"/>
        </pc:sldMkLst>
      </pc:sldChg>
    </pc:docChg>
  </pc:docChgLst>
  <pc:docChgLst>
    <pc:chgData name="Greg Deckler" userId="38fedbb726841d9a" providerId="LiveId" clId="{915F71AC-D29A-43C7-8A10-3186F6CCB57E}"/>
    <pc:docChg chg="custSel addSld delSld modSld">
      <pc:chgData name="Greg Deckler" userId="38fedbb726841d9a" providerId="LiveId" clId="{915F71AC-D29A-43C7-8A10-3186F6CCB57E}" dt="2025-05-15T18:13:18.678" v="1717" actId="20577"/>
      <pc:docMkLst>
        <pc:docMk/>
      </pc:docMkLst>
      <pc:sldChg chg="modSp mod">
        <pc:chgData name="Greg Deckler" userId="38fedbb726841d9a" providerId="LiveId" clId="{915F71AC-D29A-43C7-8A10-3186F6CCB57E}" dt="2025-05-15T17:43:20.196" v="2"/>
        <pc:sldMkLst>
          <pc:docMk/>
          <pc:sldMk cId="2586058810" sldId="256"/>
        </pc:sldMkLst>
        <pc:spChg chg="mod">
          <ac:chgData name="Greg Deckler" userId="38fedbb726841d9a" providerId="LiveId" clId="{915F71AC-D29A-43C7-8A10-3186F6CCB57E}" dt="2025-05-15T17:43:20.196" v="2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915F71AC-D29A-43C7-8A10-3186F6CCB57E}" dt="2025-05-15T17:43:53.496" v="76" actId="20577"/>
        <pc:sldMkLst>
          <pc:docMk/>
          <pc:sldMk cId="1713219598" sldId="257"/>
        </pc:sldMkLst>
        <pc:spChg chg="mod">
          <ac:chgData name="Greg Deckler" userId="38fedbb726841d9a" providerId="LiveId" clId="{915F71AC-D29A-43C7-8A10-3186F6CCB57E}" dt="2025-05-15T17:43:53.496" v="76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">
        <pc:chgData name="Greg Deckler" userId="38fedbb726841d9a" providerId="LiveId" clId="{915F71AC-D29A-43C7-8A10-3186F6CCB57E}" dt="2025-05-15T17:51:37.022" v="532" actId="2711"/>
        <pc:sldMkLst>
          <pc:docMk/>
          <pc:sldMk cId="3571516367" sldId="258"/>
        </pc:sldMkLst>
        <pc:spChg chg="mod">
          <ac:chgData name="Greg Deckler" userId="38fedbb726841d9a" providerId="LiveId" clId="{915F71AC-D29A-43C7-8A10-3186F6CCB57E}" dt="2025-05-15T17:45:48.352" v="101" actId="20577"/>
          <ac:spMkLst>
            <pc:docMk/>
            <pc:sldMk cId="3571516367" sldId="258"/>
            <ac:spMk id="2" creationId="{0A32731C-311B-46F7-A865-6C3AF6B09A47}"/>
          </ac:spMkLst>
        </pc:spChg>
      </pc:sldChg>
      <pc:sldChg chg="addSp delSp modSp mod">
        <pc:chgData name="Greg Deckler" userId="38fedbb726841d9a" providerId="LiveId" clId="{915F71AC-D29A-43C7-8A10-3186F6CCB57E}" dt="2025-05-15T18:01:56.795" v="966" actId="1076"/>
        <pc:sldMkLst>
          <pc:docMk/>
          <pc:sldMk cId="2202967927" sldId="287"/>
        </pc:sldMkLst>
      </pc:sldChg>
      <pc:sldChg chg="del">
        <pc:chgData name="Greg Deckler" userId="38fedbb726841d9a" providerId="LiveId" clId="{915F71AC-D29A-43C7-8A10-3186F6CCB57E}" dt="2025-05-15T18:05:09.878" v="1055" actId="2696"/>
        <pc:sldMkLst>
          <pc:docMk/>
          <pc:sldMk cId="821448023" sldId="288"/>
        </pc:sldMkLst>
      </pc:sldChg>
      <pc:sldChg chg="modSp mod">
        <pc:chgData name="Greg Deckler" userId="38fedbb726841d9a" providerId="LiveId" clId="{915F71AC-D29A-43C7-8A10-3186F6CCB57E}" dt="2025-05-15T18:11:38.530" v="1662" actId="20577"/>
        <pc:sldMkLst>
          <pc:docMk/>
          <pc:sldMk cId="3799680084" sldId="291"/>
        </pc:sldMkLst>
        <pc:spChg chg="mod">
          <ac:chgData name="Greg Deckler" userId="38fedbb726841d9a" providerId="LiveId" clId="{915F71AC-D29A-43C7-8A10-3186F6CCB57E}" dt="2025-05-15T18:11:38.530" v="1662" actId="20577"/>
          <ac:spMkLst>
            <pc:docMk/>
            <pc:sldMk cId="3799680084" sldId="291"/>
            <ac:spMk id="3" creationId="{AF64C29E-DF30-4DC6-AB95-2016F9A703B6}"/>
          </ac:spMkLst>
        </pc:spChg>
      </pc:sldChg>
      <pc:sldChg chg="modSp mod">
        <pc:chgData name="Greg Deckler" userId="38fedbb726841d9a" providerId="LiveId" clId="{915F71AC-D29A-43C7-8A10-3186F6CCB57E}" dt="2025-05-15T18:13:18.678" v="1717" actId="20577"/>
        <pc:sldMkLst>
          <pc:docMk/>
          <pc:sldMk cId="2391922671" sldId="292"/>
        </pc:sldMkLst>
        <pc:spChg chg="mod">
          <ac:chgData name="Greg Deckler" userId="38fedbb726841d9a" providerId="LiveId" clId="{915F71AC-D29A-43C7-8A10-3186F6CCB57E}" dt="2025-05-15T18:12:56.962" v="1691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915F71AC-D29A-43C7-8A10-3186F6CCB57E}" dt="2025-05-15T18:13:18.678" v="1717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modSp mod">
        <pc:chgData name="Greg Deckler" userId="38fedbb726841d9a" providerId="LiveId" clId="{915F71AC-D29A-43C7-8A10-3186F6CCB57E}" dt="2025-05-15T17:44:02.616" v="77"/>
        <pc:sldMkLst>
          <pc:docMk/>
          <pc:sldMk cId="1022823623" sldId="295"/>
        </pc:sldMkLst>
        <pc:spChg chg="mod">
          <ac:chgData name="Greg Deckler" userId="38fedbb726841d9a" providerId="LiveId" clId="{915F71AC-D29A-43C7-8A10-3186F6CCB57E}" dt="2025-05-15T17:44:02.616" v="77"/>
          <ac:spMkLst>
            <pc:docMk/>
            <pc:sldMk cId="1022823623" sldId="295"/>
            <ac:spMk id="2" creationId="{D8DFCAC6-4055-CD81-EA58-50F0F1C623F3}"/>
          </ac:spMkLst>
        </pc:spChg>
      </pc:sldChg>
      <pc:sldChg chg="addSp delSp modSp mod">
        <pc:chgData name="Greg Deckler" userId="38fedbb726841d9a" providerId="LiveId" clId="{915F71AC-D29A-43C7-8A10-3186F6CCB57E}" dt="2025-05-15T17:51:44.806" v="533" actId="2711"/>
        <pc:sldMkLst>
          <pc:docMk/>
          <pc:sldMk cId="2446449620" sldId="301"/>
        </pc:sldMkLst>
      </pc:sldChg>
      <pc:sldChg chg="modSp mod">
        <pc:chgData name="Greg Deckler" userId="38fedbb726841d9a" providerId="LiveId" clId="{915F71AC-D29A-43C7-8A10-3186F6CCB57E}" dt="2025-05-15T17:44:10.934" v="78"/>
        <pc:sldMkLst>
          <pc:docMk/>
          <pc:sldMk cId="1489774725" sldId="302"/>
        </pc:sldMkLst>
        <pc:spChg chg="mod">
          <ac:chgData name="Greg Deckler" userId="38fedbb726841d9a" providerId="LiveId" clId="{915F71AC-D29A-43C7-8A10-3186F6CCB57E}" dt="2025-05-15T17:44:10.934" v="78"/>
          <ac:spMkLst>
            <pc:docMk/>
            <pc:sldMk cId="1489774725" sldId="302"/>
            <ac:spMk id="2" creationId="{D8DFCAC6-4055-CD81-EA58-50F0F1C623F3}"/>
          </ac:spMkLst>
        </pc:spChg>
      </pc:sldChg>
      <pc:sldChg chg="modSp mod">
        <pc:chgData name="Greg Deckler" userId="38fedbb726841d9a" providerId="LiveId" clId="{915F71AC-D29A-43C7-8A10-3186F6CCB57E}" dt="2025-05-15T17:44:25.105" v="79"/>
        <pc:sldMkLst>
          <pc:docMk/>
          <pc:sldMk cId="1784309828" sldId="303"/>
        </pc:sldMkLst>
        <pc:spChg chg="mod">
          <ac:chgData name="Greg Deckler" userId="38fedbb726841d9a" providerId="LiveId" clId="{915F71AC-D29A-43C7-8A10-3186F6CCB57E}" dt="2025-05-15T17:44:25.105" v="79"/>
          <ac:spMkLst>
            <pc:docMk/>
            <pc:sldMk cId="1784309828" sldId="303"/>
            <ac:spMk id="2" creationId="{D8DFCAC6-4055-CD81-EA58-50F0F1C623F3}"/>
          </ac:spMkLst>
        </pc:spChg>
      </pc:sldChg>
      <pc:sldChg chg="del">
        <pc:chgData name="Greg Deckler" userId="38fedbb726841d9a" providerId="LiveId" clId="{915F71AC-D29A-43C7-8A10-3186F6CCB57E}" dt="2025-05-15T18:05:44.450" v="1056" actId="47"/>
        <pc:sldMkLst>
          <pc:docMk/>
          <pc:sldMk cId="1374069880" sldId="304"/>
        </pc:sldMkLst>
      </pc:sldChg>
      <pc:sldChg chg="addSp delSp modSp mod">
        <pc:chgData name="Greg Deckler" userId="38fedbb726841d9a" providerId="LiveId" clId="{915F71AC-D29A-43C7-8A10-3186F6CCB57E}" dt="2025-05-15T17:52:16.284" v="539" actId="1076"/>
        <pc:sldMkLst>
          <pc:docMk/>
          <pc:sldMk cId="1965639277" sldId="314"/>
        </pc:sldMkLst>
      </pc:sldChg>
      <pc:sldChg chg="del">
        <pc:chgData name="Greg Deckler" userId="38fedbb726841d9a" providerId="LiveId" clId="{915F71AC-D29A-43C7-8A10-3186F6CCB57E}" dt="2025-05-15T18:05:09.878" v="1055" actId="2696"/>
        <pc:sldMkLst>
          <pc:docMk/>
          <pc:sldMk cId="77906579" sldId="315"/>
        </pc:sldMkLst>
      </pc:sldChg>
      <pc:sldChg chg="del">
        <pc:chgData name="Greg Deckler" userId="38fedbb726841d9a" providerId="LiveId" clId="{915F71AC-D29A-43C7-8A10-3186F6CCB57E}" dt="2025-05-15T18:05:09.878" v="1055" actId="2696"/>
        <pc:sldMkLst>
          <pc:docMk/>
          <pc:sldMk cId="2380479274" sldId="316"/>
        </pc:sldMkLst>
      </pc:sldChg>
      <pc:sldChg chg="del">
        <pc:chgData name="Greg Deckler" userId="38fedbb726841d9a" providerId="LiveId" clId="{915F71AC-D29A-43C7-8A10-3186F6CCB57E}" dt="2025-05-15T18:05:44.450" v="1056" actId="47"/>
        <pc:sldMkLst>
          <pc:docMk/>
          <pc:sldMk cId="3049251102" sldId="317"/>
        </pc:sldMkLst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1108777281" sldId="318"/>
        </pc:sldMkLst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2597729630" sldId="319"/>
        </pc:sldMkLst>
      </pc:sldChg>
      <pc:sldChg chg="addSp delSp modSp mod">
        <pc:chgData name="Greg Deckler" userId="38fedbb726841d9a" providerId="LiveId" clId="{915F71AC-D29A-43C7-8A10-3186F6CCB57E}" dt="2025-05-15T18:10:58.758" v="1644" actId="2710"/>
        <pc:sldMkLst>
          <pc:docMk/>
          <pc:sldMk cId="100975824" sldId="320"/>
        </pc:sldMkLst>
        <pc:spChg chg="mod">
          <ac:chgData name="Greg Deckler" userId="38fedbb726841d9a" providerId="LiveId" clId="{915F71AC-D29A-43C7-8A10-3186F6CCB57E}" dt="2025-05-15T18:08:13.245" v="1141" actId="20577"/>
          <ac:spMkLst>
            <pc:docMk/>
            <pc:sldMk cId="100975824" sldId="320"/>
            <ac:spMk id="2" creationId="{4022056A-7547-ABF7-3748-71DA9A965B86}"/>
          </ac:spMkLst>
        </pc:spChg>
        <pc:spChg chg="add mod">
          <ac:chgData name="Greg Deckler" userId="38fedbb726841d9a" providerId="LiveId" clId="{915F71AC-D29A-43C7-8A10-3186F6CCB57E}" dt="2025-05-15T18:10:47.118" v="1642" actId="20577"/>
          <ac:spMkLst>
            <pc:docMk/>
            <pc:sldMk cId="100975824" sldId="320"/>
            <ac:spMk id="5" creationId="{2A102C4C-C11A-BD9A-0BA8-A60D2A2624DB}"/>
          </ac:spMkLst>
        </pc:spChg>
      </pc:sldChg>
      <pc:sldChg chg="addSp delSp modSp mod">
        <pc:chgData name="Greg Deckler" userId="38fedbb726841d9a" providerId="LiveId" clId="{915F71AC-D29A-43C7-8A10-3186F6CCB57E}" dt="2025-05-15T18:07:30.609" v="1101" actId="1076"/>
        <pc:sldMkLst>
          <pc:docMk/>
          <pc:sldMk cId="3893802485" sldId="321"/>
        </pc:sldMkLst>
        <pc:spChg chg="mod">
          <ac:chgData name="Greg Deckler" userId="38fedbb726841d9a" providerId="LiveId" clId="{915F71AC-D29A-43C7-8A10-3186F6CCB57E}" dt="2025-05-15T18:06:26.819" v="1085" actId="20577"/>
          <ac:spMkLst>
            <pc:docMk/>
            <pc:sldMk cId="3893802485" sldId="321"/>
            <ac:spMk id="2" creationId="{1A925842-1526-40B2-E3DD-E70CC9DA3D1F}"/>
          </ac:spMkLst>
        </pc:spChg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3767763278" sldId="322"/>
        </pc:sldMkLst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4135928791" sldId="323"/>
        </pc:sldMkLst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3598327615" sldId="324"/>
        </pc:sldMkLst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1123572064" sldId="325"/>
        </pc:sldMkLst>
      </pc:sldChg>
      <pc:sldChg chg="addSp delSp modSp add mod">
        <pc:chgData name="Greg Deckler" userId="38fedbb726841d9a" providerId="LiveId" clId="{915F71AC-D29A-43C7-8A10-3186F6CCB57E}" dt="2025-05-15T17:59:56.260" v="919" actId="108"/>
        <pc:sldMkLst>
          <pc:docMk/>
          <pc:sldMk cId="1261473347" sldId="326"/>
        </pc:sldMkLst>
      </pc:sldChg>
      <pc:sldChg chg="addSp delSp modSp add mod">
        <pc:chgData name="Greg Deckler" userId="38fedbb726841d9a" providerId="LiveId" clId="{915F71AC-D29A-43C7-8A10-3186F6CCB57E}" dt="2025-05-15T18:02:24.702" v="991" actId="1076"/>
        <pc:sldMkLst>
          <pc:docMk/>
          <pc:sldMk cId="2555104768" sldId="327"/>
        </pc:sldMkLst>
        <pc:spChg chg="mod">
          <ac:chgData name="Greg Deckler" userId="38fedbb726841d9a" providerId="LiveId" clId="{915F71AC-D29A-43C7-8A10-3186F6CCB57E}" dt="2025-05-15T18:02:17.522" v="987" actId="20577"/>
          <ac:spMkLst>
            <pc:docMk/>
            <pc:sldMk cId="2555104768" sldId="327"/>
            <ac:spMk id="4" creationId="{37D0A25A-B0EC-0366-9C51-490955DF1842}"/>
          </ac:spMkLst>
        </pc:spChg>
      </pc:sldChg>
      <pc:sldChg chg="addSp delSp modSp add mod">
        <pc:chgData name="Greg Deckler" userId="38fedbb726841d9a" providerId="LiveId" clId="{915F71AC-D29A-43C7-8A10-3186F6CCB57E}" dt="2025-05-15T18:02:57.934" v="1002" actId="1076"/>
        <pc:sldMkLst>
          <pc:docMk/>
          <pc:sldMk cId="369010322" sldId="328"/>
        </pc:sldMkLst>
      </pc:sldChg>
      <pc:sldChg chg="addSp delSp modSp add mod">
        <pc:chgData name="Greg Deckler" userId="38fedbb726841d9a" providerId="LiveId" clId="{915F71AC-D29A-43C7-8A10-3186F6CCB57E}" dt="2025-05-15T18:03:27.695" v="1020" actId="1076"/>
        <pc:sldMkLst>
          <pc:docMk/>
          <pc:sldMk cId="3372973088" sldId="329"/>
        </pc:sldMkLst>
      </pc:sldChg>
      <pc:sldChg chg="addSp delSp modSp add mod">
        <pc:chgData name="Greg Deckler" userId="38fedbb726841d9a" providerId="LiveId" clId="{915F71AC-D29A-43C7-8A10-3186F6CCB57E}" dt="2025-05-15T18:04:03.695" v="1036" actId="1076"/>
        <pc:sldMkLst>
          <pc:docMk/>
          <pc:sldMk cId="990171983" sldId="330"/>
        </pc:sldMkLst>
      </pc:sldChg>
      <pc:sldChg chg="addSp delSp modSp add mod">
        <pc:chgData name="Greg Deckler" userId="38fedbb726841d9a" providerId="LiveId" clId="{915F71AC-D29A-43C7-8A10-3186F6CCB57E}" dt="2025-05-15T18:05:04.860" v="1054" actId="1076"/>
        <pc:sldMkLst>
          <pc:docMk/>
          <pc:sldMk cId="3444419234" sldId="331"/>
        </pc:sldMkLst>
      </pc:sldChg>
    </pc:docChg>
  </pc:docChgLst>
  <pc:docChgLst>
    <pc:chgData name="Greg Deckler" userId="38fedbb726841d9a" providerId="LiveId" clId="{23C7599C-FC6A-4526-99A4-08BF1888DB08}"/>
    <pc:docChg chg="undo custSel addSld delSld modSld sldOrd">
      <pc:chgData name="Greg Deckler" userId="38fedbb726841d9a" providerId="LiveId" clId="{23C7599C-FC6A-4526-99A4-08BF1888DB08}" dt="2025-05-15T15:14:38.012" v="2281" actId="1076"/>
      <pc:docMkLst>
        <pc:docMk/>
      </pc:docMkLst>
      <pc:sldChg chg="modSp mod">
        <pc:chgData name="Greg Deckler" userId="38fedbb726841d9a" providerId="LiveId" clId="{23C7599C-FC6A-4526-99A4-08BF1888DB08}" dt="2025-05-15T14:29:36.306" v="19" actId="20577"/>
        <pc:sldMkLst>
          <pc:docMk/>
          <pc:sldMk cId="2586058810" sldId="256"/>
        </pc:sldMkLst>
        <pc:spChg chg="mod">
          <ac:chgData name="Greg Deckler" userId="38fedbb726841d9a" providerId="LiveId" clId="{23C7599C-FC6A-4526-99A4-08BF1888DB08}" dt="2025-05-15T14:29:36.306" v="19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23C7599C-FC6A-4526-99A4-08BF1888DB08}" dt="2025-05-15T14:30:03.058" v="112" actId="20577"/>
        <pc:sldMkLst>
          <pc:docMk/>
          <pc:sldMk cId="1713219598" sldId="257"/>
        </pc:sldMkLst>
        <pc:spChg chg="mod">
          <ac:chgData name="Greg Deckler" userId="38fedbb726841d9a" providerId="LiveId" clId="{23C7599C-FC6A-4526-99A4-08BF1888DB08}" dt="2025-05-15T14:30:03.058" v="112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">
        <pc:chgData name="Greg Deckler" userId="38fedbb726841d9a" providerId="LiveId" clId="{23C7599C-FC6A-4526-99A4-08BF1888DB08}" dt="2025-05-15T14:55:53.174" v="1633" actId="2711"/>
        <pc:sldMkLst>
          <pc:docMk/>
          <pc:sldMk cId="3571516367" sldId="258"/>
        </pc:sldMkLst>
        <pc:spChg chg="mod">
          <ac:chgData name="Greg Deckler" userId="38fedbb726841d9a" providerId="LiveId" clId="{23C7599C-FC6A-4526-99A4-08BF1888DB08}" dt="2025-05-15T14:35:43.230" v="229" actId="14100"/>
          <ac:spMkLst>
            <pc:docMk/>
            <pc:sldMk cId="3571516367" sldId="258"/>
            <ac:spMk id="2" creationId="{0A32731C-311B-46F7-A865-6C3AF6B09A47}"/>
          </ac:spMkLst>
        </pc:spChg>
      </pc:sldChg>
      <pc:sldChg chg="del">
        <pc:chgData name="Greg Deckler" userId="38fedbb726841d9a" providerId="LiveId" clId="{23C7599C-FC6A-4526-99A4-08BF1888DB08}" dt="2025-05-15T14:44:14.135" v="947" actId="2696"/>
        <pc:sldMkLst>
          <pc:docMk/>
          <pc:sldMk cId="4082904472" sldId="286"/>
        </pc:sldMkLst>
      </pc:sldChg>
      <pc:sldChg chg="addSp delSp modSp mod">
        <pc:chgData name="Greg Deckler" userId="38fedbb726841d9a" providerId="LiveId" clId="{23C7599C-FC6A-4526-99A4-08BF1888DB08}" dt="2025-05-15T14:55:03.003" v="1628" actId="2711"/>
        <pc:sldMkLst>
          <pc:docMk/>
          <pc:sldMk cId="2202967927" sldId="287"/>
        </pc:sldMkLst>
      </pc:sldChg>
      <pc:sldChg chg="addSp delSp modSp mod">
        <pc:chgData name="Greg Deckler" userId="38fedbb726841d9a" providerId="LiveId" clId="{23C7599C-FC6A-4526-99A4-08BF1888DB08}" dt="2025-05-15T14:57:19.604" v="1641" actId="1076"/>
        <pc:sldMkLst>
          <pc:docMk/>
          <pc:sldMk cId="821448023" sldId="288"/>
        </pc:sldMkLst>
      </pc:sldChg>
      <pc:sldChg chg="modSp mod">
        <pc:chgData name="Greg Deckler" userId="38fedbb726841d9a" providerId="LiveId" clId="{23C7599C-FC6A-4526-99A4-08BF1888DB08}" dt="2025-05-15T14:32:17.805" v="138" actId="404"/>
        <pc:sldMkLst>
          <pc:docMk/>
          <pc:sldMk cId="3799680084" sldId="291"/>
        </pc:sldMkLst>
        <pc:spChg chg="mod">
          <ac:chgData name="Greg Deckler" userId="38fedbb726841d9a" providerId="LiveId" clId="{23C7599C-FC6A-4526-99A4-08BF1888DB08}" dt="2025-05-15T14:32:17.805" v="138" actId="404"/>
          <ac:spMkLst>
            <pc:docMk/>
            <pc:sldMk cId="3799680084" sldId="291"/>
            <ac:spMk id="3" creationId="{AF64C29E-DF30-4DC6-AB95-2016F9A703B6}"/>
          </ac:spMkLst>
        </pc:spChg>
      </pc:sldChg>
      <pc:sldChg chg="modSp mod">
        <pc:chgData name="Greg Deckler" userId="38fedbb726841d9a" providerId="LiveId" clId="{23C7599C-FC6A-4526-99A4-08BF1888DB08}" dt="2025-05-15T14:33:48.540" v="218" actId="20577"/>
        <pc:sldMkLst>
          <pc:docMk/>
          <pc:sldMk cId="2391922671" sldId="292"/>
        </pc:sldMkLst>
        <pc:spChg chg="mod">
          <ac:chgData name="Greg Deckler" userId="38fedbb726841d9a" providerId="LiveId" clId="{23C7599C-FC6A-4526-99A4-08BF1888DB08}" dt="2025-05-15T14:33:33.011" v="191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23C7599C-FC6A-4526-99A4-08BF1888DB08}" dt="2025-05-15T14:33:48.540" v="218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modSp mod">
        <pc:chgData name="Greg Deckler" userId="38fedbb726841d9a" providerId="LiveId" clId="{23C7599C-FC6A-4526-99A4-08BF1888DB08}" dt="2025-05-15T14:30:15.477" v="113"/>
        <pc:sldMkLst>
          <pc:docMk/>
          <pc:sldMk cId="1022823623" sldId="295"/>
        </pc:sldMkLst>
        <pc:spChg chg="mod">
          <ac:chgData name="Greg Deckler" userId="38fedbb726841d9a" providerId="LiveId" clId="{23C7599C-FC6A-4526-99A4-08BF1888DB08}" dt="2025-05-15T14:30:15.477" v="113"/>
          <ac:spMkLst>
            <pc:docMk/>
            <pc:sldMk cId="1022823623" sldId="295"/>
            <ac:spMk id="2" creationId="{D8DFCAC6-4055-CD81-EA58-50F0F1C623F3}"/>
          </ac:spMkLst>
        </pc:spChg>
      </pc:sldChg>
      <pc:sldChg chg="del">
        <pc:chgData name="Greg Deckler" userId="38fedbb726841d9a" providerId="LiveId" clId="{23C7599C-FC6A-4526-99A4-08BF1888DB08}" dt="2025-05-15T14:37:47.445" v="282" actId="2696"/>
        <pc:sldMkLst>
          <pc:docMk/>
          <pc:sldMk cId="1856277022" sldId="300"/>
        </pc:sldMkLst>
      </pc:sldChg>
      <pc:sldChg chg="addSp delSp modSp mod">
        <pc:chgData name="Greg Deckler" userId="38fedbb726841d9a" providerId="LiveId" clId="{23C7599C-FC6A-4526-99A4-08BF1888DB08}" dt="2025-05-15T14:55:44.646" v="1632" actId="2711"/>
        <pc:sldMkLst>
          <pc:docMk/>
          <pc:sldMk cId="2446449620" sldId="301"/>
        </pc:sldMkLst>
      </pc:sldChg>
      <pc:sldChg chg="modSp mod">
        <pc:chgData name="Greg Deckler" userId="38fedbb726841d9a" providerId="LiveId" clId="{23C7599C-FC6A-4526-99A4-08BF1888DB08}" dt="2025-05-15T14:30:28.275" v="114"/>
        <pc:sldMkLst>
          <pc:docMk/>
          <pc:sldMk cId="1489774725" sldId="302"/>
        </pc:sldMkLst>
        <pc:spChg chg="mod">
          <ac:chgData name="Greg Deckler" userId="38fedbb726841d9a" providerId="LiveId" clId="{23C7599C-FC6A-4526-99A4-08BF1888DB08}" dt="2025-05-15T14:30:28.275" v="114"/>
          <ac:spMkLst>
            <pc:docMk/>
            <pc:sldMk cId="1489774725" sldId="302"/>
            <ac:spMk id="2" creationId="{D8DFCAC6-4055-CD81-EA58-50F0F1C623F3}"/>
          </ac:spMkLst>
        </pc:spChg>
      </pc:sldChg>
      <pc:sldChg chg="modSp mod">
        <pc:chgData name="Greg Deckler" userId="38fedbb726841d9a" providerId="LiveId" clId="{23C7599C-FC6A-4526-99A4-08BF1888DB08}" dt="2025-05-15T14:30:41.266" v="115"/>
        <pc:sldMkLst>
          <pc:docMk/>
          <pc:sldMk cId="1784309828" sldId="303"/>
        </pc:sldMkLst>
        <pc:spChg chg="mod">
          <ac:chgData name="Greg Deckler" userId="38fedbb726841d9a" providerId="LiveId" clId="{23C7599C-FC6A-4526-99A4-08BF1888DB08}" dt="2025-05-15T14:30:41.266" v="115"/>
          <ac:spMkLst>
            <pc:docMk/>
            <pc:sldMk cId="1784309828" sldId="303"/>
            <ac:spMk id="2" creationId="{D8DFCAC6-4055-CD81-EA58-50F0F1C623F3}"/>
          </ac:spMkLst>
        </pc:spChg>
      </pc:sldChg>
      <pc:sldChg chg="addSp delSp modSp mod">
        <pc:chgData name="Greg Deckler" userId="38fedbb726841d9a" providerId="LiveId" clId="{23C7599C-FC6A-4526-99A4-08BF1888DB08}" dt="2025-05-15T15:02:34.092" v="1703" actId="20577"/>
        <pc:sldMkLst>
          <pc:docMk/>
          <pc:sldMk cId="1374069880" sldId="304"/>
        </pc:sldMkLst>
      </pc:sldChg>
      <pc:sldChg chg="addSp modSp mod">
        <pc:chgData name="Greg Deckler" userId="38fedbb726841d9a" providerId="LiveId" clId="{23C7599C-FC6A-4526-99A4-08BF1888DB08}" dt="2025-05-15T14:55:21.944" v="1630" actId="1076"/>
        <pc:sldMkLst>
          <pc:docMk/>
          <pc:sldMk cId="1965639277" sldId="314"/>
        </pc:sldMkLst>
      </pc:sldChg>
      <pc:sldChg chg="addSp modSp add mod">
        <pc:chgData name="Greg Deckler" userId="38fedbb726841d9a" providerId="LiveId" clId="{23C7599C-FC6A-4526-99A4-08BF1888DB08}" dt="2025-05-15T14:54:55.341" v="1627" actId="2711"/>
        <pc:sldMkLst>
          <pc:docMk/>
          <pc:sldMk cId="77906579" sldId="315"/>
        </pc:sldMkLst>
      </pc:sldChg>
      <pc:sldChg chg="addSp delSp modSp add mod">
        <pc:chgData name="Greg Deckler" userId="38fedbb726841d9a" providerId="LiveId" clId="{23C7599C-FC6A-4526-99A4-08BF1888DB08}" dt="2025-05-15T15:00:21.630" v="1676" actId="1076"/>
        <pc:sldMkLst>
          <pc:docMk/>
          <pc:sldMk cId="2380479274" sldId="316"/>
        </pc:sldMkLst>
      </pc:sldChg>
      <pc:sldChg chg="add">
        <pc:chgData name="Greg Deckler" userId="38fedbb726841d9a" providerId="LiveId" clId="{23C7599C-FC6A-4526-99A4-08BF1888DB08}" dt="2025-05-15T15:02:37.049" v="1704" actId="2890"/>
        <pc:sldMkLst>
          <pc:docMk/>
          <pc:sldMk cId="3049251102" sldId="317"/>
        </pc:sldMkLst>
      </pc:sldChg>
      <pc:sldChg chg="addSp modSp add mod">
        <pc:chgData name="Greg Deckler" userId="38fedbb726841d9a" providerId="LiveId" clId="{23C7599C-FC6A-4526-99A4-08BF1888DB08}" dt="2025-05-15T15:06:59.943" v="1896" actId="1076"/>
        <pc:sldMkLst>
          <pc:docMk/>
          <pc:sldMk cId="1108777281" sldId="318"/>
        </pc:sldMkLst>
      </pc:sldChg>
      <pc:sldChg chg="addSp modSp add mod">
        <pc:chgData name="Greg Deckler" userId="38fedbb726841d9a" providerId="LiveId" clId="{23C7599C-FC6A-4526-99A4-08BF1888DB08}" dt="2025-05-15T15:05:57.488" v="1871" actId="1076"/>
        <pc:sldMkLst>
          <pc:docMk/>
          <pc:sldMk cId="2597729630" sldId="319"/>
        </pc:sldMkLst>
      </pc:sldChg>
      <pc:sldChg chg="addSp modSp add mod">
        <pc:chgData name="Greg Deckler" userId="38fedbb726841d9a" providerId="LiveId" clId="{23C7599C-FC6A-4526-99A4-08BF1888DB08}" dt="2025-05-15T15:05:10.490" v="1866" actId="108"/>
        <pc:sldMkLst>
          <pc:docMk/>
          <pc:sldMk cId="100975824" sldId="320"/>
        </pc:sldMkLst>
        <pc:spChg chg="mod">
          <ac:chgData name="Greg Deckler" userId="38fedbb726841d9a" providerId="LiveId" clId="{23C7599C-FC6A-4526-99A4-08BF1888DB08}" dt="2025-05-15T15:04:03.673" v="1797" actId="20577"/>
          <ac:spMkLst>
            <pc:docMk/>
            <pc:sldMk cId="100975824" sldId="320"/>
            <ac:spMk id="2" creationId="{4022056A-7547-ABF7-3748-71DA9A965B86}"/>
          </ac:spMkLst>
        </pc:spChg>
      </pc:sldChg>
      <pc:sldChg chg="addSp modSp add mod">
        <pc:chgData name="Greg Deckler" userId="38fedbb726841d9a" providerId="LiveId" clId="{23C7599C-FC6A-4526-99A4-08BF1888DB08}" dt="2025-05-15T15:03:30.977" v="1782" actId="20577"/>
        <pc:sldMkLst>
          <pc:docMk/>
          <pc:sldMk cId="3893802485" sldId="321"/>
        </pc:sldMkLst>
      </pc:sldChg>
      <pc:sldChg chg="addSp modSp add mod">
        <pc:chgData name="Greg Deckler" userId="38fedbb726841d9a" providerId="LiveId" clId="{23C7599C-FC6A-4526-99A4-08BF1888DB08}" dt="2025-05-15T15:11:52.838" v="2086" actId="1076"/>
        <pc:sldMkLst>
          <pc:docMk/>
          <pc:sldMk cId="3767763278" sldId="322"/>
        </pc:sldMkLst>
      </pc:sldChg>
      <pc:sldChg chg="addSp modSp add mod">
        <pc:chgData name="Greg Deckler" userId="38fedbb726841d9a" providerId="LiveId" clId="{23C7599C-FC6A-4526-99A4-08BF1888DB08}" dt="2025-05-15T15:13:52.361" v="2225" actId="1076"/>
        <pc:sldMkLst>
          <pc:docMk/>
          <pc:sldMk cId="4135928791" sldId="323"/>
        </pc:sldMkLst>
      </pc:sldChg>
      <pc:sldChg chg="addSp modSp add mod ord">
        <pc:chgData name="Greg Deckler" userId="38fedbb726841d9a" providerId="LiveId" clId="{23C7599C-FC6A-4526-99A4-08BF1888DB08}" dt="2025-05-15T15:09:45.045" v="1955"/>
        <pc:sldMkLst>
          <pc:docMk/>
          <pc:sldMk cId="3598327615" sldId="324"/>
        </pc:sldMkLst>
      </pc:sldChg>
      <pc:sldChg chg="addSp modSp add mod">
        <pc:chgData name="Greg Deckler" userId="38fedbb726841d9a" providerId="LiveId" clId="{23C7599C-FC6A-4526-99A4-08BF1888DB08}" dt="2025-05-15T15:14:38.012" v="2281" actId="1076"/>
        <pc:sldMkLst>
          <pc:docMk/>
          <pc:sldMk cId="1123572064" sldId="325"/>
        </pc:sldMkLst>
      </pc:sldChg>
    </pc:docChg>
  </pc:docChgLst>
  <pc:docChgLst>
    <pc:chgData name="Greg Deckler" userId="38fedbb726841d9a" providerId="LiveId" clId="{1A86246E-1A4E-4CB2-8DB8-EC7C1168CFB1}"/>
    <pc:docChg chg="undo custSel delSld modSld">
      <pc:chgData name="Greg Deckler" userId="38fedbb726841d9a" providerId="LiveId" clId="{1A86246E-1A4E-4CB2-8DB8-EC7C1168CFB1}" dt="2025-05-14T20:31:29.285" v="765" actId="2696"/>
      <pc:docMkLst>
        <pc:docMk/>
      </pc:docMkLst>
      <pc:sldChg chg="modSp mod">
        <pc:chgData name="Greg Deckler" userId="38fedbb726841d9a" providerId="LiveId" clId="{1A86246E-1A4E-4CB2-8DB8-EC7C1168CFB1}" dt="2025-05-14T18:59:02.024" v="2"/>
        <pc:sldMkLst>
          <pc:docMk/>
          <pc:sldMk cId="2586058810" sldId="256"/>
        </pc:sldMkLst>
        <pc:spChg chg="mod">
          <ac:chgData name="Greg Deckler" userId="38fedbb726841d9a" providerId="LiveId" clId="{1A86246E-1A4E-4CB2-8DB8-EC7C1168CFB1}" dt="2025-05-14T18:59:02.024" v="2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1A86246E-1A4E-4CB2-8DB8-EC7C1168CFB1}" dt="2025-05-14T20:11:20.964" v="179" actId="20577"/>
        <pc:sldMkLst>
          <pc:docMk/>
          <pc:sldMk cId="1713219598" sldId="257"/>
        </pc:sldMkLst>
        <pc:spChg chg="mod">
          <ac:chgData name="Greg Deckler" userId="38fedbb726841d9a" providerId="LiveId" clId="{1A86246E-1A4E-4CB2-8DB8-EC7C1168CFB1}" dt="2025-05-14T20:11:20.964" v="179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">
        <pc:chgData name="Greg Deckler" userId="38fedbb726841d9a" providerId="LiveId" clId="{1A86246E-1A4E-4CB2-8DB8-EC7C1168CFB1}" dt="2025-05-14T20:21:32.291" v="503" actId="14100"/>
        <pc:sldMkLst>
          <pc:docMk/>
          <pc:sldMk cId="4082904472" sldId="286"/>
        </pc:sldMkLst>
      </pc:sldChg>
      <pc:sldChg chg="addSp delSp modSp mod">
        <pc:chgData name="Greg Deckler" userId="38fedbb726841d9a" providerId="LiveId" clId="{1A86246E-1A4E-4CB2-8DB8-EC7C1168CFB1}" dt="2025-05-14T20:28:03.648" v="624" actId="14100"/>
        <pc:sldMkLst>
          <pc:docMk/>
          <pc:sldMk cId="2202967927" sldId="287"/>
        </pc:sldMkLst>
      </pc:sldChg>
      <pc:sldChg chg="addSp delSp modSp mod">
        <pc:chgData name="Greg Deckler" userId="38fedbb726841d9a" providerId="LiveId" clId="{1A86246E-1A4E-4CB2-8DB8-EC7C1168CFB1}" dt="2025-05-14T20:29:11.991" v="648" actId="1076"/>
        <pc:sldMkLst>
          <pc:docMk/>
          <pc:sldMk cId="821448023" sldId="288"/>
        </pc:sldMkLst>
      </pc:sldChg>
      <pc:sldChg chg="del">
        <pc:chgData name="Greg Deckler" userId="38fedbb726841d9a" providerId="LiveId" clId="{1A86246E-1A4E-4CB2-8DB8-EC7C1168CFB1}" dt="2025-05-14T20:31:24.442" v="764" actId="2696"/>
        <pc:sldMkLst>
          <pc:docMk/>
          <pc:sldMk cId="1999163885" sldId="289"/>
        </pc:sldMkLst>
      </pc:sldChg>
      <pc:sldChg chg="modSp mod">
        <pc:chgData name="Greg Deckler" userId="38fedbb726841d9a" providerId="LiveId" clId="{1A86246E-1A4E-4CB2-8DB8-EC7C1168CFB1}" dt="2025-05-14T19:32:20.876" v="111" actId="2710"/>
        <pc:sldMkLst>
          <pc:docMk/>
          <pc:sldMk cId="3799680084" sldId="291"/>
        </pc:sldMkLst>
        <pc:spChg chg="mod">
          <ac:chgData name="Greg Deckler" userId="38fedbb726841d9a" providerId="LiveId" clId="{1A86246E-1A4E-4CB2-8DB8-EC7C1168CFB1}" dt="2025-05-14T19:32:20.876" v="111" actId="2710"/>
          <ac:spMkLst>
            <pc:docMk/>
            <pc:sldMk cId="3799680084" sldId="291"/>
            <ac:spMk id="3" creationId="{AF64C29E-DF30-4DC6-AB95-2016F9A703B6}"/>
          </ac:spMkLst>
        </pc:spChg>
      </pc:sldChg>
      <pc:sldChg chg="modSp mod">
        <pc:chgData name="Greg Deckler" userId="38fedbb726841d9a" providerId="LiveId" clId="{1A86246E-1A4E-4CB2-8DB8-EC7C1168CFB1}" dt="2025-05-14T19:33:09.866" v="153" actId="20577"/>
        <pc:sldMkLst>
          <pc:docMk/>
          <pc:sldMk cId="2391922671" sldId="292"/>
        </pc:sldMkLst>
        <pc:spChg chg="mod">
          <ac:chgData name="Greg Deckler" userId="38fedbb726841d9a" providerId="LiveId" clId="{1A86246E-1A4E-4CB2-8DB8-EC7C1168CFB1}" dt="2025-05-14T19:32:51.356" v="133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1A86246E-1A4E-4CB2-8DB8-EC7C1168CFB1}" dt="2025-05-14T19:33:09.866" v="153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modSp mod">
        <pc:chgData name="Greg Deckler" userId="38fedbb726841d9a" providerId="LiveId" clId="{1A86246E-1A4E-4CB2-8DB8-EC7C1168CFB1}" dt="2025-05-14T19:00:08.958" v="94"/>
        <pc:sldMkLst>
          <pc:docMk/>
          <pc:sldMk cId="1022823623" sldId="295"/>
        </pc:sldMkLst>
        <pc:spChg chg="mod">
          <ac:chgData name="Greg Deckler" userId="38fedbb726841d9a" providerId="LiveId" clId="{1A86246E-1A4E-4CB2-8DB8-EC7C1168CFB1}" dt="2025-05-14T19:00:08.958" v="94"/>
          <ac:spMkLst>
            <pc:docMk/>
            <pc:sldMk cId="1022823623" sldId="295"/>
            <ac:spMk id="2" creationId="{D8DFCAC6-4055-CD81-EA58-50F0F1C623F3}"/>
          </ac:spMkLst>
        </pc:spChg>
      </pc:sldChg>
      <pc:sldChg chg="del">
        <pc:chgData name="Greg Deckler" userId="38fedbb726841d9a" providerId="LiveId" clId="{1A86246E-1A4E-4CB2-8DB8-EC7C1168CFB1}" dt="2025-05-14T19:01:00.480" v="97" actId="2696"/>
        <pc:sldMkLst>
          <pc:docMk/>
          <pc:sldMk cId="683174209" sldId="298"/>
        </pc:sldMkLst>
      </pc:sldChg>
      <pc:sldChg chg="addSp delSp modSp mod">
        <pc:chgData name="Greg Deckler" userId="38fedbb726841d9a" providerId="LiveId" clId="{1A86246E-1A4E-4CB2-8DB8-EC7C1168CFB1}" dt="2025-05-14T20:12:45.337" v="185" actId="14100"/>
        <pc:sldMkLst>
          <pc:docMk/>
          <pc:sldMk cId="1856277022" sldId="300"/>
        </pc:sldMkLst>
      </pc:sldChg>
      <pc:sldChg chg="addSp delSp modSp mod">
        <pc:chgData name="Greg Deckler" userId="38fedbb726841d9a" providerId="LiveId" clId="{1A86246E-1A4E-4CB2-8DB8-EC7C1168CFB1}" dt="2025-05-14T20:19:13.985" v="360" actId="403"/>
        <pc:sldMkLst>
          <pc:docMk/>
          <pc:sldMk cId="2446449620" sldId="301"/>
        </pc:sldMkLst>
      </pc:sldChg>
      <pc:sldChg chg="modSp mod">
        <pc:chgData name="Greg Deckler" userId="38fedbb726841d9a" providerId="LiveId" clId="{1A86246E-1A4E-4CB2-8DB8-EC7C1168CFB1}" dt="2025-05-14T19:00:19.653" v="95"/>
        <pc:sldMkLst>
          <pc:docMk/>
          <pc:sldMk cId="1489774725" sldId="302"/>
        </pc:sldMkLst>
        <pc:spChg chg="mod">
          <ac:chgData name="Greg Deckler" userId="38fedbb726841d9a" providerId="LiveId" clId="{1A86246E-1A4E-4CB2-8DB8-EC7C1168CFB1}" dt="2025-05-14T19:00:19.653" v="95"/>
          <ac:spMkLst>
            <pc:docMk/>
            <pc:sldMk cId="1489774725" sldId="302"/>
            <ac:spMk id="2" creationId="{D8DFCAC6-4055-CD81-EA58-50F0F1C623F3}"/>
          </ac:spMkLst>
        </pc:spChg>
      </pc:sldChg>
      <pc:sldChg chg="modSp mod">
        <pc:chgData name="Greg Deckler" userId="38fedbb726841d9a" providerId="LiveId" clId="{1A86246E-1A4E-4CB2-8DB8-EC7C1168CFB1}" dt="2025-05-14T19:00:50.268" v="96"/>
        <pc:sldMkLst>
          <pc:docMk/>
          <pc:sldMk cId="1784309828" sldId="303"/>
        </pc:sldMkLst>
        <pc:spChg chg="mod">
          <ac:chgData name="Greg Deckler" userId="38fedbb726841d9a" providerId="LiveId" clId="{1A86246E-1A4E-4CB2-8DB8-EC7C1168CFB1}" dt="2025-05-14T19:00:50.268" v="96"/>
          <ac:spMkLst>
            <pc:docMk/>
            <pc:sldMk cId="1784309828" sldId="303"/>
            <ac:spMk id="2" creationId="{D8DFCAC6-4055-CD81-EA58-50F0F1C623F3}"/>
          </ac:spMkLst>
        </pc:spChg>
      </pc:sldChg>
      <pc:sldChg chg="addSp delSp modSp mod">
        <pc:chgData name="Greg Deckler" userId="38fedbb726841d9a" providerId="LiveId" clId="{1A86246E-1A4E-4CB2-8DB8-EC7C1168CFB1}" dt="2025-05-14T20:31:10.306" v="763" actId="20577"/>
        <pc:sldMkLst>
          <pc:docMk/>
          <pc:sldMk cId="1374069880" sldId="304"/>
        </pc:sldMkLst>
      </pc:sldChg>
      <pc:sldChg chg="del">
        <pc:chgData name="Greg Deckler" userId="38fedbb726841d9a" providerId="LiveId" clId="{1A86246E-1A4E-4CB2-8DB8-EC7C1168CFB1}" dt="2025-05-14T20:31:29.285" v="765" actId="2696"/>
        <pc:sldMkLst>
          <pc:docMk/>
          <pc:sldMk cId="678976920" sldId="305"/>
        </pc:sldMkLst>
      </pc:sldChg>
      <pc:sldChg chg="del">
        <pc:chgData name="Greg Deckler" userId="38fedbb726841d9a" providerId="LiveId" clId="{1A86246E-1A4E-4CB2-8DB8-EC7C1168CFB1}" dt="2025-05-14T19:01:00.480" v="97" actId="2696"/>
        <pc:sldMkLst>
          <pc:docMk/>
          <pc:sldMk cId="3176064394" sldId="308"/>
        </pc:sldMkLst>
      </pc:sldChg>
      <pc:sldChg chg="del">
        <pc:chgData name="Greg Deckler" userId="38fedbb726841d9a" providerId="LiveId" clId="{1A86246E-1A4E-4CB2-8DB8-EC7C1168CFB1}" dt="2025-05-14T19:01:00.480" v="97" actId="2696"/>
        <pc:sldMkLst>
          <pc:docMk/>
          <pc:sldMk cId="2639682698" sldId="309"/>
        </pc:sldMkLst>
      </pc:sldChg>
      <pc:sldChg chg="del">
        <pc:chgData name="Greg Deckler" userId="38fedbb726841d9a" providerId="LiveId" clId="{1A86246E-1A4E-4CB2-8DB8-EC7C1168CFB1}" dt="2025-05-14T19:01:00.480" v="97" actId="2696"/>
        <pc:sldMkLst>
          <pc:docMk/>
          <pc:sldMk cId="2415261903" sldId="311"/>
        </pc:sldMkLst>
      </pc:sldChg>
      <pc:sldChg chg="addSp delSp modSp mod">
        <pc:chgData name="Greg Deckler" userId="38fedbb726841d9a" providerId="LiveId" clId="{1A86246E-1A4E-4CB2-8DB8-EC7C1168CFB1}" dt="2025-05-14T20:23:00.265" v="545" actId="20577"/>
        <pc:sldMkLst>
          <pc:docMk/>
          <pc:sldMk cId="1965639277" sldId="314"/>
        </pc:sldMkLst>
      </pc:sldChg>
    </pc:docChg>
  </pc:docChgLst>
  <pc:docChgLst>
    <pc:chgData name="Greg Deckler" userId="38fedbb726841d9a" providerId="LiveId" clId="{7CD87FFC-5CEC-4BC0-B24A-F7BE543AFA93}"/>
    <pc:docChg chg="undo custSel addSld delSld modSld">
      <pc:chgData name="Greg Deckler" userId="38fedbb726841d9a" providerId="LiveId" clId="{7CD87FFC-5CEC-4BC0-B24A-F7BE543AFA93}" dt="2025-05-15T18:51:38.784" v="556" actId="14100"/>
      <pc:docMkLst>
        <pc:docMk/>
      </pc:docMkLst>
      <pc:sldChg chg="modSp mod">
        <pc:chgData name="Greg Deckler" userId="38fedbb726841d9a" providerId="LiveId" clId="{7CD87FFC-5CEC-4BC0-B24A-F7BE543AFA93}" dt="2025-05-15T18:29:15.364" v="29" actId="20577"/>
        <pc:sldMkLst>
          <pc:docMk/>
          <pc:sldMk cId="2586058810" sldId="256"/>
        </pc:sldMkLst>
        <pc:spChg chg="mod">
          <ac:chgData name="Greg Deckler" userId="38fedbb726841d9a" providerId="LiveId" clId="{7CD87FFC-5CEC-4BC0-B24A-F7BE543AFA93}" dt="2025-05-15T18:29:15.364" v="29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7CD87FFC-5CEC-4BC0-B24A-F7BE543AFA93}" dt="2025-05-15T18:31:11.960" v="101" actId="20577"/>
        <pc:sldMkLst>
          <pc:docMk/>
          <pc:sldMk cId="1713219598" sldId="257"/>
        </pc:sldMkLst>
        <pc:spChg chg="mod">
          <ac:chgData name="Greg Deckler" userId="38fedbb726841d9a" providerId="LiveId" clId="{7CD87FFC-5CEC-4BC0-B24A-F7BE543AFA93}" dt="2025-05-15T18:31:11.960" v="101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add del mod">
        <pc:chgData name="Greg Deckler" userId="38fedbb726841d9a" providerId="LiveId" clId="{7CD87FFC-5CEC-4BC0-B24A-F7BE543AFA93}" dt="2025-05-15T18:41:10.100" v="172" actId="2696"/>
        <pc:sldMkLst>
          <pc:docMk/>
          <pc:sldMk cId="3571516367" sldId="258"/>
        </pc:sldMkLst>
        <pc:spChg chg="mod">
          <ac:chgData name="Greg Deckler" userId="38fedbb726841d9a" providerId="LiveId" clId="{7CD87FFC-5CEC-4BC0-B24A-F7BE543AFA93}" dt="2025-05-15T18:40:04.078" v="164" actId="20577"/>
          <ac:spMkLst>
            <pc:docMk/>
            <pc:sldMk cId="3571516367" sldId="258"/>
            <ac:spMk id="2" creationId="{0A32731C-311B-46F7-A865-6C3AF6B09A47}"/>
          </ac:spMkLst>
        </pc:spChg>
      </pc:sldChg>
      <pc:sldChg chg="addSp delSp modSp mod">
        <pc:chgData name="Greg Deckler" userId="38fedbb726841d9a" providerId="LiveId" clId="{7CD87FFC-5CEC-4BC0-B24A-F7BE543AFA93}" dt="2025-05-15T18:41:37.635" v="177"/>
        <pc:sldMkLst>
          <pc:docMk/>
          <pc:sldMk cId="2202967927" sldId="287"/>
        </pc:sldMkLst>
      </pc:sldChg>
      <pc:sldChg chg="modSp mod">
        <pc:chgData name="Greg Deckler" userId="38fedbb726841d9a" providerId="LiveId" clId="{7CD87FFC-5CEC-4BC0-B24A-F7BE543AFA93}" dt="2025-05-15T18:38:54.263" v="128" actId="20577"/>
        <pc:sldMkLst>
          <pc:docMk/>
          <pc:sldMk cId="3799680084" sldId="291"/>
        </pc:sldMkLst>
        <pc:spChg chg="mod">
          <ac:chgData name="Greg Deckler" userId="38fedbb726841d9a" providerId="LiveId" clId="{7CD87FFC-5CEC-4BC0-B24A-F7BE543AFA93}" dt="2025-05-15T18:38:54.263" v="128" actId="20577"/>
          <ac:spMkLst>
            <pc:docMk/>
            <pc:sldMk cId="3799680084" sldId="291"/>
            <ac:spMk id="3" creationId="{AF64C29E-DF30-4DC6-AB95-2016F9A703B6}"/>
          </ac:spMkLst>
        </pc:spChg>
      </pc:sldChg>
      <pc:sldChg chg="addSp delSp modSp mod">
        <pc:chgData name="Greg Deckler" userId="38fedbb726841d9a" providerId="LiveId" clId="{7CD87FFC-5CEC-4BC0-B24A-F7BE543AFA93}" dt="2025-05-15T18:39:23.237" v="145" actId="20577"/>
        <pc:sldMkLst>
          <pc:docMk/>
          <pc:sldMk cId="2391922671" sldId="292"/>
        </pc:sldMkLst>
        <pc:spChg chg="mod">
          <ac:chgData name="Greg Deckler" userId="38fedbb726841d9a" providerId="LiveId" clId="{7CD87FFC-5CEC-4BC0-B24A-F7BE543AFA93}" dt="2025-05-15T18:39:23.237" v="145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7CD87FFC-5CEC-4BC0-B24A-F7BE543AFA93}" dt="2025-05-15T18:38:15.205" v="113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modSp mod">
        <pc:chgData name="Greg Deckler" userId="38fedbb726841d9a" providerId="LiveId" clId="{7CD87FFC-5CEC-4BC0-B24A-F7BE543AFA93}" dt="2025-05-15T18:36:27.865" v="102"/>
        <pc:sldMkLst>
          <pc:docMk/>
          <pc:sldMk cId="1022823623" sldId="295"/>
        </pc:sldMkLst>
        <pc:spChg chg="mod">
          <ac:chgData name="Greg Deckler" userId="38fedbb726841d9a" providerId="LiveId" clId="{7CD87FFC-5CEC-4BC0-B24A-F7BE543AFA93}" dt="2025-05-15T18:36:27.865" v="102"/>
          <ac:spMkLst>
            <pc:docMk/>
            <pc:sldMk cId="1022823623" sldId="295"/>
            <ac:spMk id="2" creationId="{D8DFCAC6-4055-CD81-EA58-50F0F1C623F3}"/>
          </ac:spMkLst>
        </pc:spChg>
      </pc:sldChg>
      <pc:sldChg chg="add del">
        <pc:chgData name="Greg Deckler" userId="38fedbb726841d9a" providerId="LiveId" clId="{7CD87FFC-5CEC-4BC0-B24A-F7BE543AFA93}" dt="2025-05-15T18:41:16.669" v="173" actId="2696"/>
        <pc:sldMkLst>
          <pc:docMk/>
          <pc:sldMk cId="2446449620" sldId="301"/>
        </pc:sldMkLst>
      </pc:sldChg>
      <pc:sldChg chg="modSp mod">
        <pc:chgData name="Greg Deckler" userId="38fedbb726841d9a" providerId="LiveId" clId="{7CD87FFC-5CEC-4BC0-B24A-F7BE543AFA93}" dt="2025-05-15T18:36:43.749" v="103"/>
        <pc:sldMkLst>
          <pc:docMk/>
          <pc:sldMk cId="1489774725" sldId="302"/>
        </pc:sldMkLst>
        <pc:spChg chg="mod">
          <ac:chgData name="Greg Deckler" userId="38fedbb726841d9a" providerId="LiveId" clId="{7CD87FFC-5CEC-4BC0-B24A-F7BE543AFA93}" dt="2025-05-15T18:36:43.749" v="103"/>
          <ac:spMkLst>
            <pc:docMk/>
            <pc:sldMk cId="1489774725" sldId="302"/>
            <ac:spMk id="2" creationId="{D8DFCAC6-4055-CD81-EA58-50F0F1C623F3}"/>
          </ac:spMkLst>
        </pc:spChg>
      </pc:sldChg>
      <pc:sldChg chg="modSp mod">
        <pc:chgData name="Greg Deckler" userId="38fedbb726841d9a" providerId="LiveId" clId="{7CD87FFC-5CEC-4BC0-B24A-F7BE543AFA93}" dt="2025-05-15T18:36:57.534" v="104"/>
        <pc:sldMkLst>
          <pc:docMk/>
          <pc:sldMk cId="1784309828" sldId="303"/>
        </pc:sldMkLst>
        <pc:spChg chg="mod">
          <ac:chgData name="Greg Deckler" userId="38fedbb726841d9a" providerId="LiveId" clId="{7CD87FFC-5CEC-4BC0-B24A-F7BE543AFA93}" dt="2025-05-15T18:36:57.534" v="104"/>
          <ac:spMkLst>
            <pc:docMk/>
            <pc:sldMk cId="1784309828" sldId="303"/>
            <ac:spMk id="2" creationId="{D8DFCAC6-4055-CD81-EA58-50F0F1C623F3}"/>
          </ac:spMkLst>
        </pc:spChg>
      </pc:sldChg>
      <pc:sldChg chg="add del">
        <pc:chgData name="Greg Deckler" userId="38fedbb726841d9a" providerId="LiveId" clId="{7CD87FFC-5CEC-4BC0-B24A-F7BE543AFA93}" dt="2025-05-15T18:41:16.669" v="173" actId="2696"/>
        <pc:sldMkLst>
          <pc:docMk/>
          <pc:sldMk cId="1965639277" sldId="314"/>
        </pc:sldMkLst>
      </pc:sldChg>
      <pc:sldChg chg="addSp delSp modSp mod">
        <pc:chgData name="Greg Deckler" userId="38fedbb726841d9a" providerId="LiveId" clId="{7CD87FFC-5CEC-4BC0-B24A-F7BE543AFA93}" dt="2025-05-15T18:49:40.149" v="507" actId="14100"/>
        <pc:sldMkLst>
          <pc:docMk/>
          <pc:sldMk cId="100975824" sldId="320"/>
        </pc:sldMkLst>
        <pc:spChg chg="mod">
          <ac:chgData name="Greg Deckler" userId="38fedbb726841d9a" providerId="LiveId" clId="{7CD87FFC-5CEC-4BC0-B24A-F7BE543AFA93}" dt="2025-05-15T18:48:10.536" v="432" actId="20577"/>
          <ac:spMkLst>
            <pc:docMk/>
            <pc:sldMk cId="100975824" sldId="320"/>
            <ac:spMk id="2" creationId="{4022056A-7547-ABF7-3748-71DA9A965B86}"/>
          </ac:spMkLst>
        </pc:spChg>
        <pc:spChg chg="mod">
          <ac:chgData name="Greg Deckler" userId="38fedbb726841d9a" providerId="LiveId" clId="{7CD87FFC-5CEC-4BC0-B24A-F7BE543AFA93}" dt="2025-05-15T18:48:52.141" v="492" actId="20577"/>
          <ac:spMkLst>
            <pc:docMk/>
            <pc:sldMk cId="100975824" sldId="320"/>
            <ac:spMk id="5" creationId="{2A102C4C-C11A-BD9A-0BA8-A60D2A2624DB}"/>
          </ac:spMkLst>
        </pc:spChg>
        <pc:picChg chg="add mod">
          <ac:chgData name="Greg Deckler" userId="38fedbb726841d9a" providerId="LiveId" clId="{7CD87FFC-5CEC-4BC0-B24A-F7BE543AFA93}" dt="2025-05-15T18:49:13.568" v="500" actId="14100"/>
          <ac:picMkLst>
            <pc:docMk/>
            <pc:sldMk cId="100975824" sldId="320"/>
            <ac:picMk id="3074" creationId="{41706D2E-5FF4-DCA8-9719-59F0CA484BE0}"/>
          </ac:picMkLst>
        </pc:picChg>
        <pc:picChg chg="add mod">
          <ac:chgData name="Greg Deckler" userId="38fedbb726841d9a" providerId="LiveId" clId="{7CD87FFC-5CEC-4BC0-B24A-F7BE543AFA93}" dt="2025-05-15T18:49:25.402" v="503" actId="14100"/>
          <ac:picMkLst>
            <pc:docMk/>
            <pc:sldMk cId="100975824" sldId="320"/>
            <ac:picMk id="3076" creationId="{C0EBC9FF-2A80-F73A-1626-14CFD011E70A}"/>
          </ac:picMkLst>
        </pc:picChg>
        <pc:picChg chg="add mod">
          <ac:chgData name="Greg Deckler" userId="38fedbb726841d9a" providerId="LiveId" clId="{7CD87FFC-5CEC-4BC0-B24A-F7BE543AFA93}" dt="2025-05-15T18:49:40.149" v="507" actId="14100"/>
          <ac:picMkLst>
            <pc:docMk/>
            <pc:sldMk cId="100975824" sldId="320"/>
            <ac:picMk id="3078" creationId="{17865E7D-1C74-9BFB-4B1F-AB54069EE8A8}"/>
          </ac:picMkLst>
        </pc:picChg>
      </pc:sldChg>
      <pc:sldChg chg="addSp delSp modSp mod">
        <pc:chgData name="Greg Deckler" userId="38fedbb726841d9a" providerId="LiveId" clId="{7CD87FFC-5CEC-4BC0-B24A-F7BE543AFA93}" dt="2025-05-15T18:47:56.219" v="418" actId="1076"/>
        <pc:sldMkLst>
          <pc:docMk/>
          <pc:sldMk cId="3893802485" sldId="321"/>
        </pc:sldMkLst>
        <pc:spChg chg="mod">
          <ac:chgData name="Greg Deckler" userId="38fedbb726841d9a" providerId="LiveId" clId="{7CD87FFC-5CEC-4BC0-B24A-F7BE543AFA93}" dt="2025-05-15T18:46:20.963" v="408" actId="20577"/>
          <ac:spMkLst>
            <pc:docMk/>
            <pc:sldMk cId="3893802485" sldId="321"/>
            <ac:spMk id="2" creationId="{1A925842-1526-40B2-E3DD-E70CC9DA3D1F}"/>
          </ac:spMkLst>
        </pc:spChg>
      </pc:sldChg>
      <pc:sldChg chg="add del">
        <pc:chgData name="Greg Deckler" userId="38fedbb726841d9a" providerId="LiveId" clId="{7CD87FFC-5CEC-4BC0-B24A-F7BE543AFA93}" dt="2025-05-15T18:41:16.669" v="173" actId="2696"/>
        <pc:sldMkLst>
          <pc:docMk/>
          <pc:sldMk cId="1261473347" sldId="326"/>
        </pc:sldMkLst>
      </pc:sldChg>
      <pc:sldChg chg="addSp delSp modSp mod">
        <pc:chgData name="Greg Deckler" userId="38fedbb726841d9a" providerId="LiveId" clId="{7CD87FFC-5CEC-4BC0-B24A-F7BE543AFA93}" dt="2025-05-15T18:45:30.552" v="396" actId="108"/>
        <pc:sldMkLst>
          <pc:docMk/>
          <pc:sldMk cId="2555104768" sldId="327"/>
        </pc:sldMkLst>
        <pc:spChg chg="mod">
          <ac:chgData name="Greg Deckler" userId="38fedbb726841d9a" providerId="LiveId" clId="{7CD87FFC-5CEC-4BC0-B24A-F7BE543AFA93}" dt="2025-05-15T18:42:13.897" v="196" actId="20577"/>
          <ac:spMkLst>
            <pc:docMk/>
            <pc:sldMk cId="2555104768" sldId="327"/>
            <ac:spMk id="4" creationId="{37D0A25A-B0EC-0366-9C51-490955DF1842}"/>
          </ac:spMkLst>
        </pc:spChg>
      </pc:sldChg>
      <pc:sldChg chg="del">
        <pc:chgData name="Greg Deckler" userId="38fedbb726841d9a" providerId="LiveId" clId="{7CD87FFC-5CEC-4BC0-B24A-F7BE543AFA93}" dt="2025-05-15T18:45:50.656" v="397" actId="2696"/>
        <pc:sldMkLst>
          <pc:docMk/>
          <pc:sldMk cId="369010322" sldId="328"/>
        </pc:sldMkLst>
      </pc:sldChg>
      <pc:sldChg chg="addSp delSp modSp add mod">
        <pc:chgData name="Greg Deckler" userId="38fedbb726841d9a" providerId="LiveId" clId="{7CD87FFC-5CEC-4BC0-B24A-F7BE543AFA93}" dt="2025-05-15T18:51:38.784" v="556" actId="14100"/>
        <pc:sldMkLst>
          <pc:docMk/>
          <pc:sldMk cId="2883917409" sldId="328"/>
        </pc:sldMkLst>
      </pc:sldChg>
      <pc:sldChg chg="del">
        <pc:chgData name="Greg Deckler" userId="38fedbb726841d9a" providerId="LiveId" clId="{7CD87FFC-5CEC-4BC0-B24A-F7BE543AFA93}" dt="2025-05-15T18:45:50.656" v="397" actId="2696"/>
        <pc:sldMkLst>
          <pc:docMk/>
          <pc:sldMk cId="3372973088" sldId="329"/>
        </pc:sldMkLst>
      </pc:sldChg>
      <pc:sldChg chg="del">
        <pc:chgData name="Greg Deckler" userId="38fedbb726841d9a" providerId="LiveId" clId="{7CD87FFC-5CEC-4BC0-B24A-F7BE543AFA93}" dt="2025-05-15T18:45:50.656" v="397" actId="2696"/>
        <pc:sldMkLst>
          <pc:docMk/>
          <pc:sldMk cId="990171983" sldId="330"/>
        </pc:sldMkLst>
      </pc:sldChg>
      <pc:sldChg chg="del">
        <pc:chgData name="Greg Deckler" userId="38fedbb726841d9a" providerId="LiveId" clId="{7CD87FFC-5CEC-4BC0-B24A-F7BE543AFA93}" dt="2025-05-15T18:45:50.656" v="397" actId="2696"/>
        <pc:sldMkLst>
          <pc:docMk/>
          <pc:sldMk cId="3444419234" sldId="33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DA849-E5BA-AE37-F8E4-232DAAF1F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595C9-C49A-1846-4082-E9C991938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18AC5A-FFBD-C2D5-FFFD-5F0837B1F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82D98-EE01-CCBE-CC27-6E263218E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88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5B254-56DB-0260-D142-E7B998D30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CBD4A3-1A65-32B6-F736-C455FFCDA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BCD615-5668-2BE7-CDD1-4E82CD359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F15B-9A8C-B811-2C86-39832C20D4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83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F9309-6815-7351-2B15-CACD5A091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2C172B-40E7-D104-B962-667DCC7A0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7510B-D41C-D768-DD8A-13C1BD2B2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EEB3B-410D-D27B-5352-607EC78D8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92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36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2CBAA-8812-637C-4128-ED115B3A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21B22-B0A7-707F-1232-0A5C29A9D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E615D-B3D9-7D17-4C36-64C336EB8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E8254-20B6-9BE3-C376-4105190EE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8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2ED4-BDD2-B244-CF4C-254032780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8D175-98C3-C084-A5B0-3C74042E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5B3A-BADD-0CF0-7839-FC648AE5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1344C-4F35-D84E-2A32-956A206F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8BC0D-C350-1A5D-BF72-568DA9D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0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C73-74F3-3A6F-F301-AB48DDDC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837C-4AEC-F616-1B84-D9A96B39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6A93A-8445-2A7B-F2DA-A95D3CC5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50A7-F5CF-8B22-48AE-1F6E623F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8714-CDD2-FC0B-81BC-C203C417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0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E6DE-D475-D21C-18A9-CA57CDAD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58667-6BF7-1776-585C-4DD7C1DF7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B5EA-1CC7-30C4-BD4C-431D5E7F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5C76-414D-508E-9974-A94F7797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C6FB-24BF-E6F3-3D82-88FAF10D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5FE6-8FD6-0615-9852-2928BE67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BBCE-10AD-83E9-534C-3DB5A03C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B00C2-B826-D9F1-4975-4D0BC3DCD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9539B-8C83-8927-6B52-7F3378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1DD1C-4153-8B7A-03E8-78AA62AA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07BDD-73E4-3DF7-A97B-EC3F9A45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0BF7-979E-E8A0-8F52-261FB8DB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C689-8B34-00D0-C1CF-A08ACF3ED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AFF12-51ED-527F-AEA2-C775956BC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412E4-7F34-55E7-6B56-9AE3ACB9E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52456-060D-7E46-1CA6-60DF51C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C579F-E324-15ED-816F-F07166E5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0E1E0-B39C-9125-2965-3950A947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2CCAC-8A6A-AFB5-046A-98D968FD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5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2FF9-7A45-B77B-BEF4-069363F3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C98AF-131F-35A8-E22A-FFB743CB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FCA08-9263-5E81-92A2-AF91D5E9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B5099-62AF-5940-DF7C-47D7267E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0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49D74-6213-5B3B-C271-0E2E0213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AB77C-1FBE-67BA-8B27-D3F4C55B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3FBB1-0F61-EAD1-A975-FE26A3BD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9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2136-D76A-A8AA-2429-B7AA697A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0778-4027-02C8-868B-A258F2B6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6469-D1A4-AAB3-32F9-4DA31F823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76C53-BC76-C482-247B-23D7785F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6FAA6-B2DE-7377-4774-2DBEA7AA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D2763-419E-EF0A-EABB-DA245BC5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1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320A-7220-1C71-E47A-3D94D3DF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25A3A-56B4-8B37-7757-AA4A729A6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194F4-5B0F-3928-6FA7-3B296A5CA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66AA3-D98C-1012-B81E-F2A905E1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B2240-62DA-22F5-4A99-083F23A4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FEA5-E4D1-3C51-2500-029CCFF4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59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E02E-E2CB-0923-0FC6-CA6C3FDC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93F61-CAE8-F43C-B938-642252B96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50A1-93B5-4ACF-8DA1-EF5AD5DB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26CD-520C-5DB8-5275-D8BF45FA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F185-5502-2EEC-1A45-5DC44423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6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379A3-FC6C-0F41-AACC-08324A3FD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1D8F7-CABA-D21B-6DD6-0462CF28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671B-B28A-2050-3DCF-3B03C91B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2D14-5FF7-D6A6-3B9C-5ABFE650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CD22-F888-0E6F-7FC1-B37DCE7B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CD7CE-0E99-C1BC-6C5C-F6C7AACB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3C85A-2698-F61D-D9C5-170AC1003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132BC-17D4-C9DA-C5D1-2F6FE84ED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20E44-EFCA-5E1C-E7C9-2C819EAD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350D-A5B3-99C8-5C9F-35FC639A0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fabric/get-started/microsoft-fabric-overview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fabric/get-started/copilot-fabric-overview" TargetMode="External"/><Relationship Id="rId5" Type="http://schemas.openxmlformats.org/officeDocument/2006/relationships/hyperlink" Target="https://learn.microsoft.com/en-us/fabric/data-warehouse/data-warehousing" TargetMode="External"/><Relationship Id="rId4" Type="http://schemas.openxmlformats.org/officeDocument/2006/relationships/hyperlink" Target="https://learn.microsoft.com/en-us/fabric/data-factory/data-factory-overvie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3186" y="4426956"/>
            <a:ext cx="6690504" cy="2103233"/>
          </a:xfrm>
        </p:spPr>
        <p:txBody>
          <a:bodyPr anchor="ctr"/>
          <a:lstStyle/>
          <a:p>
            <a:pPr marL="0" marR="0">
              <a:spcBef>
                <a:spcPts val="0"/>
              </a:spcBef>
              <a:spcAft>
                <a:spcPts val="4200"/>
              </a:spcAft>
            </a:pPr>
            <a:r>
              <a:rPr lang="en-GB" sz="3200" b="1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Learn Power BI: Chapter 13</a:t>
            </a:r>
            <a:br>
              <a:rPr lang="en-GB" sz="3200" b="1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GB" sz="3200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200" kern="16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Working with Microsoft Fabric and Copilot 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B79AD-6FD5-ACA6-A86A-84C7285E5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17AC87E-88D0-2852-C841-3D4C8FBB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2056A-7547-ABF7-3748-71DA9A96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6834"/>
          </a:xfrm>
        </p:spPr>
        <p:txBody>
          <a:bodyPr/>
          <a:lstStyle/>
          <a:p>
            <a:r>
              <a:rPr lang="en-US" dirty="0"/>
              <a:t>Working with Copilot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02C4C-C11A-BD9A-0BA8-A60D2A2624DB}"/>
              </a:ext>
            </a:extLst>
          </p:cNvPr>
          <p:cNvSpPr txBox="1"/>
          <p:nvPr/>
        </p:nvSpPr>
        <p:spPr>
          <a:xfrm>
            <a:off x="1322318" y="1102148"/>
            <a:ext cx="6101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8000"/>
                </a:solidFill>
              </a:rPr>
              <a:t>Copilot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is Microsoft’s generative artificial intelligence feature designed to enable alternative ways to create reports and visuals, analyze and transform data, and generate insights. 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098" name="Picture 2" descr="A screenshot of a computer program&#10;&#10;Description automatically generated, Picture">
            <a:extLst>
              <a:ext uri="{FF2B5EF4-FFF2-40B4-BE49-F238E27FC236}">
                <a16:creationId xmlns:a16="http://schemas.microsoft.com/office/drawing/2014/main" id="{9581EE64-9F67-7319-E15C-54C1D3A3A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8" y="2302478"/>
            <a:ext cx="4831989" cy="428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 screenshot of a phone&#10;&#10;Description automatically generated, Picture">
            <a:extLst>
              <a:ext uri="{FF2B5EF4-FFF2-40B4-BE49-F238E27FC236}">
                <a16:creationId xmlns:a16="http://schemas.microsoft.com/office/drawing/2014/main" id="{BB444A1A-510C-98FC-657C-47B031F0F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26" y="799908"/>
            <a:ext cx="2034201" cy="384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 screenshot of a phone&#10;&#10;Description automatically generated, Picture">
            <a:extLst>
              <a:ext uri="{FF2B5EF4-FFF2-40B4-BE49-F238E27FC236}">
                <a16:creationId xmlns:a16="http://schemas.microsoft.com/office/drawing/2014/main" id="{CD4B0D90-846A-7C30-AF89-C37CE2C22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9427" y="2165951"/>
            <a:ext cx="3026470" cy="455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7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3E91A-90B1-08C3-CD7A-400D3226A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9115-EB77-6E03-B271-E79E71CAC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2022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814849"/>
            <a:ext cx="5242560" cy="604049"/>
          </a:xfrm>
        </p:spPr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1418898"/>
            <a:ext cx="6983073" cy="4669387"/>
          </a:xfrm>
        </p:spPr>
        <p:txBody>
          <a:bodyPr>
            <a:noAutofit/>
          </a:bodyPr>
          <a:lstStyle/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What are the seven Fabric workloads mentioned in this chapter?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What are the three primary types of objects that can be created in Data factory?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What are the differences between Gen1 and Gen2 dataflows?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When should you use a warehouse versus a </a:t>
            </a:r>
            <a:r>
              <a:rPr lang="en-US" sz="2400" b="0" i="0" dirty="0" err="1">
                <a:effectLst/>
              </a:rPr>
              <a:t>lakehouse</a:t>
            </a:r>
            <a:r>
              <a:rPr lang="en-US" sz="2400" b="0" i="0" dirty="0">
                <a:effectLst/>
              </a:rPr>
              <a:t> in Fabric?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True or false, Copilot is available for all Fabric capacities including trial capacities and capacities in sovereign clouds.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8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76AA-E40D-55D1-F3E6-5D5061A81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CFA9-5AAF-E5C8-A1B7-AA421578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85" y="268360"/>
            <a:ext cx="7288282" cy="2121177"/>
          </a:xfrm>
        </p:spPr>
        <p:txBody>
          <a:bodyPr/>
          <a:lstStyle/>
          <a:p>
            <a:r>
              <a:rPr lang="en-US" dirty="0"/>
              <a:t>Follow-up and Next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68E0-9565-516F-2D21-88C01DED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085" y="2763078"/>
            <a:ext cx="7424396" cy="340705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learn more about the topics that were covered in this chapter, please take a look at the following 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What is Microsoft Fabric?: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https://learn.microsoft.com/en-us/fabric/get-started/microsoft-fabric-overview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What is Data Factory in Microsoft Fabric?: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https://learn.microsoft.com/en-us/fabric/data-factory/data-factory-overview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What is data warehousing in Microsoft Fabric?: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https://learn.microsoft.com/en-us/fabric/data-warehouse/data-warehousing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Overview of Copilot in Fabric: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https://learn.microsoft.com/en-us/fabric/get-started/copilot-fabric-overview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7D3EB97-35E9-71A7-8CC9-BD3D6DC7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BD4F4D-C9F3-03C8-9C7E-66F8B0109ED0}"/>
              </a:ext>
            </a:extLst>
          </p:cNvPr>
          <p:cNvSpPr txBox="1">
            <a:spLocks/>
          </p:cNvSpPr>
          <p:nvPr/>
        </p:nvSpPr>
        <p:spPr>
          <a:xfrm>
            <a:off x="8380955" y="3291786"/>
            <a:ext cx="3143907" cy="30832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Chapter 14 </a:t>
            </a:r>
            <a:r>
              <a:rPr lang="en-US"/>
              <a:t>– Putting Your Knowledge to Use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BAF74B-27B1-4E87-F919-3EE5EF82E44B}"/>
              </a:ext>
            </a:extLst>
          </p:cNvPr>
          <p:cNvSpPr txBox="1">
            <a:spLocks/>
          </p:cNvSpPr>
          <p:nvPr/>
        </p:nvSpPr>
        <p:spPr>
          <a:xfrm>
            <a:off x="8380955" y="1909411"/>
            <a:ext cx="289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LESSON</a:t>
            </a:r>
          </a:p>
        </p:txBody>
      </p:sp>
    </p:spTree>
    <p:extLst>
      <p:ext uri="{BB962C8B-B14F-4D97-AF65-F5344CB8AC3E}">
        <p14:creationId xmlns:p14="http://schemas.microsoft.com/office/powerpoint/2010/main" val="239192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751599"/>
          </a:xfrm>
        </p:spPr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828800"/>
            <a:ext cx="3359687" cy="4439569"/>
          </a:xfrm>
        </p:spPr>
        <p:txBody>
          <a:bodyPr>
            <a:normAutofit/>
          </a:bodyPr>
          <a:lstStyle/>
          <a:p>
            <a:r>
              <a:rPr lang="en-US" dirty="0"/>
              <a:t>Leveraging Data Factory</a:t>
            </a:r>
          </a:p>
          <a:p>
            <a:r>
              <a:rPr lang="en-US" dirty="0"/>
              <a:t>Working with Data Warehouse</a:t>
            </a:r>
          </a:p>
          <a:p>
            <a:r>
              <a:rPr lang="en-US" dirty="0"/>
              <a:t>Using Microsoft Fabric items</a:t>
            </a:r>
          </a:p>
          <a:p>
            <a:r>
              <a:rPr lang="en-US" dirty="0"/>
              <a:t>Working with Copilot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AC6-4055-CD81-EA58-50F0F1C62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Leveraging Data Factory</a:t>
            </a:r>
          </a:p>
        </p:txBody>
      </p:sp>
    </p:spTree>
    <p:extLst>
      <p:ext uri="{BB962C8B-B14F-4D97-AF65-F5344CB8AC3E}">
        <p14:creationId xmlns:p14="http://schemas.microsoft.com/office/powerpoint/2010/main" val="102282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65775"/>
          </a:xfrm>
        </p:spPr>
        <p:txBody>
          <a:bodyPr/>
          <a:lstStyle/>
          <a:p>
            <a:r>
              <a:rPr lang="en-US" dirty="0"/>
              <a:t>Leveraging Data Factory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D4899-0C5B-7ED7-19CD-0221B2D37FDB}"/>
              </a:ext>
            </a:extLst>
          </p:cNvPr>
          <p:cNvSpPr txBox="1"/>
          <p:nvPr/>
        </p:nvSpPr>
        <p:spPr>
          <a:xfrm>
            <a:off x="1322318" y="934135"/>
            <a:ext cx="61088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</a:rPr>
              <a:t>Dataflows</a:t>
            </a:r>
            <a:r>
              <a:rPr lang="en-US" dirty="0"/>
              <a:t> are reuseable queries created in the service. These queries can then be used across multiple solutions both within Power BI Desktop as well as within the service.</a:t>
            </a:r>
          </a:p>
        </p:txBody>
      </p:sp>
      <p:pic>
        <p:nvPicPr>
          <p:cNvPr id="1026" name="Picture 2" descr="Picture 1, Picture">
            <a:extLst>
              <a:ext uri="{FF2B5EF4-FFF2-40B4-BE49-F238E27FC236}">
                <a16:creationId xmlns:a16="http://schemas.microsoft.com/office/drawing/2014/main" id="{2129D375-0640-F03F-0D30-6987CAC26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9" y="1857465"/>
            <a:ext cx="6367454" cy="3969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">
            <a:extLst>
              <a:ext uri="{FF2B5EF4-FFF2-40B4-BE49-F238E27FC236}">
                <a16:creationId xmlns:a16="http://schemas.microsoft.com/office/drawing/2014/main" id="{12064156-0E51-0F69-CD82-FBE110255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277" y="268360"/>
            <a:ext cx="34766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2, Picture">
            <a:extLst>
              <a:ext uri="{FF2B5EF4-FFF2-40B4-BE49-F238E27FC236}">
                <a16:creationId xmlns:a16="http://schemas.microsoft.com/office/drawing/2014/main" id="{ED498F6F-55B3-6E33-6796-BBD7D180C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277" y="1972419"/>
            <a:ext cx="3824437" cy="456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AC6-4055-CD81-EA58-50F0F1C62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148977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022B1-496F-9727-9712-B5662DFF1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E675BCA-01E1-022E-78E1-D6D4EAD4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D0A25A-B0EC-0366-9C51-490955DF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705246"/>
          </a:xfrm>
        </p:spPr>
        <p:txBody>
          <a:bodyPr/>
          <a:lstStyle/>
          <a:p>
            <a:r>
              <a:rPr lang="en-US" dirty="0"/>
              <a:t>Working with Data Warehouse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C30E4-85F1-BB7B-C3AC-F21C686D79FC}"/>
              </a:ext>
            </a:extLst>
          </p:cNvPr>
          <p:cNvSpPr txBox="1"/>
          <p:nvPr/>
        </p:nvSpPr>
        <p:spPr>
          <a:xfrm>
            <a:off x="1322318" y="973607"/>
            <a:ext cx="61088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Microsoft describes Fabric </a:t>
            </a:r>
            <a:r>
              <a:rPr lang="en-US" b="1" dirty="0">
                <a:solidFill>
                  <a:srgbClr val="008000"/>
                </a:solidFill>
              </a:rPr>
              <a:t>Data Warehouses </a:t>
            </a:r>
            <a:r>
              <a:rPr lang="en-US" dirty="0"/>
              <a:t>as a next-generation solution consisting of a lake warehouse with a SQL analytics endpoint and a Fabric data warehouse.</a:t>
            </a:r>
          </a:p>
        </p:txBody>
      </p:sp>
      <p:pic>
        <p:nvPicPr>
          <p:cNvPr id="2050" name="Picture 2" descr="A screenshot of a login&#10;&#10;Description automatically generated, Picture">
            <a:extLst>
              <a:ext uri="{FF2B5EF4-FFF2-40B4-BE49-F238E27FC236}">
                <a16:creationId xmlns:a16="http://schemas.microsoft.com/office/drawing/2014/main" id="{922056F9-DEF6-B051-F50C-DBBF9803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8" y="1896938"/>
            <a:ext cx="3727837" cy="182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7, Picture">
            <a:extLst>
              <a:ext uri="{FF2B5EF4-FFF2-40B4-BE49-F238E27FC236}">
                <a16:creationId xmlns:a16="http://schemas.microsoft.com/office/drawing/2014/main" id="{A8A662D0-B05B-1107-2288-BC6E430C5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8" y="3429000"/>
            <a:ext cx="53340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9, Picture">
            <a:extLst>
              <a:ext uri="{FF2B5EF4-FFF2-40B4-BE49-F238E27FC236}">
                <a16:creationId xmlns:a16="http://schemas.microsoft.com/office/drawing/2014/main" id="{495009FB-C766-A83C-98A0-0FCA7C4D0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23" y="2018198"/>
            <a:ext cx="5135632" cy="58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AC7C8B48-63EC-EAEF-B9B1-3FDBEF097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722" y="3087477"/>
            <a:ext cx="5135631" cy="270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10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AC6-4055-CD81-EA58-50F0F1C62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Microsoft Fabric items</a:t>
            </a:r>
          </a:p>
        </p:txBody>
      </p:sp>
    </p:spTree>
    <p:extLst>
      <p:ext uri="{BB962C8B-B14F-4D97-AF65-F5344CB8AC3E}">
        <p14:creationId xmlns:p14="http://schemas.microsoft.com/office/powerpoint/2010/main" val="178430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B3487-D7AC-7E9C-7727-6FFE5C2DF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C723D91-0717-3B8F-8CB8-89F395816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25842-1526-40B2-E3DD-E70CC9DA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586834"/>
          </a:xfrm>
        </p:spPr>
        <p:txBody>
          <a:bodyPr/>
          <a:lstStyle/>
          <a:p>
            <a:r>
              <a:rPr lang="en-US" dirty="0"/>
              <a:t>Using Microsoft Fabric Items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A9648-2F51-30A1-C20E-A2CD605BD1CB}"/>
              </a:ext>
            </a:extLst>
          </p:cNvPr>
          <p:cNvSpPr txBox="1"/>
          <p:nvPr/>
        </p:nvSpPr>
        <p:spPr>
          <a:xfrm>
            <a:off x="1322318" y="855195"/>
            <a:ext cx="6108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Once Microsoft Fabric content such as dataflows and warehouses are created, there are multiple ways to use these items within the Power BI/Fabric service as well as in Power BI Desktop.</a:t>
            </a:r>
          </a:p>
        </p:txBody>
      </p:sp>
      <p:pic>
        <p:nvPicPr>
          <p:cNvPr id="3074" name="Picture 2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05F57CB7-0E72-03D7-40ED-E79378A14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8" y="2055523"/>
            <a:ext cx="3955930" cy="448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cture 17, Picture">
            <a:extLst>
              <a:ext uri="{FF2B5EF4-FFF2-40B4-BE49-F238E27FC236}">
                <a16:creationId xmlns:a16="http://schemas.microsoft.com/office/drawing/2014/main" id="{E1C577F6-553F-8558-5AD1-29434173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262" y="268361"/>
            <a:ext cx="3824288" cy="171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9C5490C8-E970-EDBA-B5D4-7613C58AC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754" y="2055523"/>
            <a:ext cx="3001846" cy="199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icture 20, Picture">
            <a:extLst>
              <a:ext uri="{FF2B5EF4-FFF2-40B4-BE49-F238E27FC236}">
                <a16:creationId xmlns:a16="http://schemas.microsoft.com/office/drawing/2014/main" id="{7AFF24F0-0F30-DBD8-3518-520B807BE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984" y="4131705"/>
            <a:ext cx="4572556" cy="240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802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7F689-B43A-391D-062E-EE155A543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0054-6D92-DD29-CF6A-9CCED3331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Copilot</a:t>
            </a:r>
          </a:p>
        </p:txBody>
      </p:sp>
    </p:spTree>
    <p:extLst>
      <p:ext uri="{BB962C8B-B14F-4D97-AF65-F5344CB8AC3E}">
        <p14:creationId xmlns:p14="http://schemas.microsoft.com/office/powerpoint/2010/main" val="14664002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{6EA9C428-B11C-4151-80F0-6C77F10FC0DA}tf67328976_win32</Template>
  <TotalTime>667</TotalTime>
  <Words>386</Words>
  <Application>Microsoft Office PowerPoint</Application>
  <PresentationFormat>Widescreen</PresentationFormat>
  <Paragraphs>49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Tenorite</vt:lpstr>
      <vt:lpstr>Trebuchet MS</vt:lpstr>
      <vt:lpstr>Custom</vt:lpstr>
      <vt:lpstr>Custom Design</vt:lpstr>
      <vt:lpstr>Learn Power BI: Chapter 13  Working with Microsoft Fabric and Copilot </vt:lpstr>
      <vt:lpstr>Lesson Plan</vt:lpstr>
      <vt:lpstr>Leveraging Data Factory</vt:lpstr>
      <vt:lpstr>Leveraging Data Factory</vt:lpstr>
      <vt:lpstr>Working with Data Warehouse</vt:lpstr>
      <vt:lpstr>Working with Data Warehouse</vt:lpstr>
      <vt:lpstr>Using Microsoft Fabric items</vt:lpstr>
      <vt:lpstr>Using Microsoft Fabric Items</vt:lpstr>
      <vt:lpstr>Working with Copilot</vt:lpstr>
      <vt:lpstr>Working with Copilot</vt:lpstr>
      <vt:lpstr>Summary</vt:lpstr>
      <vt:lpstr>Review Questions</vt:lpstr>
      <vt:lpstr>Follow-up and Next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Gregory Deckler</dc:creator>
  <cp:lastModifiedBy>Greg Deckler</cp:lastModifiedBy>
  <cp:revision>5</cp:revision>
  <dcterms:created xsi:type="dcterms:W3CDTF">2024-10-03T14:53:25Z</dcterms:created>
  <dcterms:modified xsi:type="dcterms:W3CDTF">2025-05-18T16:14:31Z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