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0"/>
  </p:notesMasterIdLst>
  <p:handoutMasterIdLst>
    <p:handoutMasterId r:id="rId21"/>
  </p:handoutMasterIdLst>
  <p:sldIdLst>
    <p:sldId id="256" r:id="rId6"/>
    <p:sldId id="257" r:id="rId7"/>
    <p:sldId id="295" r:id="rId8"/>
    <p:sldId id="258" r:id="rId9"/>
    <p:sldId id="302" r:id="rId10"/>
    <p:sldId id="327" r:id="rId11"/>
    <p:sldId id="329" r:id="rId12"/>
    <p:sldId id="330" r:id="rId13"/>
    <p:sldId id="331" r:id="rId14"/>
    <p:sldId id="303" r:id="rId15"/>
    <p:sldId id="321" r:id="rId16"/>
    <p:sldId id="297" r:id="rId17"/>
    <p:sldId id="291" r:id="rId18"/>
    <p:sldId id="29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29E457-B5DA-46EF-A407-1E88A83DE295}" v="36" dt="2025-05-18T16:54:27.0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58" d="100"/>
          <a:sy n="58" d="100"/>
        </p:scale>
        <p:origin x="1968" y="26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915F71AC-D29A-43C7-8A10-3186F6CCB57E}"/>
    <pc:docChg chg="custSel addSld delSld modSld">
      <pc:chgData name="Greg Deckler" userId="38fedbb726841d9a" providerId="LiveId" clId="{915F71AC-D29A-43C7-8A10-3186F6CCB57E}" dt="2025-05-15T18:13:18.678" v="1717" actId="20577"/>
      <pc:docMkLst>
        <pc:docMk/>
      </pc:docMkLst>
      <pc:sldChg chg="modSp mod">
        <pc:chgData name="Greg Deckler" userId="38fedbb726841d9a" providerId="LiveId" clId="{915F71AC-D29A-43C7-8A10-3186F6CCB57E}" dt="2025-05-15T17:43:20.196" v="2"/>
        <pc:sldMkLst>
          <pc:docMk/>
          <pc:sldMk cId="2586058810" sldId="256"/>
        </pc:sldMkLst>
        <pc:spChg chg="mod">
          <ac:chgData name="Greg Deckler" userId="38fedbb726841d9a" providerId="LiveId" clId="{915F71AC-D29A-43C7-8A10-3186F6CCB57E}" dt="2025-05-15T17:43:20.196" v="2"/>
          <ac:spMkLst>
            <pc:docMk/>
            <pc:sldMk cId="2586058810" sldId="256"/>
            <ac:spMk id="2" creationId="{CFE75451-6A4B-484B-9ED1-353CCE25B0F4}"/>
          </ac:spMkLst>
        </pc:spChg>
      </pc:sldChg>
      <pc:sldChg chg="modSp mod">
        <pc:chgData name="Greg Deckler" userId="38fedbb726841d9a" providerId="LiveId" clId="{915F71AC-D29A-43C7-8A10-3186F6CCB57E}" dt="2025-05-15T17:43:53.496" v="76" actId="20577"/>
        <pc:sldMkLst>
          <pc:docMk/>
          <pc:sldMk cId="1713219598" sldId="257"/>
        </pc:sldMkLst>
        <pc:spChg chg="mod">
          <ac:chgData name="Greg Deckler" userId="38fedbb726841d9a" providerId="LiveId" clId="{915F71AC-D29A-43C7-8A10-3186F6CCB57E}" dt="2025-05-15T17:43:53.496" v="76" actId="20577"/>
          <ac:spMkLst>
            <pc:docMk/>
            <pc:sldMk cId="1713219598" sldId="257"/>
            <ac:spMk id="3" creationId="{5671D7E5-EF66-4BCD-8DAA-E9061157F0BE}"/>
          </ac:spMkLst>
        </pc:spChg>
      </pc:sldChg>
      <pc:sldChg chg="addSp delSp modSp mod">
        <pc:chgData name="Greg Deckler" userId="38fedbb726841d9a" providerId="LiveId" clId="{915F71AC-D29A-43C7-8A10-3186F6CCB57E}" dt="2025-05-15T17:51:37.022" v="532" actId="2711"/>
        <pc:sldMkLst>
          <pc:docMk/>
          <pc:sldMk cId="3571516367" sldId="258"/>
        </pc:sldMkLst>
        <pc:spChg chg="mod">
          <ac:chgData name="Greg Deckler" userId="38fedbb726841d9a" providerId="LiveId" clId="{915F71AC-D29A-43C7-8A10-3186F6CCB57E}" dt="2025-05-15T17:45:48.352" v="101" actId="20577"/>
          <ac:spMkLst>
            <pc:docMk/>
            <pc:sldMk cId="3571516367" sldId="258"/>
            <ac:spMk id="2" creationId="{0A32731C-311B-46F7-A865-6C3AF6B09A47}"/>
          </ac:spMkLst>
        </pc:spChg>
      </pc:sldChg>
      <pc:sldChg chg="addSp delSp modSp mod">
        <pc:chgData name="Greg Deckler" userId="38fedbb726841d9a" providerId="LiveId" clId="{915F71AC-D29A-43C7-8A10-3186F6CCB57E}" dt="2025-05-15T18:01:56.795" v="966" actId="1076"/>
        <pc:sldMkLst>
          <pc:docMk/>
          <pc:sldMk cId="2202967927" sldId="287"/>
        </pc:sldMkLst>
      </pc:sldChg>
      <pc:sldChg chg="del">
        <pc:chgData name="Greg Deckler" userId="38fedbb726841d9a" providerId="LiveId" clId="{915F71AC-D29A-43C7-8A10-3186F6CCB57E}" dt="2025-05-15T18:05:09.878" v="1055" actId="2696"/>
        <pc:sldMkLst>
          <pc:docMk/>
          <pc:sldMk cId="821448023" sldId="288"/>
        </pc:sldMkLst>
      </pc:sldChg>
      <pc:sldChg chg="modSp mod">
        <pc:chgData name="Greg Deckler" userId="38fedbb726841d9a" providerId="LiveId" clId="{915F71AC-D29A-43C7-8A10-3186F6CCB57E}" dt="2025-05-15T18:11:38.530" v="1662" actId="20577"/>
        <pc:sldMkLst>
          <pc:docMk/>
          <pc:sldMk cId="3799680084" sldId="291"/>
        </pc:sldMkLst>
        <pc:spChg chg="mod">
          <ac:chgData name="Greg Deckler" userId="38fedbb726841d9a" providerId="LiveId" clId="{915F71AC-D29A-43C7-8A10-3186F6CCB57E}" dt="2025-05-15T18:11:38.530" v="1662" actId="20577"/>
          <ac:spMkLst>
            <pc:docMk/>
            <pc:sldMk cId="3799680084" sldId="291"/>
            <ac:spMk id="3" creationId="{AF64C29E-DF30-4DC6-AB95-2016F9A703B6}"/>
          </ac:spMkLst>
        </pc:spChg>
      </pc:sldChg>
      <pc:sldChg chg="modSp mod">
        <pc:chgData name="Greg Deckler" userId="38fedbb726841d9a" providerId="LiveId" clId="{915F71AC-D29A-43C7-8A10-3186F6CCB57E}" dt="2025-05-15T18:13:18.678" v="1717" actId="20577"/>
        <pc:sldMkLst>
          <pc:docMk/>
          <pc:sldMk cId="2391922671" sldId="292"/>
        </pc:sldMkLst>
        <pc:spChg chg="mod">
          <ac:chgData name="Greg Deckler" userId="38fedbb726841d9a" providerId="LiveId" clId="{915F71AC-D29A-43C7-8A10-3186F6CCB57E}" dt="2025-05-15T18:12:56.962" v="1691" actId="20577"/>
          <ac:spMkLst>
            <pc:docMk/>
            <pc:sldMk cId="2391922671" sldId="292"/>
            <ac:spMk id="3" creationId="{7A7D68E0-9565-516F-2D21-88C01DED5EBD}"/>
          </ac:spMkLst>
        </pc:spChg>
        <pc:spChg chg="mod">
          <ac:chgData name="Greg Deckler" userId="38fedbb726841d9a" providerId="LiveId" clId="{915F71AC-D29A-43C7-8A10-3186F6CCB57E}" dt="2025-05-15T18:13:18.678" v="1717" actId="20577"/>
          <ac:spMkLst>
            <pc:docMk/>
            <pc:sldMk cId="2391922671" sldId="292"/>
            <ac:spMk id="4" creationId="{D6BD4F4D-C9F3-03C8-9C7E-66F8B0109ED0}"/>
          </ac:spMkLst>
        </pc:spChg>
      </pc:sldChg>
      <pc:sldChg chg="modSp mod">
        <pc:chgData name="Greg Deckler" userId="38fedbb726841d9a" providerId="LiveId" clId="{915F71AC-D29A-43C7-8A10-3186F6CCB57E}" dt="2025-05-15T17:44:02.616" v="77"/>
        <pc:sldMkLst>
          <pc:docMk/>
          <pc:sldMk cId="1022823623" sldId="295"/>
        </pc:sldMkLst>
        <pc:spChg chg="mod">
          <ac:chgData name="Greg Deckler" userId="38fedbb726841d9a" providerId="LiveId" clId="{915F71AC-D29A-43C7-8A10-3186F6CCB57E}" dt="2025-05-15T17:44:02.616" v="77"/>
          <ac:spMkLst>
            <pc:docMk/>
            <pc:sldMk cId="1022823623" sldId="295"/>
            <ac:spMk id="2" creationId="{D8DFCAC6-4055-CD81-EA58-50F0F1C623F3}"/>
          </ac:spMkLst>
        </pc:spChg>
      </pc:sldChg>
      <pc:sldChg chg="addSp delSp modSp mod">
        <pc:chgData name="Greg Deckler" userId="38fedbb726841d9a" providerId="LiveId" clId="{915F71AC-D29A-43C7-8A10-3186F6CCB57E}" dt="2025-05-15T17:51:44.806" v="533" actId="2711"/>
        <pc:sldMkLst>
          <pc:docMk/>
          <pc:sldMk cId="2446449620" sldId="301"/>
        </pc:sldMkLst>
      </pc:sldChg>
      <pc:sldChg chg="modSp mod">
        <pc:chgData name="Greg Deckler" userId="38fedbb726841d9a" providerId="LiveId" clId="{915F71AC-D29A-43C7-8A10-3186F6CCB57E}" dt="2025-05-15T17:44:10.934" v="78"/>
        <pc:sldMkLst>
          <pc:docMk/>
          <pc:sldMk cId="1489774725" sldId="302"/>
        </pc:sldMkLst>
        <pc:spChg chg="mod">
          <ac:chgData name="Greg Deckler" userId="38fedbb726841d9a" providerId="LiveId" clId="{915F71AC-D29A-43C7-8A10-3186F6CCB57E}" dt="2025-05-15T17:44:10.934" v="78"/>
          <ac:spMkLst>
            <pc:docMk/>
            <pc:sldMk cId="1489774725" sldId="302"/>
            <ac:spMk id="2" creationId="{D8DFCAC6-4055-CD81-EA58-50F0F1C623F3}"/>
          </ac:spMkLst>
        </pc:spChg>
      </pc:sldChg>
      <pc:sldChg chg="modSp mod">
        <pc:chgData name="Greg Deckler" userId="38fedbb726841d9a" providerId="LiveId" clId="{915F71AC-D29A-43C7-8A10-3186F6CCB57E}" dt="2025-05-15T17:44:25.105" v="79"/>
        <pc:sldMkLst>
          <pc:docMk/>
          <pc:sldMk cId="1784309828" sldId="303"/>
        </pc:sldMkLst>
        <pc:spChg chg="mod">
          <ac:chgData name="Greg Deckler" userId="38fedbb726841d9a" providerId="LiveId" clId="{915F71AC-D29A-43C7-8A10-3186F6CCB57E}" dt="2025-05-15T17:44:25.105" v="79"/>
          <ac:spMkLst>
            <pc:docMk/>
            <pc:sldMk cId="1784309828" sldId="303"/>
            <ac:spMk id="2" creationId="{D8DFCAC6-4055-CD81-EA58-50F0F1C623F3}"/>
          </ac:spMkLst>
        </pc:spChg>
      </pc:sldChg>
      <pc:sldChg chg="del">
        <pc:chgData name="Greg Deckler" userId="38fedbb726841d9a" providerId="LiveId" clId="{915F71AC-D29A-43C7-8A10-3186F6CCB57E}" dt="2025-05-15T18:05:44.450" v="1056" actId="47"/>
        <pc:sldMkLst>
          <pc:docMk/>
          <pc:sldMk cId="1374069880" sldId="304"/>
        </pc:sldMkLst>
      </pc:sldChg>
      <pc:sldChg chg="addSp delSp modSp mod">
        <pc:chgData name="Greg Deckler" userId="38fedbb726841d9a" providerId="LiveId" clId="{915F71AC-D29A-43C7-8A10-3186F6CCB57E}" dt="2025-05-15T17:52:16.284" v="539" actId="1076"/>
        <pc:sldMkLst>
          <pc:docMk/>
          <pc:sldMk cId="1965639277" sldId="314"/>
        </pc:sldMkLst>
      </pc:sldChg>
      <pc:sldChg chg="del">
        <pc:chgData name="Greg Deckler" userId="38fedbb726841d9a" providerId="LiveId" clId="{915F71AC-D29A-43C7-8A10-3186F6CCB57E}" dt="2025-05-15T18:05:09.878" v="1055" actId="2696"/>
        <pc:sldMkLst>
          <pc:docMk/>
          <pc:sldMk cId="77906579" sldId="315"/>
        </pc:sldMkLst>
      </pc:sldChg>
      <pc:sldChg chg="del">
        <pc:chgData name="Greg Deckler" userId="38fedbb726841d9a" providerId="LiveId" clId="{915F71AC-D29A-43C7-8A10-3186F6CCB57E}" dt="2025-05-15T18:05:09.878" v="1055" actId="2696"/>
        <pc:sldMkLst>
          <pc:docMk/>
          <pc:sldMk cId="2380479274" sldId="316"/>
        </pc:sldMkLst>
      </pc:sldChg>
      <pc:sldChg chg="del">
        <pc:chgData name="Greg Deckler" userId="38fedbb726841d9a" providerId="LiveId" clId="{915F71AC-D29A-43C7-8A10-3186F6CCB57E}" dt="2025-05-15T18:05:44.450" v="1056" actId="47"/>
        <pc:sldMkLst>
          <pc:docMk/>
          <pc:sldMk cId="3049251102" sldId="317"/>
        </pc:sldMkLst>
      </pc:sldChg>
      <pc:sldChg chg="del">
        <pc:chgData name="Greg Deckler" userId="38fedbb726841d9a" providerId="LiveId" clId="{915F71AC-D29A-43C7-8A10-3186F6CCB57E}" dt="2025-05-15T18:11:08.562" v="1645" actId="2696"/>
        <pc:sldMkLst>
          <pc:docMk/>
          <pc:sldMk cId="1108777281" sldId="318"/>
        </pc:sldMkLst>
      </pc:sldChg>
      <pc:sldChg chg="del">
        <pc:chgData name="Greg Deckler" userId="38fedbb726841d9a" providerId="LiveId" clId="{915F71AC-D29A-43C7-8A10-3186F6CCB57E}" dt="2025-05-15T18:11:08.562" v="1645" actId="2696"/>
        <pc:sldMkLst>
          <pc:docMk/>
          <pc:sldMk cId="2597729630" sldId="319"/>
        </pc:sldMkLst>
      </pc:sldChg>
      <pc:sldChg chg="addSp delSp modSp mod">
        <pc:chgData name="Greg Deckler" userId="38fedbb726841d9a" providerId="LiveId" clId="{915F71AC-D29A-43C7-8A10-3186F6CCB57E}" dt="2025-05-15T18:10:58.758" v="1644" actId="2710"/>
        <pc:sldMkLst>
          <pc:docMk/>
          <pc:sldMk cId="100975824" sldId="320"/>
        </pc:sldMkLst>
        <pc:spChg chg="mod">
          <ac:chgData name="Greg Deckler" userId="38fedbb726841d9a" providerId="LiveId" clId="{915F71AC-D29A-43C7-8A10-3186F6CCB57E}" dt="2025-05-15T18:08:13.245" v="1141" actId="20577"/>
          <ac:spMkLst>
            <pc:docMk/>
            <pc:sldMk cId="100975824" sldId="320"/>
            <ac:spMk id="2" creationId="{4022056A-7547-ABF7-3748-71DA9A965B86}"/>
          </ac:spMkLst>
        </pc:spChg>
        <pc:spChg chg="add mod">
          <ac:chgData name="Greg Deckler" userId="38fedbb726841d9a" providerId="LiveId" clId="{915F71AC-D29A-43C7-8A10-3186F6CCB57E}" dt="2025-05-15T18:10:47.118" v="1642" actId="20577"/>
          <ac:spMkLst>
            <pc:docMk/>
            <pc:sldMk cId="100975824" sldId="320"/>
            <ac:spMk id="5" creationId="{2A102C4C-C11A-BD9A-0BA8-A60D2A2624DB}"/>
          </ac:spMkLst>
        </pc:spChg>
      </pc:sldChg>
      <pc:sldChg chg="addSp delSp modSp mod">
        <pc:chgData name="Greg Deckler" userId="38fedbb726841d9a" providerId="LiveId" clId="{915F71AC-D29A-43C7-8A10-3186F6CCB57E}" dt="2025-05-15T18:07:30.609" v="1101" actId="1076"/>
        <pc:sldMkLst>
          <pc:docMk/>
          <pc:sldMk cId="3893802485" sldId="321"/>
        </pc:sldMkLst>
      </pc:sldChg>
      <pc:sldChg chg="del">
        <pc:chgData name="Greg Deckler" userId="38fedbb726841d9a" providerId="LiveId" clId="{915F71AC-D29A-43C7-8A10-3186F6CCB57E}" dt="2025-05-15T18:11:08.562" v="1645" actId="2696"/>
        <pc:sldMkLst>
          <pc:docMk/>
          <pc:sldMk cId="3767763278" sldId="322"/>
        </pc:sldMkLst>
      </pc:sldChg>
      <pc:sldChg chg="del">
        <pc:chgData name="Greg Deckler" userId="38fedbb726841d9a" providerId="LiveId" clId="{915F71AC-D29A-43C7-8A10-3186F6CCB57E}" dt="2025-05-15T18:11:08.562" v="1645" actId="2696"/>
        <pc:sldMkLst>
          <pc:docMk/>
          <pc:sldMk cId="4135928791" sldId="323"/>
        </pc:sldMkLst>
      </pc:sldChg>
      <pc:sldChg chg="del">
        <pc:chgData name="Greg Deckler" userId="38fedbb726841d9a" providerId="LiveId" clId="{915F71AC-D29A-43C7-8A10-3186F6CCB57E}" dt="2025-05-15T18:11:08.562" v="1645" actId="2696"/>
        <pc:sldMkLst>
          <pc:docMk/>
          <pc:sldMk cId="3598327615" sldId="324"/>
        </pc:sldMkLst>
      </pc:sldChg>
      <pc:sldChg chg="del">
        <pc:chgData name="Greg Deckler" userId="38fedbb726841d9a" providerId="LiveId" clId="{915F71AC-D29A-43C7-8A10-3186F6CCB57E}" dt="2025-05-15T18:11:08.562" v="1645" actId="2696"/>
        <pc:sldMkLst>
          <pc:docMk/>
          <pc:sldMk cId="1123572064" sldId="325"/>
        </pc:sldMkLst>
      </pc:sldChg>
      <pc:sldChg chg="addSp delSp modSp add mod">
        <pc:chgData name="Greg Deckler" userId="38fedbb726841d9a" providerId="LiveId" clId="{915F71AC-D29A-43C7-8A10-3186F6CCB57E}" dt="2025-05-15T17:59:56.260" v="919" actId="108"/>
        <pc:sldMkLst>
          <pc:docMk/>
          <pc:sldMk cId="1261473347" sldId="326"/>
        </pc:sldMkLst>
      </pc:sldChg>
      <pc:sldChg chg="addSp delSp modSp add mod">
        <pc:chgData name="Greg Deckler" userId="38fedbb726841d9a" providerId="LiveId" clId="{915F71AC-D29A-43C7-8A10-3186F6CCB57E}" dt="2025-05-15T18:02:24.702" v="991" actId="1076"/>
        <pc:sldMkLst>
          <pc:docMk/>
          <pc:sldMk cId="2555104768" sldId="327"/>
        </pc:sldMkLst>
        <pc:spChg chg="mod">
          <ac:chgData name="Greg Deckler" userId="38fedbb726841d9a" providerId="LiveId" clId="{915F71AC-D29A-43C7-8A10-3186F6CCB57E}" dt="2025-05-15T18:02:17.522" v="987" actId="20577"/>
          <ac:spMkLst>
            <pc:docMk/>
            <pc:sldMk cId="2555104768" sldId="327"/>
            <ac:spMk id="4" creationId="{37D0A25A-B0EC-0366-9C51-490955DF1842}"/>
          </ac:spMkLst>
        </pc:spChg>
      </pc:sldChg>
      <pc:sldChg chg="addSp delSp modSp add mod">
        <pc:chgData name="Greg Deckler" userId="38fedbb726841d9a" providerId="LiveId" clId="{915F71AC-D29A-43C7-8A10-3186F6CCB57E}" dt="2025-05-15T18:02:57.934" v="1002" actId="1076"/>
        <pc:sldMkLst>
          <pc:docMk/>
          <pc:sldMk cId="369010322" sldId="328"/>
        </pc:sldMkLst>
      </pc:sldChg>
      <pc:sldChg chg="addSp delSp modSp add mod">
        <pc:chgData name="Greg Deckler" userId="38fedbb726841d9a" providerId="LiveId" clId="{915F71AC-D29A-43C7-8A10-3186F6CCB57E}" dt="2025-05-15T18:03:27.695" v="1020" actId="1076"/>
        <pc:sldMkLst>
          <pc:docMk/>
          <pc:sldMk cId="3372973088" sldId="329"/>
        </pc:sldMkLst>
      </pc:sldChg>
      <pc:sldChg chg="addSp delSp modSp add mod">
        <pc:chgData name="Greg Deckler" userId="38fedbb726841d9a" providerId="LiveId" clId="{915F71AC-D29A-43C7-8A10-3186F6CCB57E}" dt="2025-05-15T18:04:03.695" v="1036" actId="1076"/>
        <pc:sldMkLst>
          <pc:docMk/>
          <pc:sldMk cId="990171983" sldId="330"/>
        </pc:sldMkLst>
      </pc:sldChg>
      <pc:sldChg chg="addSp delSp modSp add mod">
        <pc:chgData name="Greg Deckler" userId="38fedbb726841d9a" providerId="LiveId" clId="{915F71AC-D29A-43C7-8A10-3186F6CCB57E}" dt="2025-05-15T18:05:04.860" v="1054" actId="1076"/>
        <pc:sldMkLst>
          <pc:docMk/>
          <pc:sldMk cId="3444419234" sldId="331"/>
        </pc:sldMkLst>
      </pc:sldChg>
    </pc:docChg>
  </pc:docChgLst>
  <pc:docChgLst>
    <pc:chgData name="Greg Deckler" userId="38fedbb726841d9a" providerId="LiveId" clId="{23C7599C-FC6A-4526-99A4-08BF1888DB08}"/>
    <pc:docChg chg="undo custSel addSld delSld modSld sldOrd">
      <pc:chgData name="Greg Deckler" userId="38fedbb726841d9a" providerId="LiveId" clId="{23C7599C-FC6A-4526-99A4-08BF1888DB08}" dt="2025-05-15T15:14:38.012" v="2281" actId="1076"/>
      <pc:docMkLst>
        <pc:docMk/>
      </pc:docMkLst>
      <pc:sldChg chg="modSp mod">
        <pc:chgData name="Greg Deckler" userId="38fedbb726841d9a" providerId="LiveId" clId="{23C7599C-FC6A-4526-99A4-08BF1888DB08}" dt="2025-05-15T14:29:36.306" v="19" actId="20577"/>
        <pc:sldMkLst>
          <pc:docMk/>
          <pc:sldMk cId="2586058810" sldId="256"/>
        </pc:sldMkLst>
        <pc:spChg chg="mod">
          <ac:chgData name="Greg Deckler" userId="38fedbb726841d9a" providerId="LiveId" clId="{23C7599C-FC6A-4526-99A4-08BF1888DB08}" dt="2025-05-15T14:29:36.306" v="19" actId="20577"/>
          <ac:spMkLst>
            <pc:docMk/>
            <pc:sldMk cId="2586058810" sldId="256"/>
            <ac:spMk id="2" creationId="{CFE75451-6A4B-484B-9ED1-353CCE25B0F4}"/>
          </ac:spMkLst>
        </pc:spChg>
      </pc:sldChg>
      <pc:sldChg chg="modSp mod">
        <pc:chgData name="Greg Deckler" userId="38fedbb726841d9a" providerId="LiveId" clId="{23C7599C-FC6A-4526-99A4-08BF1888DB08}" dt="2025-05-15T14:30:03.058" v="112" actId="20577"/>
        <pc:sldMkLst>
          <pc:docMk/>
          <pc:sldMk cId="1713219598" sldId="257"/>
        </pc:sldMkLst>
        <pc:spChg chg="mod">
          <ac:chgData name="Greg Deckler" userId="38fedbb726841d9a" providerId="LiveId" clId="{23C7599C-FC6A-4526-99A4-08BF1888DB08}" dt="2025-05-15T14:30:03.058" v="112" actId="20577"/>
          <ac:spMkLst>
            <pc:docMk/>
            <pc:sldMk cId="1713219598" sldId="257"/>
            <ac:spMk id="3" creationId="{5671D7E5-EF66-4BCD-8DAA-E9061157F0BE}"/>
          </ac:spMkLst>
        </pc:spChg>
      </pc:sldChg>
      <pc:sldChg chg="addSp delSp modSp mod">
        <pc:chgData name="Greg Deckler" userId="38fedbb726841d9a" providerId="LiveId" clId="{23C7599C-FC6A-4526-99A4-08BF1888DB08}" dt="2025-05-15T14:55:53.174" v="1633" actId="2711"/>
        <pc:sldMkLst>
          <pc:docMk/>
          <pc:sldMk cId="3571516367" sldId="258"/>
        </pc:sldMkLst>
        <pc:spChg chg="mod">
          <ac:chgData name="Greg Deckler" userId="38fedbb726841d9a" providerId="LiveId" clId="{23C7599C-FC6A-4526-99A4-08BF1888DB08}" dt="2025-05-15T14:35:43.230" v="229" actId="14100"/>
          <ac:spMkLst>
            <pc:docMk/>
            <pc:sldMk cId="3571516367" sldId="258"/>
            <ac:spMk id="2" creationId="{0A32731C-311B-46F7-A865-6C3AF6B09A47}"/>
          </ac:spMkLst>
        </pc:spChg>
      </pc:sldChg>
      <pc:sldChg chg="del">
        <pc:chgData name="Greg Deckler" userId="38fedbb726841d9a" providerId="LiveId" clId="{23C7599C-FC6A-4526-99A4-08BF1888DB08}" dt="2025-05-15T14:44:14.135" v="947" actId="2696"/>
        <pc:sldMkLst>
          <pc:docMk/>
          <pc:sldMk cId="4082904472" sldId="286"/>
        </pc:sldMkLst>
      </pc:sldChg>
      <pc:sldChg chg="addSp delSp modSp mod">
        <pc:chgData name="Greg Deckler" userId="38fedbb726841d9a" providerId="LiveId" clId="{23C7599C-FC6A-4526-99A4-08BF1888DB08}" dt="2025-05-15T14:55:03.003" v="1628" actId="2711"/>
        <pc:sldMkLst>
          <pc:docMk/>
          <pc:sldMk cId="2202967927" sldId="287"/>
        </pc:sldMkLst>
      </pc:sldChg>
      <pc:sldChg chg="addSp delSp modSp mod">
        <pc:chgData name="Greg Deckler" userId="38fedbb726841d9a" providerId="LiveId" clId="{23C7599C-FC6A-4526-99A4-08BF1888DB08}" dt="2025-05-15T14:57:19.604" v="1641" actId="1076"/>
        <pc:sldMkLst>
          <pc:docMk/>
          <pc:sldMk cId="821448023" sldId="288"/>
        </pc:sldMkLst>
      </pc:sldChg>
      <pc:sldChg chg="modSp mod">
        <pc:chgData name="Greg Deckler" userId="38fedbb726841d9a" providerId="LiveId" clId="{23C7599C-FC6A-4526-99A4-08BF1888DB08}" dt="2025-05-15T14:32:17.805" v="138" actId="404"/>
        <pc:sldMkLst>
          <pc:docMk/>
          <pc:sldMk cId="3799680084" sldId="291"/>
        </pc:sldMkLst>
        <pc:spChg chg="mod">
          <ac:chgData name="Greg Deckler" userId="38fedbb726841d9a" providerId="LiveId" clId="{23C7599C-FC6A-4526-99A4-08BF1888DB08}" dt="2025-05-15T14:32:17.805" v="138" actId="404"/>
          <ac:spMkLst>
            <pc:docMk/>
            <pc:sldMk cId="3799680084" sldId="291"/>
            <ac:spMk id="3" creationId="{AF64C29E-DF30-4DC6-AB95-2016F9A703B6}"/>
          </ac:spMkLst>
        </pc:spChg>
      </pc:sldChg>
      <pc:sldChg chg="modSp mod">
        <pc:chgData name="Greg Deckler" userId="38fedbb726841d9a" providerId="LiveId" clId="{23C7599C-FC6A-4526-99A4-08BF1888DB08}" dt="2025-05-15T14:33:48.540" v="218" actId="20577"/>
        <pc:sldMkLst>
          <pc:docMk/>
          <pc:sldMk cId="2391922671" sldId="292"/>
        </pc:sldMkLst>
        <pc:spChg chg="mod">
          <ac:chgData name="Greg Deckler" userId="38fedbb726841d9a" providerId="LiveId" clId="{23C7599C-FC6A-4526-99A4-08BF1888DB08}" dt="2025-05-15T14:33:33.011" v="191" actId="20577"/>
          <ac:spMkLst>
            <pc:docMk/>
            <pc:sldMk cId="2391922671" sldId="292"/>
            <ac:spMk id="3" creationId="{7A7D68E0-9565-516F-2D21-88C01DED5EBD}"/>
          </ac:spMkLst>
        </pc:spChg>
        <pc:spChg chg="mod">
          <ac:chgData name="Greg Deckler" userId="38fedbb726841d9a" providerId="LiveId" clId="{23C7599C-FC6A-4526-99A4-08BF1888DB08}" dt="2025-05-15T14:33:48.540" v="218" actId="20577"/>
          <ac:spMkLst>
            <pc:docMk/>
            <pc:sldMk cId="2391922671" sldId="292"/>
            <ac:spMk id="4" creationId="{D6BD4F4D-C9F3-03C8-9C7E-66F8B0109ED0}"/>
          </ac:spMkLst>
        </pc:spChg>
      </pc:sldChg>
      <pc:sldChg chg="modSp mod">
        <pc:chgData name="Greg Deckler" userId="38fedbb726841d9a" providerId="LiveId" clId="{23C7599C-FC6A-4526-99A4-08BF1888DB08}" dt="2025-05-15T14:30:15.477" v="113"/>
        <pc:sldMkLst>
          <pc:docMk/>
          <pc:sldMk cId="1022823623" sldId="295"/>
        </pc:sldMkLst>
        <pc:spChg chg="mod">
          <ac:chgData name="Greg Deckler" userId="38fedbb726841d9a" providerId="LiveId" clId="{23C7599C-FC6A-4526-99A4-08BF1888DB08}" dt="2025-05-15T14:30:15.477" v="113"/>
          <ac:spMkLst>
            <pc:docMk/>
            <pc:sldMk cId="1022823623" sldId="295"/>
            <ac:spMk id="2" creationId="{D8DFCAC6-4055-CD81-EA58-50F0F1C623F3}"/>
          </ac:spMkLst>
        </pc:spChg>
      </pc:sldChg>
      <pc:sldChg chg="del">
        <pc:chgData name="Greg Deckler" userId="38fedbb726841d9a" providerId="LiveId" clId="{23C7599C-FC6A-4526-99A4-08BF1888DB08}" dt="2025-05-15T14:37:47.445" v="282" actId="2696"/>
        <pc:sldMkLst>
          <pc:docMk/>
          <pc:sldMk cId="1856277022" sldId="300"/>
        </pc:sldMkLst>
      </pc:sldChg>
      <pc:sldChg chg="addSp delSp modSp mod">
        <pc:chgData name="Greg Deckler" userId="38fedbb726841d9a" providerId="LiveId" clId="{23C7599C-FC6A-4526-99A4-08BF1888DB08}" dt="2025-05-15T14:55:44.646" v="1632" actId="2711"/>
        <pc:sldMkLst>
          <pc:docMk/>
          <pc:sldMk cId="2446449620" sldId="301"/>
        </pc:sldMkLst>
      </pc:sldChg>
      <pc:sldChg chg="modSp mod">
        <pc:chgData name="Greg Deckler" userId="38fedbb726841d9a" providerId="LiveId" clId="{23C7599C-FC6A-4526-99A4-08BF1888DB08}" dt="2025-05-15T14:30:28.275" v="114"/>
        <pc:sldMkLst>
          <pc:docMk/>
          <pc:sldMk cId="1489774725" sldId="302"/>
        </pc:sldMkLst>
        <pc:spChg chg="mod">
          <ac:chgData name="Greg Deckler" userId="38fedbb726841d9a" providerId="LiveId" clId="{23C7599C-FC6A-4526-99A4-08BF1888DB08}" dt="2025-05-15T14:30:28.275" v="114"/>
          <ac:spMkLst>
            <pc:docMk/>
            <pc:sldMk cId="1489774725" sldId="302"/>
            <ac:spMk id="2" creationId="{D8DFCAC6-4055-CD81-EA58-50F0F1C623F3}"/>
          </ac:spMkLst>
        </pc:spChg>
      </pc:sldChg>
      <pc:sldChg chg="modSp mod">
        <pc:chgData name="Greg Deckler" userId="38fedbb726841d9a" providerId="LiveId" clId="{23C7599C-FC6A-4526-99A4-08BF1888DB08}" dt="2025-05-15T14:30:41.266" v="115"/>
        <pc:sldMkLst>
          <pc:docMk/>
          <pc:sldMk cId="1784309828" sldId="303"/>
        </pc:sldMkLst>
        <pc:spChg chg="mod">
          <ac:chgData name="Greg Deckler" userId="38fedbb726841d9a" providerId="LiveId" clId="{23C7599C-FC6A-4526-99A4-08BF1888DB08}" dt="2025-05-15T14:30:41.266" v="115"/>
          <ac:spMkLst>
            <pc:docMk/>
            <pc:sldMk cId="1784309828" sldId="303"/>
            <ac:spMk id="2" creationId="{D8DFCAC6-4055-CD81-EA58-50F0F1C623F3}"/>
          </ac:spMkLst>
        </pc:spChg>
      </pc:sldChg>
      <pc:sldChg chg="addSp delSp modSp mod">
        <pc:chgData name="Greg Deckler" userId="38fedbb726841d9a" providerId="LiveId" clId="{23C7599C-FC6A-4526-99A4-08BF1888DB08}" dt="2025-05-15T15:02:34.092" v="1703" actId="20577"/>
        <pc:sldMkLst>
          <pc:docMk/>
          <pc:sldMk cId="1374069880" sldId="304"/>
        </pc:sldMkLst>
      </pc:sldChg>
      <pc:sldChg chg="addSp modSp mod">
        <pc:chgData name="Greg Deckler" userId="38fedbb726841d9a" providerId="LiveId" clId="{23C7599C-FC6A-4526-99A4-08BF1888DB08}" dt="2025-05-15T14:55:21.944" v="1630" actId="1076"/>
        <pc:sldMkLst>
          <pc:docMk/>
          <pc:sldMk cId="1965639277" sldId="314"/>
        </pc:sldMkLst>
      </pc:sldChg>
      <pc:sldChg chg="addSp modSp add mod">
        <pc:chgData name="Greg Deckler" userId="38fedbb726841d9a" providerId="LiveId" clId="{23C7599C-FC6A-4526-99A4-08BF1888DB08}" dt="2025-05-15T14:54:55.341" v="1627" actId="2711"/>
        <pc:sldMkLst>
          <pc:docMk/>
          <pc:sldMk cId="77906579" sldId="315"/>
        </pc:sldMkLst>
      </pc:sldChg>
      <pc:sldChg chg="addSp delSp modSp add mod">
        <pc:chgData name="Greg Deckler" userId="38fedbb726841d9a" providerId="LiveId" clId="{23C7599C-FC6A-4526-99A4-08BF1888DB08}" dt="2025-05-15T15:00:21.630" v="1676" actId="1076"/>
        <pc:sldMkLst>
          <pc:docMk/>
          <pc:sldMk cId="2380479274" sldId="316"/>
        </pc:sldMkLst>
      </pc:sldChg>
      <pc:sldChg chg="add">
        <pc:chgData name="Greg Deckler" userId="38fedbb726841d9a" providerId="LiveId" clId="{23C7599C-FC6A-4526-99A4-08BF1888DB08}" dt="2025-05-15T15:02:37.049" v="1704" actId="2890"/>
        <pc:sldMkLst>
          <pc:docMk/>
          <pc:sldMk cId="3049251102" sldId="317"/>
        </pc:sldMkLst>
      </pc:sldChg>
      <pc:sldChg chg="addSp modSp add mod">
        <pc:chgData name="Greg Deckler" userId="38fedbb726841d9a" providerId="LiveId" clId="{23C7599C-FC6A-4526-99A4-08BF1888DB08}" dt="2025-05-15T15:06:59.943" v="1896" actId="1076"/>
        <pc:sldMkLst>
          <pc:docMk/>
          <pc:sldMk cId="1108777281" sldId="318"/>
        </pc:sldMkLst>
      </pc:sldChg>
      <pc:sldChg chg="addSp modSp add mod">
        <pc:chgData name="Greg Deckler" userId="38fedbb726841d9a" providerId="LiveId" clId="{23C7599C-FC6A-4526-99A4-08BF1888DB08}" dt="2025-05-15T15:05:57.488" v="1871" actId="1076"/>
        <pc:sldMkLst>
          <pc:docMk/>
          <pc:sldMk cId="2597729630" sldId="319"/>
        </pc:sldMkLst>
      </pc:sldChg>
      <pc:sldChg chg="addSp modSp add mod">
        <pc:chgData name="Greg Deckler" userId="38fedbb726841d9a" providerId="LiveId" clId="{23C7599C-FC6A-4526-99A4-08BF1888DB08}" dt="2025-05-15T15:05:10.490" v="1866" actId="108"/>
        <pc:sldMkLst>
          <pc:docMk/>
          <pc:sldMk cId="100975824" sldId="320"/>
        </pc:sldMkLst>
        <pc:spChg chg="mod">
          <ac:chgData name="Greg Deckler" userId="38fedbb726841d9a" providerId="LiveId" clId="{23C7599C-FC6A-4526-99A4-08BF1888DB08}" dt="2025-05-15T15:04:03.673" v="1797" actId="20577"/>
          <ac:spMkLst>
            <pc:docMk/>
            <pc:sldMk cId="100975824" sldId="320"/>
            <ac:spMk id="2" creationId="{4022056A-7547-ABF7-3748-71DA9A965B86}"/>
          </ac:spMkLst>
        </pc:spChg>
      </pc:sldChg>
      <pc:sldChg chg="addSp modSp add mod">
        <pc:chgData name="Greg Deckler" userId="38fedbb726841d9a" providerId="LiveId" clId="{23C7599C-FC6A-4526-99A4-08BF1888DB08}" dt="2025-05-15T15:03:30.977" v="1782" actId="20577"/>
        <pc:sldMkLst>
          <pc:docMk/>
          <pc:sldMk cId="3893802485" sldId="321"/>
        </pc:sldMkLst>
      </pc:sldChg>
      <pc:sldChg chg="addSp modSp add mod">
        <pc:chgData name="Greg Deckler" userId="38fedbb726841d9a" providerId="LiveId" clId="{23C7599C-FC6A-4526-99A4-08BF1888DB08}" dt="2025-05-15T15:11:52.838" v="2086" actId="1076"/>
        <pc:sldMkLst>
          <pc:docMk/>
          <pc:sldMk cId="3767763278" sldId="322"/>
        </pc:sldMkLst>
      </pc:sldChg>
      <pc:sldChg chg="addSp modSp add mod">
        <pc:chgData name="Greg Deckler" userId="38fedbb726841d9a" providerId="LiveId" clId="{23C7599C-FC6A-4526-99A4-08BF1888DB08}" dt="2025-05-15T15:13:52.361" v="2225" actId="1076"/>
        <pc:sldMkLst>
          <pc:docMk/>
          <pc:sldMk cId="4135928791" sldId="323"/>
        </pc:sldMkLst>
      </pc:sldChg>
      <pc:sldChg chg="addSp modSp add mod ord">
        <pc:chgData name="Greg Deckler" userId="38fedbb726841d9a" providerId="LiveId" clId="{23C7599C-FC6A-4526-99A4-08BF1888DB08}" dt="2025-05-15T15:09:45.045" v="1955"/>
        <pc:sldMkLst>
          <pc:docMk/>
          <pc:sldMk cId="3598327615" sldId="324"/>
        </pc:sldMkLst>
      </pc:sldChg>
      <pc:sldChg chg="addSp modSp add mod">
        <pc:chgData name="Greg Deckler" userId="38fedbb726841d9a" providerId="LiveId" clId="{23C7599C-FC6A-4526-99A4-08BF1888DB08}" dt="2025-05-15T15:14:38.012" v="2281" actId="1076"/>
        <pc:sldMkLst>
          <pc:docMk/>
          <pc:sldMk cId="1123572064" sldId="325"/>
        </pc:sldMkLst>
      </pc:sldChg>
    </pc:docChg>
  </pc:docChgLst>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ldChg>
      <pc:sldChg chg="addSp delSp modSp mod">
        <pc:chgData name="Greg Deckler" userId="38fedbb726841d9a" providerId="LiveId" clId="{1A86246E-1A4E-4CB2-8DB8-EC7C1168CFB1}" dt="2025-05-14T20:28:03.648" v="624" actId="14100"/>
        <pc:sldMkLst>
          <pc:docMk/>
          <pc:sldMk cId="2202967927" sldId="287"/>
        </pc:sldMkLst>
      </pc:sldChg>
      <pc:sldChg chg="addSp delSp modSp mod">
        <pc:chgData name="Greg Deckler" userId="38fedbb726841d9a" providerId="LiveId" clId="{1A86246E-1A4E-4CB2-8DB8-EC7C1168CFB1}" dt="2025-05-14T20:29:11.991" v="648" actId="1076"/>
        <pc:sldMkLst>
          <pc:docMk/>
          <pc:sldMk cId="821448023" sldId="288"/>
        </pc:sldMkLst>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ldChg>
      <pc:sldChg chg="addSp delSp modSp mod">
        <pc:chgData name="Greg Deckler" userId="38fedbb726841d9a" providerId="LiveId" clId="{1A86246E-1A4E-4CB2-8DB8-EC7C1168CFB1}" dt="2025-05-14T20:19:13.985" v="360" actId="403"/>
        <pc:sldMkLst>
          <pc:docMk/>
          <pc:sldMk cId="2446449620" sldId="301"/>
        </pc:sldMkLst>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pChg chg="mod">
          <ac:chgData name="Greg Deckler" userId="38fedbb726841d9a" providerId="LiveId" clId="{1A86246E-1A4E-4CB2-8DB8-EC7C1168CFB1}" dt="2025-05-14T19:00:50.268" v="96"/>
          <ac:spMkLst>
            <pc:docMk/>
            <pc:sldMk cId="1784309828" sldId="303"/>
            <ac:spMk id="2" creationId="{D8DFCAC6-4055-CD81-EA58-50F0F1C623F3}"/>
          </ac:spMkLst>
        </pc:spChg>
      </pc:sldChg>
      <pc:sldChg chg="addSp delSp modSp mod">
        <pc:chgData name="Greg Deckler" userId="38fedbb726841d9a" providerId="LiveId" clId="{1A86246E-1A4E-4CB2-8DB8-EC7C1168CFB1}" dt="2025-05-14T20:31:10.306" v="763" actId="20577"/>
        <pc:sldMkLst>
          <pc:docMk/>
          <pc:sldMk cId="1374069880" sldId="304"/>
        </pc:sldMkLst>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ldChg>
    </pc:docChg>
  </pc:docChgLst>
  <pc:docChgLst>
    <pc:chgData name="Greg Deckler" userId="38fedbb726841d9a" providerId="LiveId" clId="{4C29E457-B5DA-46EF-A407-1E88A83DE295}"/>
    <pc:docChg chg="undo custSel addSld delSld modSld">
      <pc:chgData name="Greg Deckler" userId="38fedbb726841d9a" providerId="LiveId" clId="{4C29E457-B5DA-46EF-A407-1E88A83DE295}" dt="2025-05-18T16:54:27.082" v="1313" actId="20577"/>
      <pc:docMkLst>
        <pc:docMk/>
      </pc:docMkLst>
      <pc:sldChg chg="modSp mod">
        <pc:chgData name="Greg Deckler" userId="38fedbb726841d9a" providerId="LiveId" clId="{4C29E457-B5DA-46EF-A407-1E88A83DE295}" dt="2025-05-18T16:14:50.041" v="4"/>
        <pc:sldMkLst>
          <pc:docMk/>
          <pc:sldMk cId="2586058810" sldId="256"/>
        </pc:sldMkLst>
        <pc:spChg chg="mod">
          <ac:chgData name="Greg Deckler" userId="38fedbb726841d9a" providerId="LiveId" clId="{4C29E457-B5DA-46EF-A407-1E88A83DE295}" dt="2025-05-18T16:14:50.041" v="4"/>
          <ac:spMkLst>
            <pc:docMk/>
            <pc:sldMk cId="2586058810" sldId="256"/>
            <ac:spMk id="2" creationId="{CFE75451-6A4B-484B-9ED1-353CCE25B0F4}"/>
          </ac:spMkLst>
        </pc:spChg>
      </pc:sldChg>
      <pc:sldChg chg="modSp mod">
        <pc:chgData name="Greg Deckler" userId="38fedbb726841d9a" providerId="LiveId" clId="{4C29E457-B5DA-46EF-A407-1E88A83DE295}" dt="2025-05-18T16:15:51.779" v="107" actId="20577"/>
        <pc:sldMkLst>
          <pc:docMk/>
          <pc:sldMk cId="1713219598" sldId="257"/>
        </pc:sldMkLst>
        <pc:spChg chg="mod">
          <ac:chgData name="Greg Deckler" userId="38fedbb726841d9a" providerId="LiveId" clId="{4C29E457-B5DA-46EF-A407-1E88A83DE295}" dt="2025-05-18T16:15:51.779" v="107" actId="20577"/>
          <ac:spMkLst>
            <pc:docMk/>
            <pc:sldMk cId="1713219598" sldId="257"/>
            <ac:spMk id="3" creationId="{5671D7E5-EF66-4BCD-8DAA-E9061157F0BE}"/>
          </ac:spMkLst>
        </pc:spChg>
      </pc:sldChg>
      <pc:sldChg chg="addSp delSp modSp mod">
        <pc:chgData name="Greg Deckler" userId="38fedbb726841d9a" providerId="LiveId" clId="{4C29E457-B5DA-46EF-A407-1E88A83DE295}" dt="2025-05-18T16:29:07.267" v="362" actId="14100"/>
        <pc:sldMkLst>
          <pc:docMk/>
          <pc:sldMk cId="3571516367" sldId="258"/>
        </pc:sldMkLst>
        <pc:spChg chg="mod">
          <ac:chgData name="Greg Deckler" userId="38fedbb726841d9a" providerId="LiveId" clId="{4C29E457-B5DA-46EF-A407-1E88A83DE295}" dt="2025-05-18T16:17:42.935" v="186" actId="20577"/>
          <ac:spMkLst>
            <pc:docMk/>
            <pc:sldMk cId="3571516367" sldId="258"/>
            <ac:spMk id="2" creationId="{0A32731C-311B-46F7-A865-6C3AF6B09A47}"/>
          </ac:spMkLst>
        </pc:spChg>
        <pc:spChg chg="add mod">
          <ac:chgData name="Greg Deckler" userId="38fedbb726841d9a" providerId="LiveId" clId="{4C29E457-B5DA-46EF-A407-1E88A83DE295}" dt="2025-05-18T16:26:40.453" v="290" actId="14100"/>
          <ac:spMkLst>
            <pc:docMk/>
            <pc:sldMk cId="3571516367" sldId="258"/>
            <ac:spMk id="4" creationId="{0327A714-0AFD-F32F-EE3A-2327515DE12C}"/>
          </ac:spMkLst>
        </pc:spChg>
        <pc:spChg chg="del">
          <ac:chgData name="Greg Deckler" userId="38fedbb726841d9a" providerId="LiveId" clId="{4C29E457-B5DA-46EF-A407-1E88A83DE295}" dt="2025-05-18T16:17:45.831" v="187" actId="478"/>
          <ac:spMkLst>
            <pc:docMk/>
            <pc:sldMk cId="3571516367" sldId="258"/>
            <ac:spMk id="5" creationId="{22B93772-A2C9-2421-BC31-AC29BF73BD4C}"/>
          </ac:spMkLst>
        </pc:spChg>
        <pc:spChg chg="add mod">
          <ac:chgData name="Greg Deckler" userId="38fedbb726841d9a" providerId="LiveId" clId="{4C29E457-B5DA-46EF-A407-1E88A83DE295}" dt="2025-05-18T16:22:28.430" v="211" actId="14100"/>
          <ac:spMkLst>
            <pc:docMk/>
            <pc:sldMk cId="3571516367" sldId="258"/>
            <ac:spMk id="7" creationId="{A4CDE9D5-BA5C-3993-0642-DE2B3373BF1A}"/>
          </ac:spMkLst>
        </pc:spChg>
        <pc:spChg chg="add mod">
          <ac:chgData name="Greg Deckler" userId="38fedbb726841d9a" providerId="LiveId" clId="{4C29E457-B5DA-46EF-A407-1E88A83DE295}" dt="2025-05-18T16:23:38.648" v="224" actId="14100"/>
          <ac:spMkLst>
            <pc:docMk/>
            <pc:sldMk cId="3571516367" sldId="258"/>
            <ac:spMk id="9" creationId="{E285B042-BE8A-2E6C-84E0-90A30867FC25}"/>
          </ac:spMkLst>
        </pc:spChg>
        <pc:spChg chg="add mod">
          <ac:chgData name="Greg Deckler" userId="38fedbb726841d9a" providerId="LiveId" clId="{4C29E457-B5DA-46EF-A407-1E88A83DE295}" dt="2025-05-18T16:24:54.685" v="265" actId="1035"/>
          <ac:spMkLst>
            <pc:docMk/>
            <pc:sldMk cId="3571516367" sldId="258"/>
            <ac:spMk id="11" creationId="{CE2B8CA2-1AC9-3C4A-6582-3204EC5539B0}"/>
          </ac:spMkLst>
        </pc:spChg>
        <pc:spChg chg="add mod">
          <ac:chgData name="Greg Deckler" userId="38fedbb726841d9a" providerId="LiveId" clId="{4C29E457-B5DA-46EF-A407-1E88A83DE295}" dt="2025-05-18T16:24:04.047" v="236" actId="1076"/>
          <ac:spMkLst>
            <pc:docMk/>
            <pc:sldMk cId="3571516367" sldId="258"/>
            <ac:spMk id="13" creationId="{4248D73D-6466-01FE-A1B3-68197877BEEE}"/>
          </ac:spMkLst>
        </pc:spChg>
        <pc:spChg chg="add mod">
          <ac:chgData name="Greg Deckler" userId="38fedbb726841d9a" providerId="LiveId" clId="{4C29E457-B5DA-46EF-A407-1E88A83DE295}" dt="2025-05-18T16:25:29.256" v="281" actId="1035"/>
          <ac:spMkLst>
            <pc:docMk/>
            <pc:sldMk cId="3571516367" sldId="258"/>
            <ac:spMk id="16" creationId="{BA674108-11AB-82D4-81DD-827431AF85A4}"/>
          </ac:spMkLst>
        </pc:spChg>
        <pc:spChg chg="add mod">
          <ac:chgData name="Greg Deckler" userId="38fedbb726841d9a" providerId="LiveId" clId="{4C29E457-B5DA-46EF-A407-1E88A83DE295}" dt="2025-05-18T16:26:07.007" v="286" actId="2710"/>
          <ac:spMkLst>
            <pc:docMk/>
            <pc:sldMk cId="3571516367" sldId="258"/>
            <ac:spMk id="18" creationId="{EA13595A-CA41-29FE-476B-620308585B98}"/>
          </ac:spMkLst>
        </pc:spChg>
        <pc:spChg chg="add mod">
          <ac:chgData name="Greg Deckler" userId="38fedbb726841d9a" providerId="LiveId" clId="{4C29E457-B5DA-46EF-A407-1E88A83DE295}" dt="2025-05-18T16:29:07.267" v="362" actId="14100"/>
          <ac:spMkLst>
            <pc:docMk/>
            <pc:sldMk cId="3571516367" sldId="258"/>
            <ac:spMk id="20" creationId="{F6418D12-5B43-D5F2-A920-5454754EE108}"/>
          </ac:spMkLst>
        </pc:spChg>
      </pc:sldChg>
      <pc:sldChg chg="del">
        <pc:chgData name="Greg Deckler" userId="38fedbb726841d9a" providerId="LiveId" clId="{4C29E457-B5DA-46EF-A407-1E88A83DE295}" dt="2025-05-18T16:30:01.104" v="363" actId="2696"/>
        <pc:sldMkLst>
          <pc:docMk/>
          <pc:sldMk cId="2202967927" sldId="287"/>
        </pc:sldMkLst>
      </pc:sldChg>
      <pc:sldChg chg="modSp mod">
        <pc:chgData name="Greg Deckler" userId="38fedbb726841d9a" providerId="LiveId" clId="{4C29E457-B5DA-46EF-A407-1E88A83DE295}" dt="2025-05-18T16:51:53.210" v="1106" actId="403"/>
        <pc:sldMkLst>
          <pc:docMk/>
          <pc:sldMk cId="3799680084" sldId="291"/>
        </pc:sldMkLst>
        <pc:spChg chg="mod">
          <ac:chgData name="Greg Deckler" userId="38fedbb726841d9a" providerId="LiveId" clId="{4C29E457-B5DA-46EF-A407-1E88A83DE295}" dt="2025-05-18T16:51:53.210" v="1106" actId="403"/>
          <ac:spMkLst>
            <pc:docMk/>
            <pc:sldMk cId="3799680084" sldId="291"/>
            <ac:spMk id="3" creationId="{AF64C29E-DF30-4DC6-AB95-2016F9A703B6}"/>
          </ac:spMkLst>
        </pc:spChg>
      </pc:sldChg>
      <pc:sldChg chg="modSp mod">
        <pc:chgData name="Greg Deckler" userId="38fedbb726841d9a" providerId="LiveId" clId="{4C29E457-B5DA-46EF-A407-1E88A83DE295}" dt="2025-05-18T16:54:27.082" v="1313" actId="20577"/>
        <pc:sldMkLst>
          <pc:docMk/>
          <pc:sldMk cId="2391922671" sldId="292"/>
        </pc:sldMkLst>
        <pc:spChg chg="mod">
          <ac:chgData name="Greg Deckler" userId="38fedbb726841d9a" providerId="LiveId" clId="{4C29E457-B5DA-46EF-A407-1E88A83DE295}" dt="2025-05-18T16:54:27.082" v="1313" actId="20577"/>
          <ac:spMkLst>
            <pc:docMk/>
            <pc:sldMk cId="2391922671" sldId="292"/>
            <ac:spMk id="3" creationId="{7A7D68E0-9565-516F-2D21-88C01DED5EBD}"/>
          </ac:spMkLst>
        </pc:spChg>
      </pc:sldChg>
      <pc:sldChg chg="modSp mod">
        <pc:chgData name="Greg Deckler" userId="38fedbb726841d9a" providerId="LiveId" clId="{4C29E457-B5DA-46EF-A407-1E88A83DE295}" dt="2025-05-18T16:16:03.017" v="108"/>
        <pc:sldMkLst>
          <pc:docMk/>
          <pc:sldMk cId="1022823623" sldId="295"/>
        </pc:sldMkLst>
        <pc:spChg chg="mod">
          <ac:chgData name="Greg Deckler" userId="38fedbb726841d9a" providerId="LiveId" clId="{4C29E457-B5DA-46EF-A407-1E88A83DE295}" dt="2025-05-18T16:16:03.017" v="108"/>
          <ac:spMkLst>
            <pc:docMk/>
            <pc:sldMk cId="1022823623" sldId="295"/>
            <ac:spMk id="2" creationId="{D8DFCAC6-4055-CD81-EA58-50F0F1C623F3}"/>
          </ac:spMkLst>
        </pc:spChg>
      </pc:sldChg>
      <pc:sldChg chg="modSp mod">
        <pc:chgData name="Greg Deckler" userId="38fedbb726841d9a" providerId="LiveId" clId="{4C29E457-B5DA-46EF-A407-1E88A83DE295}" dt="2025-05-18T16:16:11.244" v="109"/>
        <pc:sldMkLst>
          <pc:docMk/>
          <pc:sldMk cId="1489774725" sldId="302"/>
        </pc:sldMkLst>
        <pc:spChg chg="mod">
          <ac:chgData name="Greg Deckler" userId="38fedbb726841d9a" providerId="LiveId" clId="{4C29E457-B5DA-46EF-A407-1E88A83DE295}" dt="2025-05-18T16:16:11.244" v="109"/>
          <ac:spMkLst>
            <pc:docMk/>
            <pc:sldMk cId="1489774725" sldId="302"/>
            <ac:spMk id="2" creationId="{D8DFCAC6-4055-CD81-EA58-50F0F1C623F3}"/>
          </ac:spMkLst>
        </pc:spChg>
      </pc:sldChg>
      <pc:sldChg chg="modSp mod">
        <pc:chgData name="Greg Deckler" userId="38fedbb726841d9a" providerId="LiveId" clId="{4C29E457-B5DA-46EF-A407-1E88A83DE295}" dt="2025-05-18T16:16:19.729" v="110"/>
        <pc:sldMkLst>
          <pc:docMk/>
          <pc:sldMk cId="1784309828" sldId="303"/>
        </pc:sldMkLst>
        <pc:spChg chg="mod">
          <ac:chgData name="Greg Deckler" userId="38fedbb726841d9a" providerId="LiveId" clId="{4C29E457-B5DA-46EF-A407-1E88A83DE295}" dt="2025-05-18T16:16:19.729" v="110"/>
          <ac:spMkLst>
            <pc:docMk/>
            <pc:sldMk cId="1784309828" sldId="303"/>
            <ac:spMk id="2" creationId="{D8DFCAC6-4055-CD81-EA58-50F0F1C623F3}"/>
          </ac:spMkLst>
        </pc:spChg>
      </pc:sldChg>
      <pc:sldChg chg="del">
        <pc:chgData name="Greg Deckler" userId="38fedbb726841d9a" providerId="LiveId" clId="{4C29E457-B5DA-46EF-A407-1E88A83DE295}" dt="2025-05-18T16:51:06.849" v="1084" actId="2696"/>
        <pc:sldMkLst>
          <pc:docMk/>
          <pc:sldMk cId="100975824" sldId="320"/>
        </pc:sldMkLst>
      </pc:sldChg>
      <pc:sldChg chg="addSp delSp modSp mod">
        <pc:chgData name="Greg Deckler" userId="38fedbb726841d9a" providerId="LiveId" clId="{4C29E457-B5DA-46EF-A407-1E88A83DE295}" dt="2025-05-18T16:50:56.393" v="1083" actId="1035"/>
        <pc:sldMkLst>
          <pc:docMk/>
          <pc:sldMk cId="3893802485" sldId="321"/>
        </pc:sldMkLst>
        <pc:spChg chg="del">
          <ac:chgData name="Greg Deckler" userId="38fedbb726841d9a" providerId="LiveId" clId="{4C29E457-B5DA-46EF-A407-1E88A83DE295}" dt="2025-05-18T16:43:48.085" v="930" actId="478"/>
          <ac:spMkLst>
            <pc:docMk/>
            <pc:sldMk cId="3893802485" sldId="321"/>
            <ac:spMk id="2" creationId="{1A925842-1526-40B2-E3DD-E70CC9DA3D1F}"/>
          </ac:spMkLst>
        </pc:spChg>
        <pc:spChg chg="del">
          <ac:chgData name="Greg Deckler" userId="38fedbb726841d9a" providerId="LiveId" clId="{4C29E457-B5DA-46EF-A407-1E88A83DE295}" dt="2025-05-18T16:43:50.465" v="932" actId="478"/>
          <ac:spMkLst>
            <pc:docMk/>
            <pc:sldMk cId="3893802485" sldId="321"/>
            <ac:spMk id="4" creationId="{A6CC7BC8-2C17-A242-8833-8CCA445A2642}"/>
          </ac:spMkLst>
        </pc:spChg>
        <pc:spChg chg="add del mod">
          <ac:chgData name="Greg Deckler" userId="38fedbb726841d9a" providerId="LiveId" clId="{4C29E457-B5DA-46EF-A407-1E88A83DE295}" dt="2025-05-18T16:43:49.474" v="931" actId="478"/>
          <ac:spMkLst>
            <pc:docMk/>
            <pc:sldMk cId="3893802485" sldId="321"/>
            <ac:spMk id="5" creationId="{87EB7310-19BD-7068-40A4-FB2A553958CF}"/>
          </ac:spMkLst>
        </pc:spChg>
        <pc:graphicFrameChg chg="add del mod modGraphic">
          <ac:chgData name="Greg Deckler" userId="38fedbb726841d9a" providerId="LiveId" clId="{4C29E457-B5DA-46EF-A407-1E88A83DE295}" dt="2025-05-18T16:44:25.876" v="939" actId="478"/>
          <ac:graphicFrameMkLst>
            <pc:docMk/>
            <pc:sldMk cId="3893802485" sldId="321"/>
            <ac:graphicFrameMk id="6" creationId="{70AC5082-258F-B49E-B35B-A3FD0D288ECA}"/>
          </ac:graphicFrameMkLst>
        </pc:graphicFrameChg>
        <pc:graphicFrameChg chg="add mod modGraphic">
          <ac:chgData name="Greg Deckler" userId="38fedbb726841d9a" providerId="LiveId" clId="{4C29E457-B5DA-46EF-A407-1E88A83DE295}" dt="2025-05-18T16:50:17.044" v="1000" actId="6549"/>
          <ac:graphicFrameMkLst>
            <pc:docMk/>
            <pc:sldMk cId="3893802485" sldId="321"/>
            <ac:graphicFrameMk id="7" creationId="{C4699187-EAF4-CC02-0DF1-4DBD7894D9F6}"/>
          </ac:graphicFrameMkLst>
        </pc:graphicFrameChg>
        <pc:graphicFrameChg chg="add mod modGraphic">
          <ac:chgData name="Greg Deckler" userId="38fedbb726841d9a" providerId="LiveId" clId="{4C29E457-B5DA-46EF-A407-1E88A83DE295}" dt="2025-05-18T16:50:30.753" v="1028" actId="1035"/>
          <ac:graphicFrameMkLst>
            <pc:docMk/>
            <pc:sldMk cId="3893802485" sldId="321"/>
            <ac:graphicFrameMk id="8" creationId="{1461E4D1-4C4C-FED9-B288-EFDC185908BE}"/>
          </ac:graphicFrameMkLst>
        </pc:graphicFrameChg>
        <pc:graphicFrameChg chg="add mod modGraphic">
          <ac:chgData name="Greg Deckler" userId="38fedbb726841d9a" providerId="LiveId" clId="{4C29E457-B5DA-46EF-A407-1E88A83DE295}" dt="2025-05-18T16:50:44.829" v="1068" actId="1035"/>
          <ac:graphicFrameMkLst>
            <pc:docMk/>
            <pc:sldMk cId="3893802485" sldId="321"/>
            <ac:graphicFrameMk id="9" creationId="{9A54F833-F72B-E2ED-E6F8-D789CD4BBA36}"/>
          </ac:graphicFrameMkLst>
        </pc:graphicFrameChg>
        <pc:graphicFrameChg chg="add mod modGraphic">
          <ac:chgData name="Greg Deckler" userId="38fedbb726841d9a" providerId="LiveId" clId="{4C29E457-B5DA-46EF-A407-1E88A83DE295}" dt="2025-05-18T16:49:48.661" v="994" actId="21"/>
          <ac:graphicFrameMkLst>
            <pc:docMk/>
            <pc:sldMk cId="3893802485" sldId="321"/>
            <ac:graphicFrameMk id="10" creationId="{03EB9C85-5FC0-DA21-D35A-03F5663AD49E}"/>
          </ac:graphicFrameMkLst>
        </pc:graphicFrameChg>
        <pc:graphicFrameChg chg="add mod modGraphic">
          <ac:chgData name="Greg Deckler" userId="38fedbb726841d9a" providerId="LiveId" clId="{4C29E457-B5DA-46EF-A407-1E88A83DE295}" dt="2025-05-18T16:50:56.393" v="1083" actId="1035"/>
          <ac:graphicFrameMkLst>
            <pc:docMk/>
            <pc:sldMk cId="3893802485" sldId="321"/>
            <ac:graphicFrameMk id="11" creationId="{C5C07F9C-D016-741A-AB4F-41EEE687C0DE}"/>
          </ac:graphicFrameMkLst>
        </pc:graphicFrameChg>
        <pc:picChg chg="del">
          <ac:chgData name="Greg Deckler" userId="38fedbb726841d9a" providerId="LiveId" clId="{4C29E457-B5DA-46EF-A407-1E88A83DE295}" dt="2025-05-18T16:43:51.103" v="933" actId="478"/>
          <ac:picMkLst>
            <pc:docMk/>
            <pc:sldMk cId="3893802485" sldId="321"/>
            <ac:picMk id="2050" creationId="{D5EDF6E8-514A-2B28-BAC2-E3F5D29F28B3}"/>
          </ac:picMkLst>
        </pc:picChg>
      </pc:sldChg>
      <pc:sldChg chg="addSp delSp modSp mod">
        <pc:chgData name="Greg Deckler" userId="38fedbb726841d9a" providerId="LiveId" clId="{4C29E457-B5DA-46EF-A407-1E88A83DE295}" dt="2025-05-18T16:33:54.095" v="464"/>
        <pc:sldMkLst>
          <pc:docMk/>
          <pc:sldMk cId="2555104768" sldId="327"/>
        </pc:sldMkLst>
        <pc:spChg chg="del">
          <ac:chgData name="Greg Deckler" userId="38fedbb726841d9a" providerId="LiveId" clId="{4C29E457-B5DA-46EF-A407-1E88A83DE295}" dt="2025-05-18T16:30:35.186" v="423" actId="478"/>
          <ac:spMkLst>
            <pc:docMk/>
            <pc:sldMk cId="2555104768" sldId="327"/>
            <ac:spMk id="3" creationId="{610B9856-E153-C527-27EA-55741503A0A7}"/>
          </ac:spMkLst>
        </pc:spChg>
        <pc:spChg chg="mod">
          <ac:chgData name="Greg Deckler" userId="38fedbb726841d9a" providerId="LiveId" clId="{4C29E457-B5DA-46EF-A407-1E88A83DE295}" dt="2025-05-18T16:30:22.506" v="422" actId="14100"/>
          <ac:spMkLst>
            <pc:docMk/>
            <pc:sldMk cId="2555104768" sldId="327"/>
            <ac:spMk id="4" creationId="{37D0A25A-B0EC-0366-9C51-490955DF1842}"/>
          </ac:spMkLst>
        </pc:spChg>
        <pc:spChg chg="add mod">
          <ac:chgData name="Greg Deckler" userId="38fedbb726841d9a" providerId="LiveId" clId="{4C29E457-B5DA-46EF-A407-1E88A83DE295}" dt="2025-05-18T16:33:43.519" v="459" actId="14100"/>
          <ac:spMkLst>
            <pc:docMk/>
            <pc:sldMk cId="2555104768" sldId="327"/>
            <ac:spMk id="5" creationId="{8E6E5B56-149F-C7B5-36F9-1F117B159441}"/>
          </ac:spMkLst>
        </pc:spChg>
        <pc:spChg chg="del">
          <ac:chgData name="Greg Deckler" userId="38fedbb726841d9a" providerId="LiveId" clId="{4C29E457-B5DA-46EF-A407-1E88A83DE295}" dt="2025-05-18T16:30:36.404" v="424" actId="478"/>
          <ac:spMkLst>
            <pc:docMk/>
            <pc:sldMk cId="2555104768" sldId="327"/>
            <ac:spMk id="6" creationId="{25E5C2B1-90BF-5278-2207-C33C5E94E21B}"/>
          </ac:spMkLst>
        </pc:spChg>
        <pc:spChg chg="del">
          <ac:chgData name="Greg Deckler" userId="38fedbb726841d9a" providerId="LiveId" clId="{4C29E457-B5DA-46EF-A407-1E88A83DE295}" dt="2025-05-18T16:30:37.745" v="425" actId="478"/>
          <ac:spMkLst>
            <pc:docMk/>
            <pc:sldMk cId="2555104768" sldId="327"/>
            <ac:spMk id="8" creationId="{947DA726-2A1D-E6D2-E509-1918E22CC9D0}"/>
          </ac:spMkLst>
        </pc:spChg>
        <pc:spChg chg="add mod">
          <ac:chgData name="Greg Deckler" userId="38fedbb726841d9a" providerId="LiveId" clId="{4C29E457-B5DA-46EF-A407-1E88A83DE295}" dt="2025-05-18T16:33:54.095" v="464"/>
          <ac:spMkLst>
            <pc:docMk/>
            <pc:sldMk cId="2555104768" sldId="327"/>
            <ac:spMk id="9" creationId="{31E73BEC-D8BF-75E9-234B-2DCAB3F4747F}"/>
          </ac:spMkLst>
        </pc:spChg>
      </pc:sldChg>
      <pc:sldChg chg="del">
        <pc:chgData name="Greg Deckler" userId="38fedbb726841d9a" providerId="LiveId" clId="{4C29E457-B5DA-46EF-A407-1E88A83DE295}" dt="2025-05-18T16:51:09.701" v="1085" actId="2696"/>
        <pc:sldMkLst>
          <pc:docMk/>
          <pc:sldMk cId="2883917409" sldId="328"/>
        </pc:sldMkLst>
      </pc:sldChg>
      <pc:sldChg chg="addSp delSp modSp add mod">
        <pc:chgData name="Greg Deckler" userId="38fedbb726841d9a" providerId="LiveId" clId="{4C29E457-B5DA-46EF-A407-1E88A83DE295}" dt="2025-05-18T16:37:23.065" v="569" actId="1076"/>
        <pc:sldMkLst>
          <pc:docMk/>
          <pc:sldMk cId="3109165880" sldId="329"/>
        </pc:sldMkLst>
        <pc:spChg chg="add mod">
          <ac:chgData name="Greg Deckler" userId="38fedbb726841d9a" providerId="LiveId" clId="{4C29E457-B5DA-46EF-A407-1E88A83DE295}" dt="2025-05-18T16:35:34.436" v="551" actId="14100"/>
          <ac:spMkLst>
            <pc:docMk/>
            <pc:sldMk cId="3109165880" sldId="329"/>
            <ac:spMk id="3" creationId="{023D466A-BA98-CCA5-1F9F-B584DF23F492}"/>
          </ac:spMkLst>
        </pc:spChg>
        <pc:spChg chg="mod">
          <ac:chgData name="Greg Deckler" userId="38fedbb726841d9a" providerId="LiveId" clId="{4C29E457-B5DA-46EF-A407-1E88A83DE295}" dt="2025-05-18T16:34:15.014" v="489" actId="20577"/>
          <ac:spMkLst>
            <pc:docMk/>
            <pc:sldMk cId="3109165880" sldId="329"/>
            <ac:spMk id="4" creationId="{9D55C399-9E6C-55EF-A740-B6A68B8EE453}"/>
          </ac:spMkLst>
        </pc:spChg>
        <pc:spChg chg="del">
          <ac:chgData name="Greg Deckler" userId="38fedbb726841d9a" providerId="LiveId" clId="{4C29E457-B5DA-46EF-A407-1E88A83DE295}" dt="2025-05-18T16:35:09.110" v="546" actId="478"/>
          <ac:spMkLst>
            <pc:docMk/>
            <pc:sldMk cId="3109165880" sldId="329"/>
            <ac:spMk id="5" creationId="{EE51B1F7-299A-09ED-4378-BE60D925BBA5}"/>
          </ac:spMkLst>
        </pc:spChg>
        <pc:spChg chg="add mod">
          <ac:chgData name="Greg Deckler" userId="38fedbb726841d9a" providerId="LiveId" clId="{4C29E457-B5DA-46EF-A407-1E88A83DE295}" dt="2025-05-18T16:37:23.065" v="569" actId="1076"/>
          <ac:spMkLst>
            <pc:docMk/>
            <pc:sldMk cId="3109165880" sldId="329"/>
            <ac:spMk id="7" creationId="{F9841920-1B28-5AE9-2C16-CB3DABDFB13E}"/>
          </ac:spMkLst>
        </pc:spChg>
        <pc:spChg chg="del">
          <ac:chgData name="Greg Deckler" userId="38fedbb726841d9a" providerId="LiveId" clId="{4C29E457-B5DA-46EF-A407-1E88A83DE295}" dt="2025-05-18T16:35:10.797" v="547" actId="478"/>
          <ac:spMkLst>
            <pc:docMk/>
            <pc:sldMk cId="3109165880" sldId="329"/>
            <ac:spMk id="9" creationId="{F1B846DF-746D-321D-BC9C-15636FBDBDEE}"/>
          </ac:spMkLst>
        </pc:spChg>
        <pc:spChg chg="add mod">
          <ac:chgData name="Greg Deckler" userId="38fedbb726841d9a" providerId="LiveId" clId="{4C29E457-B5DA-46EF-A407-1E88A83DE295}" dt="2025-05-18T16:37:19.223" v="568" actId="1076"/>
          <ac:spMkLst>
            <pc:docMk/>
            <pc:sldMk cId="3109165880" sldId="329"/>
            <ac:spMk id="10" creationId="{7AF859BB-340E-A350-9244-A25EBD330093}"/>
          </ac:spMkLst>
        </pc:spChg>
        <pc:spChg chg="add del">
          <ac:chgData name="Greg Deckler" userId="38fedbb726841d9a" providerId="LiveId" clId="{4C29E457-B5DA-46EF-A407-1E88A83DE295}" dt="2025-05-18T16:36:59.128" v="562" actId="22"/>
          <ac:spMkLst>
            <pc:docMk/>
            <pc:sldMk cId="3109165880" sldId="329"/>
            <ac:spMk id="12" creationId="{0F6159B7-F0C9-A957-403C-115679D76178}"/>
          </ac:spMkLst>
        </pc:spChg>
        <pc:spChg chg="add mod">
          <ac:chgData name="Greg Deckler" userId="38fedbb726841d9a" providerId="LiveId" clId="{4C29E457-B5DA-46EF-A407-1E88A83DE295}" dt="2025-05-18T16:37:15.834" v="567" actId="1076"/>
          <ac:spMkLst>
            <pc:docMk/>
            <pc:sldMk cId="3109165880" sldId="329"/>
            <ac:spMk id="15" creationId="{E5703F13-7786-0FB3-E95F-85FDC51E9CD0}"/>
          </ac:spMkLst>
        </pc:spChg>
      </pc:sldChg>
      <pc:sldChg chg="addSp delSp modSp add mod">
        <pc:chgData name="Greg Deckler" userId="38fedbb726841d9a" providerId="LiveId" clId="{4C29E457-B5DA-46EF-A407-1E88A83DE295}" dt="2025-05-18T16:40:39.645" v="604" actId="113"/>
        <pc:sldMkLst>
          <pc:docMk/>
          <pc:sldMk cId="60531930" sldId="330"/>
        </pc:sldMkLst>
        <pc:spChg chg="add mod">
          <ac:chgData name="Greg Deckler" userId="38fedbb726841d9a" providerId="LiveId" clId="{4C29E457-B5DA-46EF-A407-1E88A83DE295}" dt="2025-05-18T16:40:32.872" v="601" actId="113"/>
          <ac:spMkLst>
            <pc:docMk/>
            <pc:sldMk cId="60531930" sldId="330"/>
            <ac:spMk id="3" creationId="{61700E80-186F-18AD-2A5A-93BD3155A92A}"/>
          </ac:spMkLst>
        </pc:spChg>
        <pc:spChg chg="mod">
          <ac:chgData name="Greg Deckler" userId="38fedbb726841d9a" providerId="LiveId" clId="{4C29E457-B5DA-46EF-A407-1E88A83DE295}" dt="2025-05-18T16:34:21.272" v="507" actId="20577"/>
          <ac:spMkLst>
            <pc:docMk/>
            <pc:sldMk cId="60531930" sldId="330"/>
            <ac:spMk id="4" creationId="{A4774C1F-7B72-6FA8-1C74-468D13580C46}"/>
          </ac:spMkLst>
        </pc:spChg>
        <pc:spChg chg="del">
          <ac:chgData name="Greg Deckler" userId="38fedbb726841d9a" providerId="LiveId" clId="{4C29E457-B5DA-46EF-A407-1E88A83DE295}" dt="2025-05-18T16:37:34.851" v="570" actId="478"/>
          <ac:spMkLst>
            <pc:docMk/>
            <pc:sldMk cId="60531930" sldId="330"/>
            <ac:spMk id="5" creationId="{639DBFC8-819F-42D8-78B5-5B68D92D0E86}"/>
          </ac:spMkLst>
        </pc:spChg>
        <pc:spChg chg="add mod">
          <ac:chgData name="Greg Deckler" userId="38fedbb726841d9a" providerId="LiveId" clId="{4C29E457-B5DA-46EF-A407-1E88A83DE295}" dt="2025-05-18T16:40:33.940" v="602" actId="113"/>
          <ac:spMkLst>
            <pc:docMk/>
            <pc:sldMk cId="60531930" sldId="330"/>
            <ac:spMk id="7" creationId="{A2351AEB-4C8D-1CF7-BE49-B591EFC7CE7D}"/>
          </ac:spMkLst>
        </pc:spChg>
        <pc:spChg chg="del">
          <ac:chgData name="Greg Deckler" userId="38fedbb726841d9a" providerId="LiveId" clId="{4C29E457-B5DA-46EF-A407-1E88A83DE295}" dt="2025-05-18T16:37:36.173" v="571" actId="478"/>
          <ac:spMkLst>
            <pc:docMk/>
            <pc:sldMk cId="60531930" sldId="330"/>
            <ac:spMk id="9" creationId="{E8B644BD-340D-7C37-FBD9-A641F0E30A90}"/>
          </ac:spMkLst>
        </pc:spChg>
        <pc:spChg chg="add mod">
          <ac:chgData name="Greg Deckler" userId="38fedbb726841d9a" providerId="LiveId" clId="{4C29E457-B5DA-46EF-A407-1E88A83DE295}" dt="2025-05-18T16:40:35.093" v="603" actId="113"/>
          <ac:spMkLst>
            <pc:docMk/>
            <pc:sldMk cId="60531930" sldId="330"/>
            <ac:spMk id="10" creationId="{EB1B907D-05B7-93C0-7004-D2F4AD053C02}"/>
          </ac:spMkLst>
        </pc:spChg>
        <pc:spChg chg="add del mod">
          <ac:chgData name="Greg Deckler" userId="38fedbb726841d9a" providerId="LiveId" clId="{4C29E457-B5DA-46EF-A407-1E88A83DE295}" dt="2025-05-18T16:39:00.449" v="581" actId="22"/>
          <ac:spMkLst>
            <pc:docMk/>
            <pc:sldMk cId="60531930" sldId="330"/>
            <ac:spMk id="12" creationId="{7C3461FD-889D-1FB2-AA25-63CEBC3CC512}"/>
          </ac:spMkLst>
        </pc:spChg>
        <pc:spChg chg="add mod">
          <ac:chgData name="Greg Deckler" userId="38fedbb726841d9a" providerId="LiveId" clId="{4C29E457-B5DA-46EF-A407-1E88A83DE295}" dt="2025-05-18T16:40:31.311" v="600" actId="113"/>
          <ac:spMkLst>
            <pc:docMk/>
            <pc:sldMk cId="60531930" sldId="330"/>
            <ac:spMk id="15" creationId="{45707127-C1CA-30B1-1DDD-49DE3F550966}"/>
          </ac:spMkLst>
        </pc:spChg>
        <pc:spChg chg="add mod">
          <ac:chgData name="Greg Deckler" userId="38fedbb726841d9a" providerId="LiveId" clId="{4C29E457-B5DA-46EF-A407-1E88A83DE295}" dt="2025-05-18T16:40:28.967" v="599" actId="113"/>
          <ac:spMkLst>
            <pc:docMk/>
            <pc:sldMk cId="60531930" sldId="330"/>
            <ac:spMk id="17" creationId="{0BF56090-1AAC-D70C-C19C-295668C7C8DE}"/>
          </ac:spMkLst>
        </pc:spChg>
        <pc:spChg chg="add mod">
          <ac:chgData name="Greg Deckler" userId="38fedbb726841d9a" providerId="LiveId" clId="{4C29E457-B5DA-46EF-A407-1E88A83DE295}" dt="2025-05-18T16:40:39.645" v="604" actId="113"/>
          <ac:spMkLst>
            <pc:docMk/>
            <pc:sldMk cId="60531930" sldId="330"/>
            <ac:spMk id="19" creationId="{4527BF9A-07C9-3051-5935-633A18AEE8F3}"/>
          </ac:spMkLst>
        </pc:spChg>
      </pc:sldChg>
      <pc:sldChg chg="addSp delSp modSp add mod">
        <pc:chgData name="Greg Deckler" userId="38fedbb726841d9a" providerId="LiveId" clId="{4C29E457-B5DA-46EF-A407-1E88A83DE295}" dt="2025-05-18T16:42:59.768" v="929" actId="255"/>
        <pc:sldMkLst>
          <pc:docMk/>
          <pc:sldMk cId="1638543878" sldId="331"/>
        </pc:sldMkLst>
        <pc:spChg chg="add mod">
          <ac:chgData name="Greg Deckler" userId="38fedbb726841d9a" providerId="LiveId" clId="{4C29E457-B5DA-46EF-A407-1E88A83DE295}" dt="2025-05-18T16:42:59.768" v="929" actId="255"/>
          <ac:spMkLst>
            <pc:docMk/>
            <pc:sldMk cId="1638543878" sldId="331"/>
            <ac:spMk id="3" creationId="{94A52C7C-E6AE-4AF2-6532-61B08D7346B3}"/>
          </ac:spMkLst>
        </pc:spChg>
        <pc:spChg chg="mod">
          <ac:chgData name="Greg Deckler" userId="38fedbb726841d9a" providerId="LiveId" clId="{4C29E457-B5DA-46EF-A407-1E88A83DE295}" dt="2025-05-18T16:34:37.470" v="545" actId="20577"/>
          <ac:spMkLst>
            <pc:docMk/>
            <pc:sldMk cId="1638543878" sldId="331"/>
            <ac:spMk id="4" creationId="{510D819A-DFE8-CE8A-BA52-6E69DDA6CCB4}"/>
          </ac:spMkLst>
        </pc:spChg>
        <pc:spChg chg="del mod">
          <ac:chgData name="Greg Deckler" userId="38fedbb726841d9a" providerId="LiveId" clId="{4C29E457-B5DA-46EF-A407-1E88A83DE295}" dt="2025-05-18T16:40:48.672" v="607" actId="478"/>
          <ac:spMkLst>
            <pc:docMk/>
            <pc:sldMk cId="1638543878" sldId="331"/>
            <ac:spMk id="5" creationId="{C657F8C2-63F7-5FC8-6CE5-B8F1F0BB6A11}"/>
          </ac:spMkLst>
        </pc:spChg>
        <pc:spChg chg="del">
          <ac:chgData name="Greg Deckler" userId="38fedbb726841d9a" providerId="LiveId" clId="{4C29E457-B5DA-46EF-A407-1E88A83DE295}" dt="2025-05-18T16:40:47.529" v="606" actId="478"/>
          <ac:spMkLst>
            <pc:docMk/>
            <pc:sldMk cId="1638543878" sldId="331"/>
            <ac:spMk id="9" creationId="{E63E0CBF-539A-C004-6F06-529B4EA02367}"/>
          </ac:spMkLst>
        </pc:spChg>
      </pc:sldChg>
    </pc:docChg>
  </pc:docChgLst>
  <pc:docChgLst>
    <pc:chgData name="Greg Deckler" userId="38fedbb726841d9a" providerId="LiveId" clId="{7CD87FFC-5CEC-4BC0-B24A-F7BE543AFA93}"/>
    <pc:docChg chg="undo custSel addSld delSld modSld">
      <pc:chgData name="Greg Deckler" userId="38fedbb726841d9a" providerId="LiveId" clId="{7CD87FFC-5CEC-4BC0-B24A-F7BE543AFA93}" dt="2025-05-15T18:51:38.784" v="556" actId="14100"/>
      <pc:docMkLst>
        <pc:docMk/>
      </pc:docMkLst>
      <pc:sldChg chg="modSp mod">
        <pc:chgData name="Greg Deckler" userId="38fedbb726841d9a" providerId="LiveId" clId="{7CD87FFC-5CEC-4BC0-B24A-F7BE543AFA93}" dt="2025-05-15T18:29:15.364" v="29" actId="20577"/>
        <pc:sldMkLst>
          <pc:docMk/>
          <pc:sldMk cId="2586058810" sldId="256"/>
        </pc:sldMkLst>
        <pc:spChg chg="mod">
          <ac:chgData name="Greg Deckler" userId="38fedbb726841d9a" providerId="LiveId" clId="{7CD87FFC-5CEC-4BC0-B24A-F7BE543AFA93}" dt="2025-05-15T18:29:15.364" v="29" actId="20577"/>
          <ac:spMkLst>
            <pc:docMk/>
            <pc:sldMk cId="2586058810" sldId="256"/>
            <ac:spMk id="2" creationId="{CFE75451-6A4B-484B-9ED1-353CCE25B0F4}"/>
          </ac:spMkLst>
        </pc:spChg>
      </pc:sldChg>
      <pc:sldChg chg="modSp mod">
        <pc:chgData name="Greg Deckler" userId="38fedbb726841d9a" providerId="LiveId" clId="{7CD87FFC-5CEC-4BC0-B24A-F7BE543AFA93}" dt="2025-05-15T18:31:11.960" v="101" actId="20577"/>
        <pc:sldMkLst>
          <pc:docMk/>
          <pc:sldMk cId="1713219598" sldId="257"/>
        </pc:sldMkLst>
        <pc:spChg chg="mod">
          <ac:chgData name="Greg Deckler" userId="38fedbb726841d9a" providerId="LiveId" clId="{7CD87FFC-5CEC-4BC0-B24A-F7BE543AFA93}" dt="2025-05-15T18:31:11.960" v="101" actId="20577"/>
          <ac:spMkLst>
            <pc:docMk/>
            <pc:sldMk cId="1713219598" sldId="257"/>
            <ac:spMk id="3" creationId="{5671D7E5-EF66-4BCD-8DAA-E9061157F0BE}"/>
          </ac:spMkLst>
        </pc:spChg>
      </pc:sldChg>
      <pc:sldChg chg="addSp delSp modSp add del mod">
        <pc:chgData name="Greg Deckler" userId="38fedbb726841d9a" providerId="LiveId" clId="{7CD87FFC-5CEC-4BC0-B24A-F7BE543AFA93}" dt="2025-05-15T18:41:10.100" v="172" actId="2696"/>
        <pc:sldMkLst>
          <pc:docMk/>
          <pc:sldMk cId="3571516367" sldId="258"/>
        </pc:sldMkLst>
        <pc:spChg chg="mod">
          <ac:chgData name="Greg Deckler" userId="38fedbb726841d9a" providerId="LiveId" clId="{7CD87FFC-5CEC-4BC0-B24A-F7BE543AFA93}" dt="2025-05-15T18:40:04.078" v="164" actId="20577"/>
          <ac:spMkLst>
            <pc:docMk/>
            <pc:sldMk cId="3571516367" sldId="258"/>
            <ac:spMk id="2" creationId="{0A32731C-311B-46F7-A865-6C3AF6B09A47}"/>
          </ac:spMkLst>
        </pc:spChg>
      </pc:sldChg>
      <pc:sldChg chg="addSp delSp modSp mod">
        <pc:chgData name="Greg Deckler" userId="38fedbb726841d9a" providerId="LiveId" clId="{7CD87FFC-5CEC-4BC0-B24A-F7BE543AFA93}" dt="2025-05-15T18:41:37.635" v="177"/>
        <pc:sldMkLst>
          <pc:docMk/>
          <pc:sldMk cId="2202967927" sldId="287"/>
        </pc:sldMkLst>
      </pc:sldChg>
      <pc:sldChg chg="modSp mod">
        <pc:chgData name="Greg Deckler" userId="38fedbb726841d9a" providerId="LiveId" clId="{7CD87FFC-5CEC-4BC0-B24A-F7BE543AFA93}" dt="2025-05-15T18:38:54.263" v="128" actId="20577"/>
        <pc:sldMkLst>
          <pc:docMk/>
          <pc:sldMk cId="3799680084" sldId="291"/>
        </pc:sldMkLst>
        <pc:spChg chg="mod">
          <ac:chgData name="Greg Deckler" userId="38fedbb726841d9a" providerId="LiveId" clId="{7CD87FFC-5CEC-4BC0-B24A-F7BE543AFA93}" dt="2025-05-15T18:38:54.263" v="128" actId="20577"/>
          <ac:spMkLst>
            <pc:docMk/>
            <pc:sldMk cId="3799680084" sldId="291"/>
            <ac:spMk id="3" creationId="{AF64C29E-DF30-4DC6-AB95-2016F9A703B6}"/>
          </ac:spMkLst>
        </pc:spChg>
      </pc:sldChg>
      <pc:sldChg chg="addSp delSp modSp mod">
        <pc:chgData name="Greg Deckler" userId="38fedbb726841d9a" providerId="LiveId" clId="{7CD87FFC-5CEC-4BC0-B24A-F7BE543AFA93}" dt="2025-05-15T18:39:23.237" v="145" actId="20577"/>
        <pc:sldMkLst>
          <pc:docMk/>
          <pc:sldMk cId="2391922671" sldId="292"/>
        </pc:sldMkLst>
        <pc:spChg chg="mod">
          <ac:chgData name="Greg Deckler" userId="38fedbb726841d9a" providerId="LiveId" clId="{7CD87FFC-5CEC-4BC0-B24A-F7BE543AFA93}" dt="2025-05-15T18:39:23.237" v="145" actId="20577"/>
          <ac:spMkLst>
            <pc:docMk/>
            <pc:sldMk cId="2391922671" sldId="292"/>
            <ac:spMk id="3" creationId="{7A7D68E0-9565-516F-2D21-88C01DED5EBD}"/>
          </ac:spMkLst>
        </pc:spChg>
        <pc:spChg chg="mod">
          <ac:chgData name="Greg Deckler" userId="38fedbb726841d9a" providerId="LiveId" clId="{7CD87FFC-5CEC-4BC0-B24A-F7BE543AFA93}" dt="2025-05-15T18:38:15.205" v="113" actId="20577"/>
          <ac:spMkLst>
            <pc:docMk/>
            <pc:sldMk cId="2391922671" sldId="292"/>
            <ac:spMk id="4" creationId="{D6BD4F4D-C9F3-03C8-9C7E-66F8B0109ED0}"/>
          </ac:spMkLst>
        </pc:spChg>
      </pc:sldChg>
      <pc:sldChg chg="modSp mod">
        <pc:chgData name="Greg Deckler" userId="38fedbb726841d9a" providerId="LiveId" clId="{7CD87FFC-5CEC-4BC0-B24A-F7BE543AFA93}" dt="2025-05-15T18:36:27.865" v="102"/>
        <pc:sldMkLst>
          <pc:docMk/>
          <pc:sldMk cId="1022823623" sldId="295"/>
        </pc:sldMkLst>
        <pc:spChg chg="mod">
          <ac:chgData name="Greg Deckler" userId="38fedbb726841d9a" providerId="LiveId" clId="{7CD87FFC-5CEC-4BC0-B24A-F7BE543AFA93}" dt="2025-05-15T18:36:27.865" v="102"/>
          <ac:spMkLst>
            <pc:docMk/>
            <pc:sldMk cId="1022823623" sldId="295"/>
            <ac:spMk id="2" creationId="{D8DFCAC6-4055-CD81-EA58-50F0F1C623F3}"/>
          </ac:spMkLst>
        </pc:spChg>
      </pc:sldChg>
      <pc:sldChg chg="add del">
        <pc:chgData name="Greg Deckler" userId="38fedbb726841d9a" providerId="LiveId" clId="{7CD87FFC-5CEC-4BC0-B24A-F7BE543AFA93}" dt="2025-05-15T18:41:16.669" v="173" actId="2696"/>
        <pc:sldMkLst>
          <pc:docMk/>
          <pc:sldMk cId="2446449620" sldId="301"/>
        </pc:sldMkLst>
      </pc:sldChg>
      <pc:sldChg chg="modSp mod">
        <pc:chgData name="Greg Deckler" userId="38fedbb726841d9a" providerId="LiveId" clId="{7CD87FFC-5CEC-4BC0-B24A-F7BE543AFA93}" dt="2025-05-15T18:36:43.749" v="103"/>
        <pc:sldMkLst>
          <pc:docMk/>
          <pc:sldMk cId="1489774725" sldId="302"/>
        </pc:sldMkLst>
        <pc:spChg chg="mod">
          <ac:chgData name="Greg Deckler" userId="38fedbb726841d9a" providerId="LiveId" clId="{7CD87FFC-5CEC-4BC0-B24A-F7BE543AFA93}" dt="2025-05-15T18:36:43.749" v="103"/>
          <ac:spMkLst>
            <pc:docMk/>
            <pc:sldMk cId="1489774725" sldId="302"/>
            <ac:spMk id="2" creationId="{D8DFCAC6-4055-CD81-EA58-50F0F1C623F3}"/>
          </ac:spMkLst>
        </pc:spChg>
      </pc:sldChg>
      <pc:sldChg chg="modSp mod">
        <pc:chgData name="Greg Deckler" userId="38fedbb726841d9a" providerId="LiveId" clId="{7CD87FFC-5CEC-4BC0-B24A-F7BE543AFA93}" dt="2025-05-15T18:36:57.534" v="104"/>
        <pc:sldMkLst>
          <pc:docMk/>
          <pc:sldMk cId="1784309828" sldId="303"/>
        </pc:sldMkLst>
        <pc:spChg chg="mod">
          <ac:chgData name="Greg Deckler" userId="38fedbb726841d9a" providerId="LiveId" clId="{7CD87FFC-5CEC-4BC0-B24A-F7BE543AFA93}" dt="2025-05-15T18:36:57.534" v="104"/>
          <ac:spMkLst>
            <pc:docMk/>
            <pc:sldMk cId="1784309828" sldId="303"/>
            <ac:spMk id="2" creationId="{D8DFCAC6-4055-CD81-EA58-50F0F1C623F3}"/>
          </ac:spMkLst>
        </pc:spChg>
      </pc:sldChg>
      <pc:sldChg chg="add del">
        <pc:chgData name="Greg Deckler" userId="38fedbb726841d9a" providerId="LiveId" clId="{7CD87FFC-5CEC-4BC0-B24A-F7BE543AFA93}" dt="2025-05-15T18:41:16.669" v="173" actId="2696"/>
        <pc:sldMkLst>
          <pc:docMk/>
          <pc:sldMk cId="1965639277" sldId="314"/>
        </pc:sldMkLst>
      </pc:sldChg>
      <pc:sldChg chg="addSp delSp modSp mod">
        <pc:chgData name="Greg Deckler" userId="38fedbb726841d9a" providerId="LiveId" clId="{7CD87FFC-5CEC-4BC0-B24A-F7BE543AFA93}" dt="2025-05-15T18:49:40.149" v="507" actId="14100"/>
        <pc:sldMkLst>
          <pc:docMk/>
          <pc:sldMk cId="100975824" sldId="320"/>
        </pc:sldMkLst>
        <pc:spChg chg="mod">
          <ac:chgData name="Greg Deckler" userId="38fedbb726841d9a" providerId="LiveId" clId="{7CD87FFC-5CEC-4BC0-B24A-F7BE543AFA93}" dt="2025-05-15T18:48:10.536" v="432" actId="20577"/>
          <ac:spMkLst>
            <pc:docMk/>
            <pc:sldMk cId="100975824" sldId="320"/>
            <ac:spMk id="2" creationId="{4022056A-7547-ABF7-3748-71DA9A965B86}"/>
          </ac:spMkLst>
        </pc:spChg>
        <pc:spChg chg="mod">
          <ac:chgData name="Greg Deckler" userId="38fedbb726841d9a" providerId="LiveId" clId="{7CD87FFC-5CEC-4BC0-B24A-F7BE543AFA93}" dt="2025-05-15T18:48:52.141" v="492" actId="20577"/>
          <ac:spMkLst>
            <pc:docMk/>
            <pc:sldMk cId="100975824" sldId="320"/>
            <ac:spMk id="5" creationId="{2A102C4C-C11A-BD9A-0BA8-A60D2A2624DB}"/>
          </ac:spMkLst>
        </pc:spChg>
        <pc:picChg chg="add mod">
          <ac:chgData name="Greg Deckler" userId="38fedbb726841d9a" providerId="LiveId" clId="{7CD87FFC-5CEC-4BC0-B24A-F7BE543AFA93}" dt="2025-05-15T18:49:13.568" v="500" actId="14100"/>
          <ac:picMkLst>
            <pc:docMk/>
            <pc:sldMk cId="100975824" sldId="320"/>
            <ac:picMk id="3074" creationId="{41706D2E-5FF4-DCA8-9719-59F0CA484BE0}"/>
          </ac:picMkLst>
        </pc:picChg>
        <pc:picChg chg="add mod">
          <ac:chgData name="Greg Deckler" userId="38fedbb726841d9a" providerId="LiveId" clId="{7CD87FFC-5CEC-4BC0-B24A-F7BE543AFA93}" dt="2025-05-15T18:49:25.402" v="503" actId="14100"/>
          <ac:picMkLst>
            <pc:docMk/>
            <pc:sldMk cId="100975824" sldId="320"/>
            <ac:picMk id="3076" creationId="{C0EBC9FF-2A80-F73A-1626-14CFD011E70A}"/>
          </ac:picMkLst>
        </pc:picChg>
        <pc:picChg chg="add mod">
          <ac:chgData name="Greg Deckler" userId="38fedbb726841d9a" providerId="LiveId" clId="{7CD87FFC-5CEC-4BC0-B24A-F7BE543AFA93}" dt="2025-05-15T18:49:40.149" v="507" actId="14100"/>
          <ac:picMkLst>
            <pc:docMk/>
            <pc:sldMk cId="100975824" sldId="320"/>
            <ac:picMk id="3078" creationId="{17865E7D-1C74-9BFB-4B1F-AB54069EE8A8}"/>
          </ac:picMkLst>
        </pc:picChg>
      </pc:sldChg>
      <pc:sldChg chg="addSp delSp modSp mod">
        <pc:chgData name="Greg Deckler" userId="38fedbb726841d9a" providerId="LiveId" clId="{7CD87FFC-5CEC-4BC0-B24A-F7BE543AFA93}" dt="2025-05-15T18:47:56.219" v="418" actId="1076"/>
        <pc:sldMkLst>
          <pc:docMk/>
          <pc:sldMk cId="3893802485" sldId="321"/>
        </pc:sldMkLst>
      </pc:sldChg>
      <pc:sldChg chg="add del">
        <pc:chgData name="Greg Deckler" userId="38fedbb726841d9a" providerId="LiveId" clId="{7CD87FFC-5CEC-4BC0-B24A-F7BE543AFA93}" dt="2025-05-15T18:41:16.669" v="173" actId="2696"/>
        <pc:sldMkLst>
          <pc:docMk/>
          <pc:sldMk cId="1261473347" sldId="326"/>
        </pc:sldMkLst>
      </pc:sldChg>
      <pc:sldChg chg="addSp delSp modSp mod">
        <pc:chgData name="Greg Deckler" userId="38fedbb726841d9a" providerId="LiveId" clId="{7CD87FFC-5CEC-4BC0-B24A-F7BE543AFA93}" dt="2025-05-15T18:45:30.552" v="396" actId="108"/>
        <pc:sldMkLst>
          <pc:docMk/>
          <pc:sldMk cId="2555104768" sldId="327"/>
        </pc:sldMkLst>
        <pc:spChg chg="mod">
          <ac:chgData name="Greg Deckler" userId="38fedbb726841d9a" providerId="LiveId" clId="{7CD87FFC-5CEC-4BC0-B24A-F7BE543AFA93}" dt="2025-05-15T18:42:13.897" v="196" actId="20577"/>
          <ac:spMkLst>
            <pc:docMk/>
            <pc:sldMk cId="2555104768" sldId="327"/>
            <ac:spMk id="4" creationId="{37D0A25A-B0EC-0366-9C51-490955DF1842}"/>
          </ac:spMkLst>
        </pc:spChg>
      </pc:sldChg>
      <pc:sldChg chg="del">
        <pc:chgData name="Greg Deckler" userId="38fedbb726841d9a" providerId="LiveId" clId="{7CD87FFC-5CEC-4BC0-B24A-F7BE543AFA93}" dt="2025-05-15T18:45:50.656" v="397" actId="2696"/>
        <pc:sldMkLst>
          <pc:docMk/>
          <pc:sldMk cId="369010322" sldId="328"/>
        </pc:sldMkLst>
      </pc:sldChg>
      <pc:sldChg chg="addSp delSp modSp add mod">
        <pc:chgData name="Greg Deckler" userId="38fedbb726841d9a" providerId="LiveId" clId="{7CD87FFC-5CEC-4BC0-B24A-F7BE543AFA93}" dt="2025-05-15T18:51:38.784" v="556" actId="14100"/>
        <pc:sldMkLst>
          <pc:docMk/>
          <pc:sldMk cId="2883917409" sldId="328"/>
        </pc:sldMkLst>
        <pc:spChg chg="mod">
          <ac:chgData name="Greg Deckler" userId="38fedbb726841d9a" providerId="LiveId" clId="{7CD87FFC-5CEC-4BC0-B24A-F7BE543AFA93}" dt="2025-05-15T18:49:54.367" v="515" actId="20577"/>
          <ac:spMkLst>
            <pc:docMk/>
            <pc:sldMk cId="2883917409" sldId="328"/>
            <ac:spMk id="2" creationId="{E8C69BF3-526A-31C1-8CCC-68AB44B9C259}"/>
          </ac:spMkLst>
        </pc:spChg>
        <pc:spChg chg="mod">
          <ac:chgData name="Greg Deckler" userId="38fedbb726841d9a" providerId="LiveId" clId="{7CD87FFC-5CEC-4BC0-B24A-F7BE543AFA93}" dt="2025-05-15T18:50:30.559" v="520" actId="2711"/>
          <ac:spMkLst>
            <pc:docMk/>
            <pc:sldMk cId="2883917409" sldId="328"/>
            <ac:spMk id="5" creationId="{53345CCB-E525-CBE7-8EEF-59E7B111B161}"/>
          </ac:spMkLst>
        </pc:spChg>
        <pc:picChg chg="add mod">
          <ac:chgData name="Greg Deckler" userId="38fedbb726841d9a" providerId="LiveId" clId="{7CD87FFC-5CEC-4BC0-B24A-F7BE543AFA93}" dt="2025-05-15T18:50:58.548" v="549" actId="1035"/>
          <ac:picMkLst>
            <pc:docMk/>
            <pc:sldMk cId="2883917409" sldId="328"/>
            <ac:picMk id="4098" creationId="{7BD2E632-A144-F6C2-E082-BF3E77F323D9}"/>
          </ac:picMkLst>
        </pc:picChg>
        <pc:picChg chg="add mod">
          <ac:chgData name="Greg Deckler" userId="38fedbb726841d9a" providerId="LiveId" clId="{7CD87FFC-5CEC-4BC0-B24A-F7BE543AFA93}" dt="2025-05-15T18:51:38.784" v="556" actId="14100"/>
          <ac:picMkLst>
            <pc:docMk/>
            <pc:sldMk cId="2883917409" sldId="328"/>
            <ac:picMk id="4100" creationId="{4C578EEB-C213-B069-D08A-EA1BEFF7C142}"/>
          </ac:picMkLst>
        </pc:picChg>
        <pc:picChg chg="add mod">
          <ac:chgData name="Greg Deckler" userId="38fedbb726841d9a" providerId="LiveId" clId="{7CD87FFC-5CEC-4BC0-B24A-F7BE543AFA93}" dt="2025-05-15T18:51:36.392" v="555" actId="1076"/>
          <ac:picMkLst>
            <pc:docMk/>
            <pc:sldMk cId="2883917409" sldId="328"/>
            <ac:picMk id="4102" creationId="{9661A6B8-1B70-6DDD-4306-AADB2C41220D}"/>
          </ac:picMkLst>
        </pc:picChg>
      </pc:sldChg>
      <pc:sldChg chg="del">
        <pc:chgData name="Greg Deckler" userId="38fedbb726841d9a" providerId="LiveId" clId="{7CD87FFC-5CEC-4BC0-B24A-F7BE543AFA93}" dt="2025-05-15T18:45:50.656" v="397" actId="2696"/>
        <pc:sldMkLst>
          <pc:docMk/>
          <pc:sldMk cId="3372973088" sldId="329"/>
        </pc:sldMkLst>
      </pc:sldChg>
      <pc:sldChg chg="del">
        <pc:chgData name="Greg Deckler" userId="38fedbb726841d9a" providerId="LiveId" clId="{7CD87FFC-5CEC-4BC0-B24A-F7BE543AFA93}" dt="2025-05-15T18:45:50.656" v="397" actId="2696"/>
        <pc:sldMkLst>
          <pc:docMk/>
          <pc:sldMk cId="990171983" sldId="330"/>
        </pc:sldMkLst>
      </pc:sldChg>
      <pc:sldChg chg="del">
        <pc:chgData name="Greg Deckler" userId="38fedbb726841d9a" providerId="LiveId" clId="{7CD87FFC-5CEC-4BC0-B24A-F7BE543AFA93}" dt="2025-05-15T18:45:50.656" v="397" actId="2696"/>
        <pc:sldMkLst>
          <pc:docMk/>
          <pc:sldMk cId="3444419234" sldId="3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5/18/2025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DA849-E5BA-AE37-F8E4-232DAAF1F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95C9-C49A-1846-4082-E9C99193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AC5A-FFBD-C2D5-FFFD-5F0837B1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82D98-EE01-CCBE-CC27-6E263218E0BC}"/>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3988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4CF4D-C2F9-F908-48A8-6002CB324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0D1000-0DD1-B92D-48F0-D14146E8F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8AFEA1-54E2-2465-8676-7B1085E80E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9A5C48-BFDE-24A2-783B-BDC613EB0B15}"/>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96740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82DEC-5682-FA29-C8DA-2620C46C3B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D524E-3668-C9F0-E93C-27F35C5A1C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B22C8F-302A-D8B7-2704-2076630131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A59E1D-B9C6-5BDA-34E8-0A875D56F31F}"/>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681838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C7547-BA53-467D-B139-CDD52F8750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CADCC6-AE87-5825-604E-BA5BB5D0EB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BA448-80C7-AFBF-2E16-E11A2513DF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200DF9-4AC7-8AB7-721B-E4FCE826A91B}"/>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747077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B254-56DB-0260-D142-E7B998D30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BD4A3-1A65-32B6-F736-C455FFCDA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CD615-5668-2BE7-CDD1-4E82CD359E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78F15B-9A8C-B811-2C86-39832C20D492}"/>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985483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9087367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5/18/2025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www.indeed.com/" TargetMode="External"/><Relationship Id="rId3" Type="http://schemas.openxmlformats.org/officeDocument/2006/relationships/hyperlink" Target="https://community.powerbi.com/t5/Power-BI-User-Groups/ct-p/pbi_usergroups" TargetMode="External"/><Relationship Id="rId7" Type="http://schemas.openxmlformats.org/officeDocument/2006/relationships/hyperlink" Target="https://www.ziprecruiter.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www.monster.com/" TargetMode="External"/><Relationship Id="rId5" Type="http://schemas.openxmlformats.org/officeDocument/2006/relationships/hyperlink" Target="https://www.glassdoor.com/" TargetMode="External"/><Relationship Id="rId4" Type="http://schemas.openxmlformats.org/officeDocument/2006/relationships/hyperlink" Target="https://www.payscale.com/" TargetMode="External"/><Relationship Id="rId9" Type="http://schemas.openxmlformats.org/officeDocument/2006/relationships/hyperlink" Target="https://www.careerbuilder.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671152" y="4426956"/>
            <a:ext cx="6712538"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14</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Putting Your Knowledge to Use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Continuing your journey</a:t>
            </a:r>
          </a:p>
        </p:txBody>
      </p:sp>
    </p:spTree>
    <p:extLst>
      <p:ext uri="{BB962C8B-B14F-4D97-AF65-F5344CB8AC3E}">
        <p14:creationId xmlns:p14="http://schemas.microsoft.com/office/powerpoint/2010/main" val="178430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B3487-D7AC-7E9C-7727-6FFE5C2DF28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C723D91-0717-3B8F-8CB8-89F395816B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graphicFrame>
        <p:nvGraphicFramePr>
          <p:cNvPr id="7" name="Table 6">
            <a:extLst>
              <a:ext uri="{FF2B5EF4-FFF2-40B4-BE49-F238E27FC236}">
                <a16:creationId xmlns:a16="http://schemas.microsoft.com/office/drawing/2014/main" id="{C4699187-EAF4-CC02-0DF1-4DBD7894D9F6}"/>
              </a:ext>
            </a:extLst>
          </p:cNvPr>
          <p:cNvGraphicFramePr>
            <a:graphicFrameLocks noGrp="1"/>
          </p:cNvGraphicFramePr>
          <p:nvPr>
            <p:extLst>
              <p:ext uri="{D42A27DB-BD31-4B8C-83A1-F6EECF244321}">
                <p14:modId xmlns:p14="http://schemas.microsoft.com/office/powerpoint/2010/main" val="2909833575"/>
              </p:ext>
            </p:extLst>
          </p:nvPr>
        </p:nvGraphicFramePr>
        <p:xfrm>
          <a:off x="601251" y="193355"/>
          <a:ext cx="5494750" cy="2482215"/>
        </p:xfrm>
        <a:graphic>
          <a:graphicData uri="http://schemas.openxmlformats.org/drawingml/2006/table">
            <a:tbl>
              <a:tblPr/>
              <a:tblGrid>
                <a:gridCol w="1251176">
                  <a:extLst>
                    <a:ext uri="{9D8B030D-6E8A-4147-A177-3AD203B41FA5}">
                      <a16:colId xmlns:a16="http://schemas.microsoft.com/office/drawing/2014/main" val="2755274726"/>
                    </a:ext>
                  </a:extLst>
                </a:gridCol>
                <a:gridCol w="1657809">
                  <a:extLst>
                    <a:ext uri="{9D8B030D-6E8A-4147-A177-3AD203B41FA5}">
                      <a16:colId xmlns:a16="http://schemas.microsoft.com/office/drawing/2014/main" val="3204808489"/>
                    </a:ext>
                  </a:extLst>
                </a:gridCol>
                <a:gridCol w="2585765">
                  <a:extLst>
                    <a:ext uri="{9D8B030D-6E8A-4147-A177-3AD203B41FA5}">
                      <a16:colId xmlns:a16="http://schemas.microsoft.com/office/drawing/2014/main" val="267121691"/>
                    </a:ext>
                  </a:extLst>
                </a:gridCol>
              </a:tblGrid>
              <a:tr h="127000">
                <a:tc>
                  <a:txBody>
                    <a:bodyPr/>
                    <a:lstStyle/>
                    <a:p>
                      <a:pPr fontAlgn="t">
                        <a:buNone/>
                      </a:pPr>
                      <a:endParaRPr lang="en-US" sz="900">
                        <a:effectLst/>
                      </a:endParaRPr>
                    </a:p>
                    <a:p>
                      <a:pPr algn="l" rtl="0" fontAlgn="base">
                        <a:lnSpc>
                          <a:spcPts val="1737"/>
                        </a:lnSpc>
                        <a:spcBef>
                          <a:spcPts val="600"/>
                        </a:spcBef>
                        <a:spcAft>
                          <a:spcPts val="600"/>
                        </a:spcAft>
                        <a:buNone/>
                      </a:pPr>
                      <a:r>
                        <a:rPr lang="en-US" sz="900" b="1" i="0" u="sng">
                          <a:solidFill>
                            <a:srgbClr val="881798"/>
                          </a:solidFill>
                          <a:effectLst/>
                          <a:latin typeface="Calibri" panose="020F0502020204030204" pitchFamily="34" charset="0"/>
                        </a:rPr>
                        <a:t>Creator(s)</a:t>
                      </a:r>
                      <a:r>
                        <a:rPr lang="en-US" sz="900" b="0" i="0">
                          <a:solidFill>
                            <a:srgbClr val="881798"/>
                          </a:solidFill>
                          <a:effectLst/>
                          <a:latin typeface="Calibri" panose="020F0502020204030204" pitchFamily="34" charset="0"/>
                        </a:rPr>
                        <a:t> </a:t>
                      </a:r>
                      <a:endParaRPr lang="en-US" sz="900" b="0" i="0">
                        <a:effectLs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fontAlgn="t">
                        <a:buNone/>
                      </a:pPr>
                      <a:endParaRPr lang="en-US" sz="900">
                        <a:effectLst/>
                      </a:endParaRPr>
                    </a:p>
                    <a:p>
                      <a:pPr algn="l" rtl="0" fontAlgn="base">
                        <a:lnSpc>
                          <a:spcPts val="1737"/>
                        </a:lnSpc>
                        <a:spcBef>
                          <a:spcPts val="600"/>
                        </a:spcBef>
                        <a:spcAft>
                          <a:spcPts val="600"/>
                        </a:spcAft>
                        <a:buNone/>
                      </a:pPr>
                      <a:r>
                        <a:rPr lang="en-US" sz="900" b="1" i="0" u="sng">
                          <a:solidFill>
                            <a:srgbClr val="881798"/>
                          </a:solidFill>
                          <a:effectLst/>
                          <a:latin typeface="Calibri" panose="020F0502020204030204" pitchFamily="34" charset="0"/>
                        </a:rPr>
                        <a:t>Name</a:t>
                      </a:r>
                      <a:r>
                        <a:rPr lang="en-US" sz="900" b="0" i="0">
                          <a:solidFill>
                            <a:srgbClr val="881798"/>
                          </a:solidFill>
                          <a:effectLst/>
                          <a:latin typeface="Calibri" panose="020F0502020204030204" pitchFamily="34" charset="0"/>
                        </a:rPr>
                        <a:t> </a:t>
                      </a:r>
                      <a:endParaRPr lang="en-US" sz="900" b="0" i="0">
                        <a:effectLs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fontAlgn="t">
                        <a:buNone/>
                      </a:pPr>
                      <a:endParaRPr lang="en-US" sz="900" dirty="0">
                        <a:effectLst/>
                      </a:endParaRPr>
                    </a:p>
                    <a:p>
                      <a:pPr algn="l" rtl="0" fontAlgn="base">
                        <a:lnSpc>
                          <a:spcPts val="1737"/>
                        </a:lnSpc>
                        <a:spcBef>
                          <a:spcPts val="600"/>
                        </a:spcBef>
                        <a:spcAft>
                          <a:spcPts val="600"/>
                        </a:spcAft>
                        <a:buNone/>
                      </a:pPr>
                      <a:r>
                        <a:rPr lang="en-US" sz="900" b="1" i="0" u="sng" dirty="0">
                          <a:solidFill>
                            <a:srgbClr val="881798"/>
                          </a:solidFill>
                          <a:effectLst/>
                          <a:latin typeface="Calibri" panose="020F0502020204030204" pitchFamily="34" charset="0"/>
                        </a:rPr>
                        <a:t>Link</a:t>
                      </a:r>
                      <a:r>
                        <a:rPr lang="en-US" sz="900" b="0" i="0" dirty="0">
                          <a:solidFill>
                            <a:srgbClr val="881798"/>
                          </a:solidFill>
                          <a:effectLst/>
                          <a:latin typeface="Calibri" panose="020F0502020204030204" pitchFamily="34" charset="0"/>
                        </a:rPr>
                        <a:t> </a:t>
                      </a:r>
                      <a:endParaRPr lang="en-US" sz="900" b="0" i="0" dirty="0">
                        <a:effectLst/>
                      </a:endParaRPr>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950501533"/>
                  </a:ext>
                </a:extLst>
              </a:tr>
              <a:tr h="1270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Brian Julius</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Follow on LinkedIn</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de-DE" sz="900" b="0" i="0" u="sng" dirty="0">
                          <a:solidFill>
                            <a:srgbClr val="881798"/>
                          </a:solidFill>
                          <a:effectLst/>
                          <a:latin typeface="Calibri" panose="020F0502020204030204" pitchFamily="34" charset="0"/>
                        </a:rPr>
                        <a:t>https://www.linkedin.com/ in/brianjuliusdc/</a:t>
                      </a:r>
                      <a:r>
                        <a:rPr lang="de-DE" sz="900" b="0" i="0" dirty="0">
                          <a:solidFill>
                            <a:srgbClr val="881798"/>
                          </a:solidFill>
                          <a:effectLst/>
                          <a:latin typeface="Calibri" panose="020F0502020204030204" pitchFamily="34" charset="0"/>
                        </a:rPr>
                        <a:t> </a:t>
                      </a:r>
                      <a:endParaRPr lang="de-DE"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4178284150"/>
                  </a:ext>
                </a:extLst>
              </a:tr>
              <a:tr h="1270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Rick de Groot</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Bi Gorilla</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https://gorilla.bi/</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310178973"/>
                  </a:ext>
                </a:extLst>
              </a:tr>
              <a:tr h="1270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Melissa de Korte</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Follow on LinkedIn</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https://www.linkedin.com/ in/melissa-de-</a:t>
                      </a:r>
                      <a:r>
                        <a:rPr lang="en-US" sz="900" b="0" i="0" u="sng" dirty="0" err="1">
                          <a:solidFill>
                            <a:srgbClr val="881798"/>
                          </a:solidFill>
                          <a:effectLst/>
                          <a:latin typeface="Calibri" panose="020F0502020204030204" pitchFamily="34" charset="0"/>
                        </a:rPr>
                        <a:t>korte</a:t>
                      </a:r>
                      <a:r>
                        <a:rPr lang="en-US" sz="900" b="0" i="0" u="sng" dirty="0">
                          <a:solidFill>
                            <a:srgbClr val="881798"/>
                          </a:solidFill>
                          <a:effectLst/>
                          <a:latin typeface="Calibri" panose="020F0502020204030204" pitchFamily="34" charset="0"/>
                        </a:rPr>
                        <a:t>/</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825515718"/>
                  </a:ext>
                </a:extLst>
              </a:tr>
              <a:tr h="1270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Greg Deckler</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Microsoft Hates Greg</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https://www.youtube.com/@microsofthatesgreg</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4132592019"/>
                  </a:ext>
                </a:extLst>
              </a:tr>
            </a:tbl>
          </a:graphicData>
        </a:graphic>
      </p:graphicFrame>
      <p:graphicFrame>
        <p:nvGraphicFramePr>
          <p:cNvPr id="8" name="Table 7">
            <a:extLst>
              <a:ext uri="{FF2B5EF4-FFF2-40B4-BE49-F238E27FC236}">
                <a16:creationId xmlns:a16="http://schemas.microsoft.com/office/drawing/2014/main" id="{1461E4D1-4C4C-FED9-B288-EFDC185908BE}"/>
              </a:ext>
            </a:extLst>
          </p:cNvPr>
          <p:cNvGraphicFramePr>
            <a:graphicFrameLocks noGrp="1"/>
          </p:cNvGraphicFramePr>
          <p:nvPr>
            <p:extLst>
              <p:ext uri="{D42A27DB-BD31-4B8C-83A1-F6EECF244321}">
                <p14:modId xmlns:p14="http://schemas.microsoft.com/office/powerpoint/2010/main" val="3201428312"/>
              </p:ext>
            </p:extLst>
          </p:nvPr>
        </p:nvGraphicFramePr>
        <p:xfrm>
          <a:off x="601249" y="2678108"/>
          <a:ext cx="5494749" cy="1644269"/>
        </p:xfrm>
        <a:graphic>
          <a:graphicData uri="http://schemas.openxmlformats.org/drawingml/2006/table">
            <a:tbl>
              <a:tblPr/>
              <a:tblGrid>
                <a:gridCol w="1251176">
                  <a:extLst>
                    <a:ext uri="{9D8B030D-6E8A-4147-A177-3AD203B41FA5}">
                      <a16:colId xmlns:a16="http://schemas.microsoft.com/office/drawing/2014/main" val="456182770"/>
                    </a:ext>
                  </a:extLst>
                </a:gridCol>
                <a:gridCol w="1657809">
                  <a:extLst>
                    <a:ext uri="{9D8B030D-6E8A-4147-A177-3AD203B41FA5}">
                      <a16:colId xmlns:a16="http://schemas.microsoft.com/office/drawing/2014/main" val="771700234"/>
                    </a:ext>
                  </a:extLst>
                </a:gridCol>
                <a:gridCol w="2585764">
                  <a:extLst>
                    <a:ext uri="{9D8B030D-6E8A-4147-A177-3AD203B41FA5}">
                      <a16:colId xmlns:a16="http://schemas.microsoft.com/office/drawing/2014/main" val="3318616541"/>
                    </a:ext>
                  </a:extLst>
                </a:gridCol>
              </a:tblGrid>
              <a:tr h="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Rick de Groot</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PowerQuery.How</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https://powerquery.how</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916748644"/>
                  </a:ext>
                </a:extLst>
              </a:tr>
              <a:tr h="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Greg Deckler</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DAX For Humans</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https://www.youtube.com/</a:t>
                      </a:r>
                      <a:r>
                        <a:rPr lang="en-US" sz="900" b="0" i="0" dirty="0">
                          <a:solidFill>
                            <a:srgbClr val="881798"/>
                          </a:solidFill>
                          <a:effectLst/>
                          <a:latin typeface="Calibri" panose="020F0502020204030204" pitchFamily="34" charset="0"/>
                        </a:rPr>
                        <a:t> </a:t>
                      </a:r>
                      <a:endParaRPr lang="en-US" sz="900" b="0" i="0" dirty="0">
                        <a:effectLst/>
                      </a:endParaRPr>
                    </a:p>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@daxforhumans</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979390855"/>
                  </a:ext>
                </a:extLst>
              </a:tr>
              <a:tr h="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Chandeep Chabra</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Goodly</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https://goodly.co.in/blog/</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580617156"/>
                  </a:ext>
                </a:extLst>
              </a:tr>
            </a:tbl>
          </a:graphicData>
        </a:graphic>
      </p:graphicFrame>
      <p:graphicFrame>
        <p:nvGraphicFramePr>
          <p:cNvPr id="9" name="Table 8">
            <a:extLst>
              <a:ext uri="{FF2B5EF4-FFF2-40B4-BE49-F238E27FC236}">
                <a16:creationId xmlns:a16="http://schemas.microsoft.com/office/drawing/2014/main" id="{9A54F833-F72B-E2ED-E6F8-D789CD4BBA36}"/>
              </a:ext>
            </a:extLst>
          </p:cNvPr>
          <p:cNvGraphicFramePr>
            <a:graphicFrameLocks noGrp="1"/>
          </p:cNvGraphicFramePr>
          <p:nvPr>
            <p:extLst>
              <p:ext uri="{D42A27DB-BD31-4B8C-83A1-F6EECF244321}">
                <p14:modId xmlns:p14="http://schemas.microsoft.com/office/powerpoint/2010/main" val="1024875926"/>
              </p:ext>
            </p:extLst>
          </p:nvPr>
        </p:nvGraphicFramePr>
        <p:xfrm>
          <a:off x="601246" y="4327136"/>
          <a:ext cx="5494748" cy="992886"/>
        </p:xfrm>
        <a:graphic>
          <a:graphicData uri="http://schemas.openxmlformats.org/drawingml/2006/table">
            <a:tbl>
              <a:tblPr/>
              <a:tblGrid>
                <a:gridCol w="1251176">
                  <a:extLst>
                    <a:ext uri="{9D8B030D-6E8A-4147-A177-3AD203B41FA5}">
                      <a16:colId xmlns:a16="http://schemas.microsoft.com/office/drawing/2014/main" val="3477865248"/>
                    </a:ext>
                  </a:extLst>
                </a:gridCol>
                <a:gridCol w="1657808">
                  <a:extLst>
                    <a:ext uri="{9D8B030D-6E8A-4147-A177-3AD203B41FA5}">
                      <a16:colId xmlns:a16="http://schemas.microsoft.com/office/drawing/2014/main" val="2863814030"/>
                    </a:ext>
                  </a:extLst>
                </a:gridCol>
                <a:gridCol w="2585764">
                  <a:extLst>
                    <a:ext uri="{9D8B030D-6E8A-4147-A177-3AD203B41FA5}">
                      <a16:colId xmlns:a16="http://schemas.microsoft.com/office/drawing/2014/main" val="2988910111"/>
                    </a:ext>
                  </a:extLst>
                </a:gridCol>
              </a:tblGrid>
              <a:tr h="4572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Pragati Jain</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Data Vibe</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https://datavibe.co.uk/</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939534403"/>
                  </a:ext>
                </a:extLst>
              </a:tr>
              <a:tr h="457200">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Ruth Pozuelo</a:t>
                      </a:r>
                      <a:r>
                        <a:rPr lang="en-US" sz="900" b="0" i="0">
                          <a:solidFill>
                            <a:srgbClr val="881798"/>
                          </a:solidFill>
                          <a:effectLst/>
                          <a:latin typeface="Calibri" panose="020F0502020204030204" pitchFamily="34" charset="0"/>
                        </a:rPr>
                        <a:t> </a:t>
                      </a:r>
                      <a:endParaRPr lang="en-US" sz="900" b="0" i="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err="1">
                          <a:solidFill>
                            <a:srgbClr val="881798"/>
                          </a:solidFill>
                          <a:effectLst/>
                          <a:latin typeface="Calibri" panose="020F0502020204030204" pitchFamily="34" charset="0"/>
                        </a:rPr>
                        <a:t>Curbal</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https://curbal.com/</a:t>
                      </a:r>
                      <a:r>
                        <a:rPr lang="en-US" sz="900" b="0" i="0" dirty="0">
                          <a:solidFill>
                            <a:srgbClr val="881798"/>
                          </a:solidFill>
                          <a:effectLst/>
                          <a:latin typeface="Calibri" panose="020F0502020204030204" pitchFamily="34" charset="0"/>
                        </a:rPr>
                        <a:t> </a:t>
                      </a:r>
                      <a:endParaRPr lang="en-US" sz="900" b="0" i="0" dirty="0">
                        <a:effectLst/>
                      </a:endParaRPr>
                    </a:p>
                  </a:txBody>
                  <a:tcPr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711288218"/>
                  </a:ext>
                </a:extLst>
              </a:tr>
            </a:tbl>
          </a:graphicData>
        </a:graphic>
      </p:graphicFrame>
      <p:graphicFrame>
        <p:nvGraphicFramePr>
          <p:cNvPr id="10" name="Table 9">
            <a:extLst>
              <a:ext uri="{FF2B5EF4-FFF2-40B4-BE49-F238E27FC236}">
                <a16:creationId xmlns:a16="http://schemas.microsoft.com/office/drawing/2014/main" id="{03EB9C85-5FC0-DA21-D35A-03F5663AD49E}"/>
              </a:ext>
            </a:extLst>
          </p:cNvPr>
          <p:cNvGraphicFramePr>
            <a:graphicFrameLocks noGrp="1"/>
          </p:cNvGraphicFramePr>
          <p:nvPr>
            <p:extLst>
              <p:ext uri="{D42A27DB-BD31-4B8C-83A1-F6EECF244321}">
                <p14:modId xmlns:p14="http://schemas.microsoft.com/office/powerpoint/2010/main" val="551723177"/>
              </p:ext>
            </p:extLst>
          </p:nvPr>
        </p:nvGraphicFramePr>
        <p:xfrm>
          <a:off x="6246564" y="193355"/>
          <a:ext cx="5750803" cy="5428472"/>
        </p:xfrm>
        <a:graphic>
          <a:graphicData uri="http://schemas.openxmlformats.org/drawingml/2006/table">
            <a:tbl>
              <a:tblPr/>
              <a:tblGrid>
                <a:gridCol w="1309479">
                  <a:extLst>
                    <a:ext uri="{9D8B030D-6E8A-4147-A177-3AD203B41FA5}">
                      <a16:colId xmlns:a16="http://schemas.microsoft.com/office/drawing/2014/main" val="328837449"/>
                    </a:ext>
                  </a:extLst>
                </a:gridCol>
                <a:gridCol w="1735060">
                  <a:extLst>
                    <a:ext uri="{9D8B030D-6E8A-4147-A177-3AD203B41FA5}">
                      <a16:colId xmlns:a16="http://schemas.microsoft.com/office/drawing/2014/main" val="3763918410"/>
                    </a:ext>
                  </a:extLst>
                </a:gridCol>
                <a:gridCol w="2706264">
                  <a:extLst>
                    <a:ext uri="{9D8B030D-6E8A-4147-A177-3AD203B41FA5}">
                      <a16:colId xmlns:a16="http://schemas.microsoft.com/office/drawing/2014/main" val="2869041574"/>
                    </a:ext>
                  </a:extLst>
                </a:gridCol>
              </a:tblGrid>
              <a:tr h="345492">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Gilbert Quevauvilliers</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fourmoo</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https://www.fourmoo.com/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4008697167"/>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Warren Dean</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DataTale</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https://datatale.com.au/</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1249927467"/>
                  </a:ext>
                </a:extLst>
              </a:tr>
              <a:tr h="414855">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Marco Russo &amp; Alberto Ferrari</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SQLBI</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https://www.sqlbi.com/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1513456024"/>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Imke Feldman</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The BIccountant</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https://www.thebiccountant.com/</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8593597"/>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Parv Chana</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PeryTUS</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https://perytus.com/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736026142"/>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Reid Havens</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Havens Consulting</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https://www.havensconsulting.net/</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263126564"/>
                  </a:ext>
                </a:extLst>
              </a:tr>
              <a:tr h="345492">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Matt Allington</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Excelerator BI</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https://exceleratorbi.com.au/</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1827550044"/>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Phil Seamark</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DAX Tips</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https://dax.tips/</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97062944"/>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Daniil Maslyuk</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XXL BI</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https://xxlbi.com/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4181660511"/>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Reza Rad</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Radacad</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https://radacad.com/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451804135"/>
                  </a:ext>
                </a:extLst>
              </a:tr>
              <a:tr h="414855">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Seth Bauer &amp; Mike Carlo</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PowerBI.Tips</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https://powerbi.tips/</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316531121"/>
                  </a:ext>
                </a:extLst>
              </a:tr>
              <a:tr h="345492">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David Eldersveld</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DataVeld</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https://dataveld.com/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592510039"/>
                  </a:ext>
                </a:extLst>
              </a:tr>
            </a:tbl>
          </a:graphicData>
        </a:graphic>
      </p:graphicFrame>
      <p:graphicFrame>
        <p:nvGraphicFramePr>
          <p:cNvPr id="11" name="Table 10">
            <a:extLst>
              <a:ext uri="{FF2B5EF4-FFF2-40B4-BE49-F238E27FC236}">
                <a16:creationId xmlns:a16="http://schemas.microsoft.com/office/drawing/2014/main" id="{C5C07F9C-D016-741A-AB4F-41EEE687C0DE}"/>
              </a:ext>
            </a:extLst>
          </p:cNvPr>
          <p:cNvGraphicFramePr>
            <a:graphicFrameLocks noGrp="1"/>
          </p:cNvGraphicFramePr>
          <p:nvPr>
            <p:extLst>
              <p:ext uri="{D42A27DB-BD31-4B8C-83A1-F6EECF244321}">
                <p14:modId xmlns:p14="http://schemas.microsoft.com/office/powerpoint/2010/main" val="1137204134"/>
              </p:ext>
            </p:extLst>
          </p:nvPr>
        </p:nvGraphicFramePr>
        <p:xfrm>
          <a:off x="601246" y="5324785"/>
          <a:ext cx="5494747" cy="868762"/>
        </p:xfrm>
        <a:graphic>
          <a:graphicData uri="http://schemas.openxmlformats.org/drawingml/2006/table">
            <a:tbl>
              <a:tblPr/>
              <a:tblGrid>
                <a:gridCol w="1251174">
                  <a:extLst>
                    <a:ext uri="{9D8B030D-6E8A-4147-A177-3AD203B41FA5}">
                      <a16:colId xmlns:a16="http://schemas.microsoft.com/office/drawing/2014/main" val="3822614608"/>
                    </a:ext>
                  </a:extLst>
                </a:gridCol>
                <a:gridCol w="1657806">
                  <a:extLst>
                    <a:ext uri="{9D8B030D-6E8A-4147-A177-3AD203B41FA5}">
                      <a16:colId xmlns:a16="http://schemas.microsoft.com/office/drawing/2014/main" val="294654655"/>
                    </a:ext>
                  </a:extLst>
                </a:gridCol>
                <a:gridCol w="2585767">
                  <a:extLst>
                    <a:ext uri="{9D8B030D-6E8A-4147-A177-3AD203B41FA5}">
                      <a16:colId xmlns:a16="http://schemas.microsoft.com/office/drawing/2014/main" val="3072712675"/>
                    </a:ext>
                  </a:extLst>
                </a:gridCol>
              </a:tblGrid>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Chris Webb</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Crossjoin</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https://blog.crossjoin.co.uk/</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3962607082"/>
                  </a:ext>
                </a:extLst>
              </a:tr>
              <a:tr h="276128">
                <a:tc>
                  <a:txBody>
                    <a:bodyPr/>
                    <a:lstStyle/>
                    <a:p>
                      <a:pPr fontAlgn="t">
                        <a:buNone/>
                      </a:pPr>
                      <a:endParaRPr lang="en-US" sz="900">
                        <a:effectLst/>
                      </a:endParaRPr>
                    </a:p>
                    <a:p>
                      <a:pPr algn="l" rtl="0" fontAlgn="base">
                        <a:lnSpc>
                          <a:spcPts val="1737"/>
                        </a:lnSpc>
                        <a:spcBef>
                          <a:spcPts val="600"/>
                        </a:spcBef>
                        <a:spcAft>
                          <a:spcPts val="600"/>
                        </a:spcAft>
                        <a:buNone/>
                      </a:pPr>
                      <a:r>
                        <a:rPr lang="en-US" sz="900" b="0" i="0" u="sng">
                          <a:solidFill>
                            <a:srgbClr val="881798"/>
                          </a:solidFill>
                          <a:effectLst/>
                          <a:latin typeface="Calibri" panose="020F0502020204030204" pitchFamily="34" charset="0"/>
                        </a:rPr>
                        <a:t>Soheil Bakhshi</a:t>
                      </a:r>
                      <a:r>
                        <a:rPr lang="en-US" sz="900" b="0" i="0">
                          <a:solidFill>
                            <a:srgbClr val="881798"/>
                          </a:solidFill>
                          <a:effectLst/>
                          <a:latin typeface="Calibri" panose="020F0502020204030204" pitchFamily="34" charset="0"/>
                        </a:rPr>
                        <a:t> </a:t>
                      </a:r>
                      <a:endParaRPr lang="en-US" sz="900" b="0" i="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BI Insight</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tc>
                  <a:txBody>
                    <a:bodyPr/>
                    <a:lstStyle/>
                    <a:p>
                      <a:pPr algn="l" rtl="0" fontAlgn="base">
                        <a:lnSpc>
                          <a:spcPts val="1737"/>
                        </a:lnSpc>
                        <a:spcBef>
                          <a:spcPts val="600"/>
                        </a:spcBef>
                        <a:spcAft>
                          <a:spcPts val="600"/>
                        </a:spcAft>
                        <a:buNone/>
                      </a:pPr>
                      <a:r>
                        <a:rPr lang="en-US" sz="900" b="0" i="0" u="sng" dirty="0">
                          <a:solidFill>
                            <a:srgbClr val="881798"/>
                          </a:solidFill>
                          <a:effectLst/>
                          <a:latin typeface="Calibri" panose="020F0502020204030204" pitchFamily="34" charset="0"/>
                        </a:rPr>
                        <a:t>https://biinsight.com/</a:t>
                      </a:r>
                      <a:r>
                        <a:rPr lang="en-US" sz="900" b="0" i="0" dirty="0">
                          <a:solidFill>
                            <a:srgbClr val="881798"/>
                          </a:solidFill>
                          <a:effectLst/>
                          <a:latin typeface="Calibri" panose="020F0502020204030204" pitchFamily="34" charset="0"/>
                        </a:rPr>
                        <a:t> </a:t>
                      </a:r>
                      <a:endParaRPr lang="en-US" sz="900" b="0" i="0" dirty="0">
                        <a:effectLst/>
                      </a:endParaRPr>
                    </a:p>
                  </a:txBody>
                  <a:tcPr marL="29377" marR="29377" marT="14689" marB="14689" anchor="b">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rgbClr val="E1F2FA"/>
                    </a:solidFill>
                  </a:tcPr>
                </a:tc>
                <a:extLst>
                  <a:ext uri="{0D108BD9-81ED-4DB2-BD59-A6C34878D82A}">
                    <a16:rowId xmlns:a16="http://schemas.microsoft.com/office/drawing/2014/main" val="2984713166"/>
                  </a:ext>
                </a:extLst>
              </a:tr>
            </a:tbl>
          </a:graphicData>
        </a:graphic>
      </p:graphicFrame>
    </p:spTree>
    <p:extLst>
      <p:ext uri="{BB962C8B-B14F-4D97-AF65-F5344CB8AC3E}">
        <p14:creationId xmlns:p14="http://schemas.microsoft.com/office/powerpoint/2010/main" val="389380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lnSpc>
                <a:spcPct val="100000"/>
              </a:lnSpc>
              <a:buFont typeface="Arial" panose="020B0604020202020204" pitchFamily="34" charset="0"/>
              <a:buChar char="•"/>
            </a:pPr>
            <a:r>
              <a:rPr lang="en-US" sz="1600" b="0" i="0" dirty="0">
                <a:effectLst/>
              </a:rPr>
              <a:t>Where is Power BI positioned in Gartner's Magic Quadrant for Analytics and Business Intelligence Platforms? </a:t>
            </a:r>
          </a:p>
          <a:p>
            <a:pPr marL="285750" indent="-285750" algn="l" rtl="0" fontAlgn="base">
              <a:lnSpc>
                <a:spcPct val="100000"/>
              </a:lnSpc>
              <a:buFont typeface="Arial" panose="020B0604020202020204" pitchFamily="34" charset="0"/>
              <a:buChar char="•"/>
            </a:pPr>
            <a:r>
              <a:rPr lang="en-US" sz="1600" b="0" i="0" dirty="0">
                <a:effectLst/>
              </a:rPr>
              <a:t>What are seven different jobs or roles available within the business intelligence market? </a:t>
            </a:r>
          </a:p>
          <a:p>
            <a:pPr marL="285750" indent="-285750" algn="l" rtl="0" fontAlgn="base">
              <a:lnSpc>
                <a:spcPct val="100000"/>
              </a:lnSpc>
              <a:buFont typeface="Arial" panose="020B0604020202020204" pitchFamily="34" charset="0"/>
              <a:buChar char="•"/>
            </a:pPr>
            <a:r>
              <a:rPr lang="en-US" sz="1600" b="0" i="0" dirty="0">
                <a:effectLst/>
              </a:rPr>
              <a:t>What are the two different ways that you might engage in a job within the business intelligence market? </a:t>
            </a:r>
          </a:p>
          <a:p>
            <a:pPr marL="285750" indent="-285750" algn="l" rtl="0" fontAlgn="base">
              <a:lnSpc>
                <a:spcPct val="100000"/>
              </a:lnSpc>
              <a:buFont typeface="Arial" panose="020B0604020202020204" pitchFamily="34" charset="0"/>
              <a:buChar char="•"/>
            </a:pPr>
            <a:r>
              <a:rPr lang="en-US" sz="1600" b="0" i="0" dirty="0">
                <a:effectLst/>
              </a:rPr>
              <a:t>What are two ways in which consulting services firms engage in work? </a:t>
            </a:r>
          </a:p>
          <a:p>
            <a:pPr marL="285750" indent="-285750" algn="l" rtl="0" fontAlgn="base">
              <a:lnSpc>
                <a:spcPct val="100000"/>
              </a:lnSpc>
              <a:buFont typeface="Arial" panose="020B0604020202020204" pitchFamily="34" charset="0"/>
              <a:buChar char="•"/>
            </a:pPr>
            <a:r>
              <a:rPr lang="en-US" sz="1600" b="0" i="0" dirty="0">
                <a:effectLst/>
              </a:rPr>
              <a:t>What are some of the differences between being an internal employee versus a consultant? </a:t>
            </a:r>
          </a:p>
          <a:p>
            <a:pPr marL="285750" indent="-285750" algn="l" rtl="0" fontAlgn="base">
              <a:lnSpc>
                <a:spcPct val="100000"/>
              </a:lnSpc>
              <a:buFont typeface="Arial" panose="020B0604020202020204" pitchFamily="34" charset="0"/>
              <a:buChar char="•"/>
            </a:pPr>
            <a:r>
              <a:rPr lang="en-US" sz="1600" b="0" i="0" dirty="0">
                <a:effectLst/>
              </a:rPr>
              <a:t>What are four job search strategies you can use to help you find a job in business intelligence? </a:t>
            </a:r>
          </a:p>
          <a:p>
            <a:pPr marL="285750" indent="-285750" algn="l" rtl="0" fontAlgn="base">
              <a:lnSpc>
                <a:spcPct val="100000"/>
              </a:lnSpc>
              <a:buFont typeface="Arial" panose="020B0604020202020204" pitchFamily="34" charset="0"/>
              <a:buChar char="•"/>
            </a:pPr>
            <a:r>
              <a:rPr lang="en-US" sz="1600" b="0" i="0" dirty="0">
                <a:effectLst/>
              </a:rPr>
              <a:t>What are six interviewing tips that can help you ace your interview? </a:t>
            </a:r>
          </a:p>
          <a:p>
            <a:pPr marL="285750" indent="-285750" algn="l" rtl="0" fontAlgn="base">
              <a:lnSpc>
                <a:spcPct val="100000"/>
              </a:lnSpc>
              <a:buFont typeface="Arial" panose="020B0604020202020204" pitchFamily="34" charset="0"/>
              <a:buChar char="•"/>
            </a:pPr>
            <a:r>
              <a:rPr lang="en-US" sz="1600" b="0" i="0" dirty="0">
                <a:effectLst/>
              </a:rPr>
              <a:t>When negotiating benefits and compensation, what other things can be negotiated besides salary? </a:t>
            </a:r>
          </a:p>
          <a:p>
            <a:pPr marL="285750" indent="-285750" algn="l" rtl="0" fontAlgn="base">
              <a:lnSpc>
                <a:spcPct val="100000"/>
              </a:lnSpc>
              <a:buFont typeface="Arial" panose="020B0604020202020204" pitchFamily="34" charset="0"/>
              <a:buChar char="•"/>
            </a:pPr>
            <a:r>
              <a:rPr lang="en-US" sz="1600" b="0" i="0" dirty="0">
                <a:effectLst/>
              </a:rPr>
              <a:t>What are five salary negotiating tips?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92500" lnSpcReduction="1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Fabric User Groups:  </a:t>
            </a:r>
            <a:r>
              <a:rPr lang="en-US" dirty="0">
                <a:ea typeface="Calibri" panose="020F0502020204030204" pitchFamily="34" charset="0"/>
                <a:cs typeface="Times New Roman" panose="02020603050405020304" pitchFamily="18" charset="0"/>
                <a:hlinkClick r:id="rId3"/>
              </a:rPr>
              <a:t>https://community.powerbi.com/t5/Power-BI-User-Groups/ct-p/pbi_usergroups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err="1">
                <a:ea typeface="Calibri" panose="020F0502020204030204" pitchFamily="34" charset="0"/>
                <a:cs typeface="Times New Roman" panose="02020603050405020304" pitchFamily="18" charset="0"/>
              </a:rPr>
              <a:t>Payscale</a:t>
            </a:r>
            <a:r>
              <a:rPr lang="en-US" dirty="0">
                <a:ea typeface="Calibri" panose="020F0502020204030204" pitchFamily="34" charset="0"/>
                <a:cs typeface="Times New Roman" panose="02020603050405020304" pitchFamily="18" charset="0"/>
              </a:rPr>
              <a:t>: </a:t>
            </a:r>
            <a:r>
              <a:rPr lang="en-US" dirty="0">
                <a:ea typeface="Calibri" panose="020F0502020204030204" pitchFamily="34" charset="0"/>
                <a:cs typeface="Times New Roman" panose="02020603050405020304" pitchFamily="18" charset="0"/>
                <a:hlinkClick r:id="rId4"/>
              </a:rPr>
              <a:t>https://www.payscale.com</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Glassdoor: </a:t>
            </a:r>
            <a:r>
              <a:rPr lang="en-US" dirty="0">
                <a:ea typeface="Calibri" panose="020F0502020204030204" pitchFamily="34" charset="0"/>
                <a:cs typeface="Times New Roman" panose="02020603050405020304" pitchFamily="18" charset="0"/>
                <a:hlinkClick r:id="rId5"/>
              </a:rPr>
              <a:t>https://www.glassdoor.com</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Monster: </a:t>
            </a:r>
            <a:r>
              <a:rPr lang="en-US" dirty="0">
                <a:ea typeface="Calibri" panose="020F0502020204030204" pitchFamily="34" charset="0"/>
                <a:cs typeface="Times New Roman" panose="02020603050405020304" pitchFamily="18" charset="0"/>
                <a:hlinkClick r:id="rId6"/>
              </a:rPr>
              <a:t>https://www.monster.com</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ZipRecruiter: </a:t>
            </a:r>
            <a:r>
              <a:rPr lang="en-US" dirty="0">
                <a:ea typeface="Calibri" panose="020F0502020204030204" pitchFamily="34" charset="0"/>
                <a:cs typeface="Times New Roman" panose="02020603050405020304" pitchFamily="18" charset="0"/>
                <a:hlinkClick r:id="rId7"/>
              </a:rPr>
              <a:t>https://www.ziprecruiter.com</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Indeed: </a:t>
            </a:r>
            <a:r>
              <a:rPr lang="en-US" dirty="0">
                <a:ea typeface="Calibri" panose="020F0502020204030204" pitchFamily="34" charset="0"/>
                <a:cs typeface="Times New Roman" panose="02020603050405020304" pitchFamily="18" charset="0"/>
                <a:hlinkClick r:id="rId8"/>
              </a:rPr>
              <a:t>https://www.indeed.com</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CareerBuilder</a:t>
            </a:r>
            <a:r>
              <a:rPr lang="en-US">
                <a:ea typeface="Calibri" panose="020F0502020204030204" pitchFamily="34" charset="0"/>
                <a:cs typeface="Times New Roman" panose="02020603050405020304" pitchFamily="18" charset="0"/>
              </a:rPr>
              <a:t>: </a:t>
            </a:r>
            <a:r>
              <a:rPr lang="en-US">
                <a:ea typeface="Calibri" panose="020F0502020204030204" pitchFamily="34" charset="0"/>
                <a:cs typeface="Times New Roman" panose="02020603050405020304" pitchFamily="18" charset="0"/>
                <a:hlinkClick r:id="rId9"/>
              </a:rPr>
              <a:t>https://www.careerbuilder.com</a:t>
            </a:r>
            <a:r>
              <a:rPr lang="en-US">
                <a:ea typeface="Calibri" panose="020F0502020204030204" pitchFamily="34" charset="0"/>
                <a:cs typeface="Times New Roman" panose="02020603050405020304" pitchFamily="18" charset="0"/>
              </a:rPr>
              <a:t> </a:t>
            </a:r>
            <a:endParaRPr lang="en-US" dirty="0">
              <a:ea typeface="Calibri" panose="020F0502020204030204" pitchFamily="34" charset="0"/>
              <a:cs typeface="Times New Roman" panose="02020603050405020304" pitchFamily="18" charset="0"/>
            </a:endParaRP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9 – Using Reports in the Power BI Service   </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Understanding the business intelligence opportunity</a:t>
            </a:r>
          </a:p>
          <a:p>
            <a:r>
              <a:rPr lang="en-US" dirty="0"/>
              <a:t>Growing your job and career</a:t>
            </a:r>
          </a:p>
          <a:p>
            <a:r>
              <a:rPr lang="en-US" dirty="0"/>
              <a:t>Continuing your journey</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Understanding the business intelligence opportunity</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665775"/>
          </a:xfrm>
        </p:spPr>
        <p:txBody>
          <a:bodyPr>
            <a:normAutofit fontScale="90000"/>
          </a:bodyPr>
          <a:lstStyle/>
          <a:p>
            <a:r>
              <a:rPr lang="en-US" dirty="0"/>
              <a:t>Understanding the types of business intelligence jobs and roles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4" name="TextBox 3">
            <a:extLst>
              <a:ext uri="{FF2B5EF4-FFF2-40B4-BE49-F238E27FC236}">
                <a16:creationId xmlns:a16="http://schemas.microsoft.com/office/drawing/2014/main" id="{0327A714-0AFD-F32F-EE3A-2327515DE12C}"/>
              </a:ext>
            </a:extLst>
          </p:cNvPr>
          <p:cNvSpPr txBox="1"/>
          <p:nvPr/>
        </p:nvSpPr>
        <p:spPr>
          <a:xfrm>
            <a:off x="270061" y="934135"/>
            <a:ext cx="8340539" cy="1477328"/>
          </a:xfrm>
          <a:prstGeom prst="rect">
            <a:avLst/>
          </a:prstGeom>
          <a:noFill/>
        </p:spPr>
        <p:txBody>
          <a:bodyPr wrap="square">
            <a:spAutoFit/>
          </a:bodyPr>
          <a:lstStyle/>
          <a:p>
            <a:r>
              <a:rPr lang="en-US" dirty="0"/>
              <a:t>The business intelligence market is a vast and fragmented space with at least 20 different companies making Gartner's list for their Magic Quadrant for Analytics and Business Intelligence Platforms. Market reports estimate the global market for business intelligence solutions and services at about USD 33 billion for 2024. The market is estimated to reach nearly double that amount (USD 60 billion) by 2030.</a:t>
            </a:r>
          </a:p>
        </p:txBody>
      </p:sp>
      <p:sp>
        <p:nvSpPr>
          <p:cNvPr id="7" name="TextBox 6">
            <a:extLst>
              <a:ext uri="{FF2B5EF4-FFF2-40B4-BE49-F238E27FC236}">
                <a16:creationId xmlns:a16="http://schemas.microsoft.com/office/drawing/2014/main" id="{A4CDE9D5-BA5C-3993-0642-DE2B3373BF1A}"/>
              </a:ext>
            </a:extLst>
          </p:cNvPr>
          <p:cNvSpPr txBox="1"/>
          <p:nvPr/>
        </p:nvSpPr>
        <p:spPr>
          <a:xfrm>
            <a:off x="260732" y="2373804"/>
            <a:ext cx="5930747" cy="1546577"/>
          </a:xfrm>
          <a:prstGeom prst="rect">
            <a:avLst/>
          </a:prstGeom>
          <a:noFill/>
        </p:spPr>
        <p:txBody>
          <a:bodyPr wrap="square">
            <a:spAutoFit/>
          </a:bodyPr>
          <a:lstStyle/>
          <a:p>
            <a:pPr algn="l" rtl="0" fontAlgn="base">
              <a:spcBef>
                <a:spcPts val="360"/>
              </a:spcBef>
              <a:spcAft>
                <a:spcPts val="250"/>
              </a:spcAft>
              <a:buNone/>
            </a:pPr>
            <a:r>
              <a:rPr lang="en-US" sz="2000" b="1" i="0" dirty="0">
                <a:solidFill>
                  <a:srgbClr val="000000"/>
                </a:solidFill>
                <a:effectLst/>
              </a:rPr>
              <a:t>Business intelligence analysts </a:t>
            </a:r>
          </a:p>
          <a:p>
            <a:pPr algn="just" rtl="0" fontAlgn="base">
              <a:spcAft>
                <a:spcPts val="90"/>
              </a:spcAft>
            </a:pPr>
            <a:r>
              <a:rPr lang="en-US" sz="1800" b="0" i="0" dirty="0">
                <a:solidFill>
                  <a:srgbClr val="000000"/>
                </a:solidFill>
                <a:effectLst/>
              </a:rPr>
              <a:t>Part-requirements gathering, part-data analysis, part-data modeler, and part-report developer, business analysts often form the bridge between the business side and the technical side of an organization. </a:t>
            </a:r>
            <a:endParaRPr lang="en-US" b="0" i="0" dirty="0">
              <a:solidFill>
                <a:srgbClr val="000000"/>
              </a:solidFill>
              <a:effectLst/>
            </a:endParaRPr>
          </a:p>
        </p:txBody>
      </p:sp>
      <p:sp>
        <p:nvSpPr>
          <p:cNvPr id="9" name="TextBox 8">
            <a:extLst>
              <a:ext uri="{FF2B5EF4-FFF2-40B4-BE49-F238E27FC236}">
                <a16:creationId xmlns:a16="http://schemas.microsoft.com/office/drawing/2014/main" id="{E285B042-BE8A-2E6C-84E0-90A30867FC25}"/>
              </a:ext>
            </a:extLst>
          </p:cNvPr>
          <p:cNvSpPr txBox="1"/>
          <p:nvPr/>
        </p:nvSpPr>
        <p:spPr>
          <a:xfrm>
            <a:off x="6386112" y="2359339"/>
            <a:ext cx="5688376" cy="1623521"/>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Business intelligence developers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Tare generally three distinct types of business intelligence developers: report developers, data transformation developers for </a:t>
            </a:r>
            <a:r>
              <a:rPr lang="en-US" sz="1800" b="1" i="0" dirty="0">
                <a:solidFill>
                  <a:srgbClr val="000000"/>
                </a:solidFill>
                <a:effectLst/>
              </a:rPr>
              <a:t>Extract, Transform, Load</a:t>
            </a:r>
            <a:r>
              <a:rPr lang="en-US" sz="1800" b="0" i="0" dirty="0">
                <a:solidFill>
                  <a:srgbClr val="000000"/>
                </a:solidFill>
                <a:effectLst/>
              </a:rPr>
              <a:t> (</a:t>
            </a:r>
            <a:r>
              <a:rPr lang="en-US" sz="1800" b="1" i="0" dirty="0">
                <a:solidFill>
                  <a:srgbClr val="000000"/>
                </a:solidFill>
                <a:effectLst/>
              </a:rPr>
              <a:t>ETL</a:t>
            </a:r>
            <a:r>
              <a:rPr lang="en-US" sz="1800" b="0" i="0" dirty="0">
                <a:solidFill>
                  <a:srgbClr val="000000"/>
                </a:solidFill>
                <a:effectLst/>
              </a:rPr>
              <a:t>), and data modelers. </a:t>
            </a:r>
            <a:endParaRPr lang="en-US" b="0" i="0" dirty="0">
              <a:solidFill>
                <a:srgbClr val="000000"/>
              </a:solidFill>
              <a:effectLst/>
            </a:endParaRPr>
          </a:p>
        </p:txBody>
      </p:sp>
      <p:sp>
        <p:nvSpPr>
          <p:cNvPr id="11" name="TextBox 10">
            <a:extLst>
              <a:ext uri="{FF2B5EF4-FFF2-40B4-BE49-F238E27FC236}">
                <a16:creationId xmlns:a16="http://schemas.microsoft.com/office/drawing/2014/main" id="{CE2B8CA2-1AC9-3C4A-6582-3204EC5539B0}"/>
              </a:ext>
            </a:extLst>
          </p:cNvPr>
          <p:cNvSpPr txBox="1"/>
          <p:nvPr/>
        </p:nvSpPr>
        <p:spPr>
          <a:xfrm>
            <a:off x="270061" y="3982860"/>
            <a:ext cx="6180462" cy="1346522"/>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Business intelligence administrators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Are responsible for the overall management, governance, and security of business intelligence systems within organizations </a:t>
            </a:r>
            <a:endParaRPr lang="en-US" b="0" i="0" dirty="0">
              <a:solidFill>
                <a:srgbClr val="000000"/>
              </a:solidFill>
              <a:effectLst/>
            </a:endParaRPr>
          </a:p>
        </p:txBody>
      </p:sp>
      <p:sp>
        <p:nvSpPr>
          <p:cNvPr id="13" name="TextBox 12">
            <a:extLst>
              <a:ext uri="{FF2B5EF4-FFF2-40B4-BE49-F238E27FC236}">
                <a16:creationId xmlns:a16="http://schemas.microsoft.com/office/drawing/2014/main" id="{4248D73D-6466-01FE-A1B3-68197877BEEE}"/>
              </a:ext>
            </a:extLst>
          </p:cNvPr>
          <p:cNvSpPr txBox="1"/>
          <p:nvPr/>
        </p:nvSpPr>
        <p:spPr>
          <a:xfrm>
            <a:off x="6450523" y="3990195"/>
            <a:ext cx="5623964" cy="1346522"/>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Business intelligence project managers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Work with other professionals to establish plans for projects that define the requirements, schedule, and resources required for business intelligence projects. </a:t>
            </a:r>
            <a:endParaRPr lang="en-US" b="0" i="0" dirty="0">
              <a:solidFill>
                <a:srgbClr val="000000"/>
              </a:solidFill>
              <a:effectLst/>
            </a:endParaRPr>
          </a:p>
        </p:txBody>
      </p:sp>
      <p:sp>
        <p:nvSpPr>
          <p:cNvPr id="16" name="TextBox 15">
            <a:extLst>
              <a:ext uri="{FF2B5EF4-FFF2-40B4-BE49-F238E27FC236}">
                <a16:creationId xmlns:a16="http://schemas.microsoft.com/office/drawing/2014/main" id="{BA674108-11AB-82D4-81DD-827431AF85A4}"/>
              </a:ext>
            </a:extLst>
          </p:cNvPr>
          <p:cNvSpPr txBox="1"/>
          <p:nvPr/>
        </p:nvSpPr>
        <p:spPr>
          <a:xfrm>
            <a:off x="270061" y="5259657"/>
            <a:ext cx="6108852" cy="1623521"/>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Data warehouse architects </a:t>
            </a:r>
            <a:endParaRPr lang="en-US" b="1" i="0" dirty="0">
              <a:solidFill>
                <a:srgbClr val="000000"/>
              </a:solidFill>
              <a:effectLst/>
            </a:endParaRPr>
          </a:p>
          <a:p>
            <a:pPr algn="l" rtl="0" fontAlgn="base">
              <a:spcBef>
                <a:spcPts val="600"/>
              </a:spcBef>
              <a:spcAft>
                <a:spcPts val="600"/>
              </a:spcAft>
            </a:pPr>
            <a:r>
              <a:rPr lang="en-US" dirty="0">
                <a:solidFill>
                  <a:srgbClr val="000000"/>
                </a:solidFill>
              </a:rPr>
              <a:t>A</a:t>
            </a:r>
            <a:r>
              <a:rPr lang="en-US" sz="1800" b="0" i="0" dirty="0">
                <a:solidFill>
                  <a:srgbClr val="000000"/>
                </a:solidFill>
                <a:effectLst/>
              </a:rPr>
              <a:t>re responsible for designing data warehouse solutions and working with and implementing data warehousing technologies that support an organization's overall business objectives.</a:t>
            </a:r>
            <a:endParaRPr lang="en-US" b="0" i="0" dirty="0">
              <a:solidFill>
                <a:srgbClr val="000000"/>
              </a:solidFill>
              <a:effectLst/>
            </a:endParaRPr>
          </a:p>
        </p:txBody>
      </p:sp>
      <p:sp>
        <p:nvSpPr>
          <p:cNvPr id="18" name="TextBox 17">
            <a:extLst>
              <a:ext uri="{FF2B5EF4-FFF2-40B4-BE49-F238E27FC236}">
                <a16:creationId xmlns:a16="http://schemas.microsoft.com/office/drawing/2014/main" id="{EA13595A-CA41-29FE-476B-620308585B98}"/>
              </a:ext>
            </a:extLst>
          </p:cNvPr>
          <p:cNvSpPr txBox="1"/>
          <p:nvPr/>
        </p:nvSpPr>
        <p:spPr>
          <a:xfrm>
            <a:off x="6450523" y="5329382"/>
            <a:ext cx="5623964" cy="1346522"/>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Business intelligence managers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Business intelligence managers, or simply managers, oversee particular aspects of an organization's business intelligence systems and teams. </a:t>
            </a:r>
            <a:endParaRPr lang="en-US" b="0" i="0" dirty="0">
              <a:solidFill>
                <a:srgbClr val="000000"/>
              </a:solidFill>
              <a:effectLst/>
            </a:endParaRPr>
          </a:p>
        </p:txBody>
      </p:sp>
      <p:sp>
        <p:nvSpPr>
          <p:cNvPr id="20" name="TextBox 19">
            <a:extLst>
              <a:ext uri="{FF2B5EF4-FFF2-40B4-BE49-F238E27FC236}">
                <a16:creationId xmlns:a16="http://schemas.microsoft.com/office/drawing/2014/main" id="{F6418D12-5B43-D5F2-A920-5454754EE108}"/>
              </a:ext>
            </a:extLst>
          </p:cNvPr>
          <p:cNvSpPr txBox="1"/>
          <p:nvPr/>
        </p:nvSpPr>
        <p:spPr>
          <a:xfrm>
            <a:off x="8619929" y="268360"/>
            <a:ext cx="3454557" cy="2031325"/>
          </a:xfrm>
          <a:prstGeom prst="rect">
            <a:avLst/>
          </a:prstGeom>
          <a:noFill/>
        </p:spPr>
        <p:txBody>
          <a:bodyPr wrap="square">
            <a:spAutoFit/>
          </a:bodyPr>
          <a:lstStyle/>
          <a:p>
            <a:r>
              <a:rPr lang="en-US" b="1" dirty="0">
                <a:solidFill>
                  <a:srgbClr val="000000"/>
                </a:solidFill>
              </a:rPr>
              <a:t>VP or Chief Data Officer</a:t>
            </a:r>
            <a:endParaRPr lang="en-US" sz="1800" b="1" i="0" dirty="0">
              <a:solidFill>
                <a:srgbClr val="000000"/>
              </a:solidFill>
              <a:effectLst/>
            </a:endParaRPr>
          </a:p>
          <a:p>
            <a:r>
              <a:rPr lang="en-US" dirty="0"/>
              <a:t>Within very large enterprises, the person that to leads the overall strategy for business intelligence within the organization is a C-level position, the Chief Data Officer (CDO).</a:t>
            </a: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Growing your job and career</a:t>
            </a:r>
          </a:p>
        </p:txBody>
      </p:sp>
    </p:spTree>
    <p:extLst>
      <p:ext uri="{BB962C8B-B14F-4D97-AF65-F5344CB8AC3E}">
        <p14:creationId xmlns:p14="http://schemas.microsoft.com/office/powerpoint/2010/main" val="148977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22B1-496F-9727-9712-B5662DFF10F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E675BCA-01E1-022E-78E1-D6D4EAD4783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itle 1">
            <a:extLst>
              <a:ext uri="{FF2B5EF4-FFF2-40B4-BE49-F238E27FC236}">
                <a16:creationId xmlns:a16="http://schemas.microsoft.com/office/drawing/2014/main" id="{37D0A25A-B0EC-0366-9C51-490955DF1842}"/>
              </a:ext>
            </a:extLst>
          </p:cNvPr>
          <p:cNvSpPr>
            <a:spLocks noGrp="1"/>
          </p:cNvSpPr>
          <p:nvPr>
            <p:ph type="title"/>
          </p:nvPr>
        </p:nvSpPr>
        <p:spPr>
          <a:xfrm>
            <a:off x="1322317" y="268361"/>
            <a:ext cx="10630983" cy="705246"/>
          </a:xfrm>
        </p:spPr>
        <p:txBody>
          <a:bodyPr>
            <a:normAutofit fontScale="90000"/>
          </a:bodyPr>
          <a:lstStyle/>
          <a:p>
            <a:r>
              <a:rPr lang="en-US" dirty="0"/>
              <a:t>Understanding the employment and career opportunities</a:t>
            </a:r>
          </a:p>
        </p:txBody>
      </p:sp>
      <p:sp>
        <p:nvSpPr>
          <p:cNvPr id="5" name="TextBox 4">
            <a:extLst>
              <a:ext uri="{FF2B5EF4-FFF2-40B4-BE49-F238E27FC236}">
                <a16:creationId xmlns:a16="http://schemas.microsoft.com/office/drawing/2014/main" id="{8E6E5B56-149F-C7B5-36F9-1F117B159441}"/>
              </a:ext>
            </a:extLst>
          </p:cNvPr>
          <p:cNvSpPr txBox="1"/>
          <p:nvPr/>
        </p:nvSpPr>
        <p:spPr>
          <a:xfrm>
            <a:off x="1322317" y="1356654"/>
            <a:ext cx="4086965" cy="5386090"/>
          </a:xfrm>
          <a:prstGeom prst="rect">
            <a:avLst/>
          </a:prstGeom>
          <a:noFill/>
        </p:spPr>
        <p:txBody>
          <a:bodyPr wrap="square">
            <a:spAutoFit/>
          </a:bodyPr>
          <a:lstStyle/>
          <a:p>
            <a:r>
              <a:rPr lang="en-US" sz="2000" b="1" dirty="0"/>
              <a:t>Consulting services </a:t>
            </a:r>
          </a:p>
          <a:p>
            <a:r>
              <a:rPr lang="en-US" dirty="0"/>
              <a:t>Consulting firms deliver business intelligence services to other organizations in a business-to-business relationship by providing organizations with specialists in the following roles: </a:t>
            </a:r>
          </a:p>
          <a:p>
            <a:pPr marL="285750" indent="-285750">
              <a:buFont typeface="Arial" panose="020B0604020202020204" pitchFamily="34" charset="0"/>
              <a:buChar char="•"/>
            </a:pPr>
            <a:r>
              <a:rPr lang="en-US" dirty="0"/>
              <a:t>Business intelligence analysts </a:t>
            </a:r>
          </a:p>
          <a:p>
            <a:pPr marL="285750" indent="-285750">
              <a:buFont typeface="Arial" panose="020B0604020202020204" pitchFamily="34" charset="0"/>
              <a:buChar char="•"/>
            </a:pPr>
            <a:r>
              <a:rPr lang="en-US" dirty="0"/>
              <a:t>Business intelligence developers </a:t>
            </a:r>
          </a:p>
          <a:p>
            <a:pPr marL="285750" indent="-285750">
              <a:buFont typeface="Arial" panose="020B0604020202020204" pitchFamily="34" charset="0"/>
              <a:buChar char="•"/>
            </a:pPr>
            <a:r>
              <a:rPr lang="en-US" dirty="0"/>
              <a:t>Business intelligence administrators </a:t>
            </a:r>
          </a:p>
          <a:p>
            <a:pPr marL="285750" indent="-285750">
              <a:buFont typeface="Arial" panose="020B0604020202020204" pitchFamily="34" charset="0"/>
              <a:buChar char="•"/>
            </a:pPr>
            <a:r>
              <a:rPr lang="en-US" dirty="0"/>
              <a:t>Business intelligence project managers </a:t>
            </a:r>
          </a:p>
          <a:p>
            <a:pPr marL="285750" indent="-285750">
              <a:buFont typeface="Arial" panose="020B0604020202020204" pitchFamily="34" charset="0"/>
              <a:buChar char="•"/>
            </a:pPr>
            <a:r>
              <a:rPr lang="en-US" dirty="0"/>
              <a:t>Data warehouse architects </a:t>
            </a:r>
          </a:p>
          <a:p>
            <a:endParaRPr lang="en-US" dirty="0"/>
          </a:p>
          <a:p>
            <a:r>
              <a:rPr lang="en-US" dirty="0"/>
              <a:t>Consulting firms do not typically fulfill the following types of roles: </a:t>
            </a:r>
          </a:p>
          <a:p>
            <a:pPr marL="285750" indent="-285750">
              <a:buFont typeface="Arial" panose="020B0604020202020204" pitchFamily="34" charset="0"/>
              <a:buChar char="•"/>
            </a:pPr>
            <a:r>
              <a:rPr lang="en-US" dirty="0"/>
              <a:t>Business intelligence managers </a:t>
            </a:r>
          </a:p>
          <a:p>
            <a:pPr marL="285750" indent="-285750">
              <a:buFont typeface="Arial" panose="020B0604020202020204" pitchFamily="34" charset="0"/>
              <a:buChar char="•"/>
            </a:pPr>
            <a:r>
              <a:rPr lang="en-US" dirty="0"/>
              <a:t>Business intelligence directors or CDOs </a:t>
            </a:r>
          </a:p>
        </p:txBody>
      </p:sp>
      <p:sp>
        <p:nvSpPr>
          <p:cNvPr id="9" name="TextBox 8">
            <a:extLst>
              <a:ext uri="{FF2B5EF4-FFF2-40B4-BE49-F238E27FC236}">
                <a16:creationId xmlns:a16="http://schemas.microsoft.com/office/drawing/2014/main" id="{31E73BEC-D8BF-75E9-234B-2DCAB3F4747F}"/>
              </a:ext>
            </a:extLst>
          </p:cNvPr>
          <p:cNvSpPr txBox="1"/>
          <p:nvPr/>
        </p:nvSpPr>
        <p:spPr>
          <a:xfrm>
            <a:off x="5508435" y="1356654"/>
            <a:ext cx="6444866" cy="5286062"/>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Understanding the differences between consultants and employees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There are pros, and cons between being a consultant and an internal employee when it comes to choosing a business intelligence career path. One of the biggest differences is in the breadth and depth of experience gained.</a:t>
            </a:r>
          </a:p>
          <a:p>
            <a:pPr algn="l" rtl="0" fontAlgn="base">
              <a:spcBef>
                <a:spcPts val="600"/>
              </a:spcBef>
              <a:spcAft>
                <a:spcPts val="600"/>
              </a:spcAft>
            </a:pPr>
            <a:r>
              <a:rPr lang="en-US" b="0" i="0" dirty="0">
                <a:solidFill>
                  <a:srgbClr val="000000"/>
                </a:solidFill>
                <a:effectLst/>
              </a:rPr>
              <a:t>As an internal employee, you are likely to become an expert regarding the business intelligence needs and goals of a particular organization and develop deep knowledge of how that organization operates. This, in turn, provides a way to gain industry expertise within the particular industry in which that organization operates, such as financial services, manufacturing, and so on.</a:t>
            </a:r>
          </a:p>
          <a:p>
            <a:pPr algn="l" rtl="0" fontAlgn="base">
              <a:spcBef>
                <a:spcPts val="600"/>
              </a:spcBef>
              <a:spcAft>
                <a:spcPts val="600"/>
              </a:spcAft>
            </a:pPr>
            <a:r>
              <a:rPr lang="en-US" b="0" i="0" dirty="0">
                <a:solidFill>
                  <a:srgbClr val="000000"/>
                </a:solidFill>
                <a:effectLst/>
              </a:rPr>
              <a:t>Conversely, business intelligence consultants tend to acquire more breadth of knowledge since consultants generally work across many industries, organizations, and even job functions or roles during their careers.</a:t>
            </a:r>
          </a:p>
        </p:txBody>
      </p:sp>
    </p:spTree>
    <p:extLst>
      <p:ext uri="{BB962C8B-B14F-4D97-AF65-F5344CB8AC3E}">
        <p14:creationId xmlns:p14="http://schemas.microsoft.com/office/powerpoint/2010/main" val="255510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5E965-8E1D-73B6-E538-D1301644BEED}"/>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08BE860-33CE-6665-29B0-01E094C7333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4" name="Title 1">
            <a:extLst>
              <a:ext uri="{FF2B5EF4-FFF2-40B4-BE49-F238E27FC236}">
                <a16:creationId xmlns:a16="http://schemas.microsoft.com/office/drawing/2014/main" id="{9D55C399-9E6C-55EF-A740-B6A68B8EE453}"/>
              </a:ext>
            </a:extLst>
          </p:cNvPr>
          <p:cNvSpPr>
            <a:spLocks noGrp="1"/>
          </p:cNvSpPr>
          <p:nvPr>
            <p:ph type="title"/>
          </p:nvPr>
        </p:nvSpPr>
        <p:spPr>
          <a:xfrm>
            <a:off x="1322317" y="268361"/>
            <a:ext cx="10630983" cy="705246"/>
          </a:xfrm>
        </p:spPr>
        <p:txBody>
          <a:bodyPr>
            <a:normAutofit/>
          </a:bodyPr>
          <a:lstStyle/>
          <a:p>
            <a:r>
              <a:rPr lang="en-US" dirty="0"/>
              <a:t>Job Search Strategies</a:t>
            </a:r>
          </a:p>
        </p:txBody>
      </p:sp>
      <p:sp>
        <p:nvSpPr>
          <p:cNvPr id="3" name="TextBox 2">
            <a:extLst>
              <a:ext uri="{FF2B5EF4-FFF2-40B4-BE49-F238E27FC236}">
                <a16:creationId xmlns:a16="http://schemas.microsoft.com/office/drawing/2014/main" id="{023D466A-BA98-CCA5-1F9F-B584DF23F492}"/>
              </a:ext>
            </a:extLst>
          </p:cNvPr>
          <p:cNvSpPr txBox="1"/>
          <p:nvPr/>
        </p:nvSpPr>
        <p:spPr>
          <a:xfrm>
            <a:off x="1322316" y="973607"/>
            <a:ext cx="10135225" cy="1200329"/>
          </a:xfrm>
          <a:prstGeom prst="rect">
            <a:avLst/>
          </a:prstGeom>
          <a:noFill/>
        </p:spPr>
        <p:txBody>
          <a:bodyPr wrap="square">
            <a:spAutoFit/>
          </a:bodyPr>
          <a:lstStyle/>
          <a:p>
            <a:r>
              <a:rPr lang="en-US" b="1" dirty="0"/>
              <a:t>Be selective</a:t>
            </a:r>
            <a:r>
              <a:rPr lang="en-US" dirty="0"/>
              <a:t>: Search for the right jobs and roles that interest you on job search sites such as indeed.com, monster.com, ziprecruiter.com, glassdoor.com, careerbuilder.com, and so on. Target specific organizations that you would like to work for. Perform research on the organizations you select in order to know and understand their business.</a:t>
            </a:r>
          </a:p>
        </p:txBody>
      </p:sp>
      <p:sp>
        <p:nvSpPr>
          <p:cNvPr id="7" name="TextBox 6">
            <a:extLst>
              <a:ext uri="{FF2B5EF4-FFF2-40B4-BE49-F238E27FC236}">
                <a16:creationId xmlns:a16="http://schemas.microsoft.com/office/drawing/2014/main" id="{F9841920-1B28-5AE9-2C16-CB3DABDFB13E}"/>
              </a:ext>
            </a:extLst>
          </p:cNvPr>
          <p:cNvSpPr txBox="1"/>
          <p:nvPr/>
        </p:nvSpPr>
        <p:spPr>
          <a:xfrm>
            <a:off x="1322311" y="2403038"/>
            <a:ext cx="10038588" cy="923330"/>
          </a:xfrm>
          <a:prstGeom prst="rect">
            <a:avLst/>
          </a:prstGeom>
          <a:noFill/>
        </p:spPr>
        <p:txBody>
          <a:bodyPr wrap="square">
            <a:spAutoFit/>
          </a:bodyPr>
          <a:lstStyle/>
          <a:p>
            <a:r>
              <a:rPr lang="en-US" b="1" dirty="0"/>
              <a:t>Get noticed</a:t>
            </a:r>
            <a:r>
              <a:rPr lang="en-US" dirty="0"/>
              <a:t>: Maintaining a strong digital presence can be key to landing your dream job. Employers often search for so-called passive candidates, qualified individuals who are not necessarily actively looking for a new job but may be interested if the right job comes along.</a:t>
            </a:r>
          </a:p>
        </p:txBody>
      </p:sp>
      <p:sp>
        <p:nvSpPr>
          <p:cNvPr id="10" name="TextBox 9">
            <a:extLst>
              <a:ext uri="{FF2B5EF4-FFF2-40B4-BE49-F238E27FC236}">
                <a16:creationId xmlns:a16="http://schemas.microsoft.com/office/drawing/2014/main" id="{7AF859BB-340E-A350-9244-A25EBD330093}"/>
              </a:ext>
            </a:extLst>
          </p:cNvPr>
          <p:cNvSpPr txBox="1"/>
          <p:nvPr/>
        </p:nvSpPr>
        <p:spPr>
          <a:xfrm>
            <a:off x="1322312" y="3582211"/>
            <a:ext cx="10038587" cy="923330"/>
          </a:xfrm>
          <a:prstGeom prst="rect">
            <a:avLst/>
          </a:prstGeom>
          <a:noFill/>
        </p:spPr>
        <p:txBody>
          <a:bodyPr wrap="square">
            <a:spAutoFit/>
          </a:bodyPr>
          <a:lstStyle/>
          <a:p>
            <a:r>
              <a:rPr lang="en-US" sz="1800" b="1" i="0" dirty="0">
                <a:solidFill>
                  <a:srgbClr val="000000"/>
                </a:solidFill>
                <a:effectLst/>
              </a:rPr>
              <a:t>Network</a:t>
            </a:r>
            <a:r>
              <a:rPr lang="en-US" sz="1800" b="0" i="0" dirty="0">
                <a:solidFill>
                  <a:srgbClr val="000000"/>
                </a:solidFill>
                <a:effectLst/>
              </a:rPr>
              <a:t>: Networking has always been the most effective job search strategy available and the way most people find jobs. Join a local Power BI user group or similar professional business intelligence group. </a:t>
            </a:r>
            <a:endParaRPr lang="en-US" dirty="0"/>
          </a:p>
        </p:txBody>
      </p:sp>
      <p:sp>
        <p:nvSpPr>
          <p:cNvPr id="15" name="TextBox 14">
            <a:extLst>
              <a:ext uri="{FF2B5EF4-FFF2-40B4-BE49-F238E27FC236}">
                <a16:creationId xmlns:a16="http://schemas.microsoft.com/office/drawing/2014/main" id="{E5703F13-7786-0FB3-E95F-85FDC51E9CD0}"/>
              </a:ext>
            </a:extLst>
          </p:cNvPr>
          <p:cNvSpPr txBox="1"/>
          <p:nvPr/>
        </p:nvSpPr>
        <p:spPr>
          <a:xfrm>
            <a:off x="1322312" y="4921332"/>
            <a:ext cx="10038587" cy="923330"/>
          </a:xfrm>
          <a:prstGeom prst="rect">
            <a:avLst/>
          </a:prstGeom>
          <a:noFill/>
        </p:spPr>
        <p:txBody>
          <a:bodyPr wrap="square">
            <a:spAutoFit/>
          </a:bodyPr>
          <a:lstStyle/>
          <a:p>
            <a:r>
              <a:rPr lang="en-US" b="1" dirty="0"/>
              <a:t>Get personal</a:t>
            </a:r>
            <a:r>
              <a:rPr lang="en-US" dirty="0"/>
              <a:t>: While creating a professional resume is important, it is also important that you personalize your resume to each job position and organization. Personalizing your resume and/or cover letter allows you to highlight the specific skills and expertise being sought. </a:t>
            </a:r>
          </a:p>
        </p:txBody>
      </p:sp>
    </p:spTree>
    <p:extLst>
      <p:ext uri="{BB962C8B-B14F-4D97-AF65-F5344CB8AC3E}">
        <p14:creationId xmlns:p14="http://schemas.microsoft.com/office/powerpoint/2010/main" val="3109165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0321B-E757-B51F-A09E-E827282642B3}"/>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26C4130F-5966-E8FF-F33C-E198945E75E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Title 1">
            <a:extLst>
              <a:ext uri="{FF2B5EF4-FFF2-40B4-BE49-F238E27FC236}">
                <a16:creationId xmlns:a16="http://schemas.microsoft.com/office/drawing/2014/main" id="{A4774C1F-7B72-6FA8-1C74-468D13580C46}"/>
              </a:ext>
            </a:extLst>
          </p:cNvPr>
          <p:cNvSpPr>
            <a:spLocks noGrp="1"/>
          </p:cNvSpPr>
          <p:nvPr>
            <p:ph type="title"/>
          </p:nvPr>
        </p:nvSpPr>
        <p:spPr>
          <a:xfrm>
            <a:off x="1322317" y="268361"/>
            <a:ext cx="10630983" cy="705246"/>
          </a:xfrm>
        </p:spPr>
        <p:txBody>
          <a:bodyPr>
            <a:normAutofit/>
          </a:bodyPr>
          <a:lstStyle/>
          <a:p>
            <a:r>
              <a:rPr lang="en-US" dirty="0"/>
              <a:t>Interviewing Tips</a:t>
            </a:r>
          </a:p>
        </p:txBody>
      </p:sp>
      <p:sp>
        <p:nvSpPr>
          <p:cNvPr id="3" name="TextBox 2">
            <a:extLst>
              <a:ext uri="{FF2B5EF4-FFF2-40B4-BE49-F238E27FC236}">
                <a16:creationId xmlns:a16="http://schemas.microsoft.com/office/drawing/2014/main" id="{61700E80-186F-18AD-2A5A-93BD3155A92A}"/>
              </a:ext>
            </a:extLst>
          </p:cNvPr>
          <p:cNvSpPr txBox="1"/>
          <p:nvPr/>
        </p:nvSpPr>
        <p:spPr>
          <a:xfrm>
            <a:off x="319782" y="973607"/>
            <a:ext cx="6108852" cy="1200329"/>
          </a:xfrm>
          <a:prstGeom prst="rect">
            <a:avLst/>
          </a:prstGeom>
          <a:noFill/>
        </p:spPr>
        <p:txBody>
          <a:bodyPr wrap="square">
            <a:spAutoFit/>
          </a:bodyPr>
          <a:lstStyle/>
          <a:p>
            <a:r>
              <a:rPr lang="en-US" b="1" dirty="0"/>
              <a:t>Research</a:t>
            </a:r>
            <a:r>
              <a:rPr lang="en-US" dirty="0"/>
              <a:t>: While you may have researched the companies you wish to work for as part of your job search strategy, it is time to go a level deeper in your research for the particular organization with which you are interviewing. </a:t>
            </a:r>
          </a:p>
        </p:txBody>
      </p:sp>
      <p:sp>
        <p:nvSpPr>
          <p:cNvPr id="7" name="TextBox 6">
            <a:extLst>
              <a:ext uri="{FF2B5EF4-FFF2-40B4-BE49-F238E27FC236}">
                <a16:creationId xmlns:a16="http://schemas.microsoft.com/office/drawing/2014/main" id="{A2351AEB-4C8D-1CF7-BE49-B591EFC7CE7D}"/>
              </a:ext>
            </a:extLst>
          </p:cNvPr>
          <p:cNvSpPr txBox="1"/>
          <p:nvPr/>
        </p:nvSpPr>
        <p:spPr>
          <a:xfrm>
            <a:off x="319782" y="2551836"/>
            <a:ext cx="6108852" cy="1477328"/>
          </a:xfrm>
          <a:prstGeom prst="rect">
            <a:avLst/>
          </a:prstGeom>
          <a:noFill/>
        </p:spPr>
        <p:txBody>
          <a:bodyPr wrap="square">
            <a:spAutoFit/>
          </a:bodyPr>
          <a:lstStyle/>
          <a:p>
            <a:r>
              <a:rPr lang="en-US" b="1" dirty="0"/>
              <a:t>Practice</a:t>
            </a:r>
            <a:r>
              <a:rPr lang="en-US" dirty="0"/>
              <a:t>: Practice your answers to common interview questions. Recruit a friend or colleague to perform a mock interview. By practicing interview questions and practicing interviewing, you gain confidence in your ability to answer questions coherently and effectively. </a:t>
            </a:r>
          </a:p>
        </p:txBody>
      </p:sp>
      <p:sp>
        <p:nvSpPr>
          <p:cNvPr id="10" name="TextBox 9">
            <a:extLst>
              <a:ext uri="{FF2B5EF4-FFF2-40B4-BE49-F238E27FC236}">
                <a16:creationId xmlns:a16="http://schemas.microsoft.com/office/drawing/2014/main" id="{EB1B907D-05B7-93C0-7004-D2F4AD053C02}"/>
              </a:ext>
            </a:extLst>
          </p:cNvPr>
          <p:cNvSpPr txBox="1"/>
          <p:nvPr/>
        </p:nvSpPr>
        <p:spPr>
          <a:xfrm>
            <a:off x="319782" y="4407065"/>
            <a:ext cx="6108852" cy="1477328"/>
          </a:xfrm>
          <a:prstGeom prst="rect">
            <a:avLst/>
          </a:prstGeom>
          <a:noFill/>
        </p:spPr>
        <p:txBody>
          <a:bodyPr wrap="square">
            <a:spAutoFit/>
          </a:bodyPr>
          <a:lstStyle/>
          <a:p>
            <a:r>
              <a:rPr lang="en-US" b="1" dirty="0"/>
              <a:t>Preparation</a:t>
            </a:r>
            <a:r>
              <a:rPr lang="en-US" dirty="0"/>
              <a:t>: Make sure that you are prepared for your interview. This means picking out clothes and shoes for your interview well ahead of time. Make certain that you have an interview kit that includes extra copies of your résumé, a notepad, a pen, and possibly an umbrella.</a:t>
            </a:r>
          </a:p>
        </p:txBody>
      </p:sp>
      <p:sp>
        <p:nvSpPr>
          <p:cNvPr id="15" name="TextBox 14">
            <a:extLst>
              <a:ext uri="{FF2B5EF4-FFF2-40B4-BE49-F238E27FC236}">
                <a16:creationId xmlns:a16="http://schemas.microsoft.com/office/drawing/2014/main" id="{45707127-C1CA-30B1-1DDD-49DE3F550966}"/>
              </a:ext>
            </a:extLst>
          </p:cNvPr>
          <p:cNvSpPr txBox="1"/>
          <p:nvPr/>
        </p:nvSpPr>
        <p:spPr>
          <a:xfrm>
            <a:off x="6428634" y="973607"/>
            <a:ext cx="5610047" cy="2585323"/>
          </a:xfrm>
          <a:prstGeom prst="rect">
            <a:avLst/>
          </a:prstGeom>
          <a:noFill/>
        </p:spPr>
        <p:txBody>
          <a:bodyPr wrap="square">
            <a:spAutoFit/>
          </a:bodyPr>
          <a:lstStyle/>
          <a:p>
            <a:r>
              <a:rPr lang="en-US" b="1" dirty="0"/>
              <a:t>Stay calm</a:t>
            </a:r>
            <a:r>
              <a:rPr lang="en-US" dirty="0"/>
              <a:t>: Stress is one of the most often-cited reasons why interviews are not successful. Researching, practicing, and preparing for an interview helps build your confidence and reduce stress. During the interview, maintain eye contact with the interviewer and make sure to pay close attention to the interviewer's questions by actively listening to the entire question and only answering it once the interviewer is finished speaking.</a:t>
            </a:r>
          </a:p>
        </p:txBody>
      </p:sp>
      <p:sp>
        <p:nvSpPr>
          <p:cNvPr id="17" name="TextBox 16">
            <a:extLst>
              <a:ext uri="{FF2B5EF4-FFF2-40B4-BE49-F238E27FC236}">
                <a16:creationId xmlns:a16="http://schemas.microsoft.com/office/drawing/2014/main" id="{0BF56090-1AAC-D70C-C19C-295668C7C8DE}"/>
              </a:ext>
            </a:extLst>
          </p:cNvPr>
          <p:cNvSpPr txBox="1"/>
          <p:nvPr/>
        </p:nvSpPr>
        <p:spPr>
          <a:xfrm>
            <a:off x="6428634" y="3789762"/>
            <a:ext cx="5610047" cy="1477328"/>
          </a:xfrm>
          <a:prstGeom prst="rect">
            <a:avLst/>
          </a:prstGeom>
          <a:noFill/>
        </p:spPr>
        <p:txBody>
          <a:bodyPr wrap="square">
            <a:spAutoFit/>
          </a:bodyPr>
          <a:lstStyle/>
          <a:p>
            <a:r>
              <a:rPr lang="en-US" b="1" dirty="0"/>
              <a:t>Build rapport</a:t>
            </a:r>
            <a:r>
              <a:rPr lang="en-US" dirty="0"/>
              <a:t>: Before the interview, write down the interviewer's name and use their name during the interview. If possible, research the interviewer online and note where they are located and any interests or hobbies they may have.</a:t>
            </a:r>
          </a:p>
        </p:txBody>
      </p:sp>
      <p:sp>
        <p:nvSpPr>
          <p:cNvPr id="19" name="TextBox 18">
            <a:extLst>
              <a:ext uri="{FF2B5EF4-FFF2-40B4-BE49-F238E27FC236}">
                <a16:creationId xmlns:a16="http://schemas.microsoft.com/office/drawing/2014/main" id="{4527BF9A-07C9-3051-5935-633A18AEE8F3}"/>
              </a:ext>
            </a:extLst>
          </p:cNvPr>
          <p:cNvSpPr txBox="1"/>
          <p:nvPr/>
        </p:nvSpPr>
        <p:spPr>
          <a:xfrm>
            <a:off x="6428634" y="5497922"/>
            <a:ext cx="5524666" cy="923330"/>
          </a:xfrm>
          <a:prstGeom prst="rect">
            <a:avLst/>
          </a:prstGeom>
          <a:noFill/>
        </p:spPr>
        <p:txBody>
          <a:bodyPr wrap="square">
            <a:spAutoFit/>
          </a:bodyPr>
          <a:lstStyle/>
          <a:p>
            <a:r>
              <a:rPr lang="en-US" b="1" dirty="0"/>
              <a:t>Follow-up</a:t>
            </a:r>
            <a:r>
              <a:rPr lang="en-US" dirty="0"/>
              <a:t>: Always follow-up an interview with a thank-you note or email reiterating your interest in the position. </a:t>
            </a:r>
          </a:p>
        </p:txBody>
      </p:sp>
    </p:spTree>
    <p:extLst>
      <p:ext uri="{BB962C8B-B14F-4D97-AF65-F5344CB8AC3E}">
        <p14:creationId xmlns:p14="http://schemas.microsoft.com/office/powerpoint/2010/main" val="60531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38CF-4E9D-BD8C-343C-3AB02A34F4E7}"/>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7BFBF6B-7DB3-6633-09EE-A48797072CA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4" name="Title 1">
            <a:extLst>
              <a:ext uri="{FF2B5EF4-FFF2-40B4-BE49-F238E27FC236}">
                <a16:creationId xmlns:a16="http://schemas.microsoft.com/office/drawing/2014/main" id="{510D819A-DFE8-CE8A-BA52-6E69DDA6CCB4}"/>
              </a:ext>
            </a:extLst>
          </p:cNvPr>
          <p:cNvSpPr>
            <a:spLocks noGrp="1"/>
          </p:cNvSpPr>
          <p:nvPr>
            <p:ph type="title"/>
          </p:nvPr>
        </p:nvSpPr>
        <p:spPr>
          <a:xfrm>
            <a:off x="1322317" y="268361"/>
            <a:ext cx="10630983" cy="705246"/>
          </a:xfrm>
        </p:spPr>
        <p:txBody>
          <a:bodyPr>
            <a:normAutofit/>
          </a:bodyPr>
          <a:lstStyle/>
          <a:p>
            <a:r>
              <a:rPr lang="en-US" dirty="0"/>
              <a:t>Negotiating benefits and compensation</a:t>
            </a:r>
          </a:p>
        </p:txBody>
      </p:sp>
      <p:sp>
        <p:nvSpPr>
          <p:cNvPr id="3" name="TextBox 2">
            <a:extLst>
              <a:ext uri="{FF2B5EF4-FFF2-40B4-BE49-F238E27FC236}">
                <a16:creationId xmlns:a16="http://schemas.microsoft.com/office/drawing/2014/main" id="{94A52C7C-E6AE-4AF2-6532-61B08D7346B3}"/>
              </a:ext>
            </a:extLst>
          </p:cNvPr>
          <p:cNvSpPr txBox="1"/>
          <p:nvPr/>
        </p:nvSpPr>
        <p:spPr>
          <a:xfrm>
            <a:off x="1322317" y="973607"/>
            <a:ext cx="6108852" cy="4708981"/>
          </a:xfrm>
          <a:prstGeom prst="rect">
            <a:avLst/>
          </a:prstGeom>
          <a:noFill/>
        </p:spPr>
        <p:txBody>
          <a:bodyPr wrap="square">
            <a:spAutoFit/>
          </a:bodyPr>
          <a:lstStyle/>
          <a:p>
            <a:r>
              <a:rPr lang="en-US" sz="2000" dirty="0"/>
              <a:t>After a successful interview, any offer of a job provides the opportunity for negotiation of terms that are the most beneficial to you, including:</a:t>
            </a:r>
          </a:p>
          <a:p>
            <a:pPr marL="285750" indent="-285750">
              <a:buFont typeface="Arial" panose="020B0604020202020204" pitchFamily="34" charset="0"/>
              <a:buChar char="•"/>
            </a:pPr>
            <a:r>
              <a:rPr lang="en-US" sz="2000" dirty="0"/>
              <a:t>Hiring bonus</a:t>
            </a:r>
          </a:p>
          <a:p>
            <a:pPr marL="285750" indent="-285750">
              <a:buFont typeface="Arial" panose="020B0604020202020204" pitchFamily="34" charset="0"/>
              <a:buChar char="•"/>
            </a:pPr>
            <a:r>
              <a:rPr lang="en-US" sz="2000" dirty="0"/>
              <a:t>Vacation time</a:t>
            </a:r>
          </a:p>
          <a:p>
            <a:pPr marL="285750" indent="-285750">
              <a:buFont typeface="Arial" panose="020B0604020202020204" pitchFamily="34" charset="0"/>
              <a:buChar char="•"/>
            </a:pPr>
            <a:r>
              <a:rPr lang="en-US" sz="2000" dirty="0"/>
              <a:t>Timing of your first review</a:t>
            </a:r>
          </a:p>
          <a:p>
            <a:pPr marL="285750" indent="-285750">
              <a:buFont typeface="Arial" panose="020B0604020202020204" pitchFamily="34" charset="0"/>
              <a:buChar char="•"/>
            </a:pPr>
            <a:r>
              <a:rPr lang="en-US" sz="2000" dirty="0"/>
              <a:t>Relocation costs</a:t>
            </a:r>
          </a:p>
          <a:p>
            <a:pPr marL="285750" indent="-285750">
              <a:buFont typeface="Arial" panose="020B0604020202020204" pitchFamily="34" charset="0"/>
              <a:buChar char="•"/>
            </a:pPr>
            <a:r>
              <a:rPr lang="en-US" sz="2000" dirty="0"/>
              <a:t>Flexible work schedule</a:t>
            </a:r>
          </a:p>
          <a:p>
            <a:pPr marL="285750" indent="-285750">
              <a:buFont typeface="Arial" panose="020B0604020202020204" pitchFamily="34" charset="0"/>
              <a:buChar char="•"/>
            </a:pPr>
            <a:r>
              <a:rPr lang="en-US" sz="2000" dirty="0"/>
              <a:t>Goals and achievement bonuses</a:t>
            </a:r>
          </a:p>
          <a:p>
            <a:pPr marL="285750" indent="-285750">
              <a:buFont typeface="Arial" panose="020B0604020202020204" pitchFamily="34" charset="0"/>
              <a:buChar char="•"/>
            </a:pPr>
            <a:r>
              <a:rPr lang="en-US" sz="2000" dirty="0"/>
              <a:t>Stock options or units</a:t>
            </a:r>
          </a:p>
          <a:p>
            <a:pPr marL="285750" indent="-285750">
              <a:buFont typeface="Arial" panose="020B0604020202020204" pitchFamily="34" charset="0"/>
              <a:buChar char="•"/>
            </a:pPr>
            <a:r>
              <a:rPr lang="en-US" sz="2000" dirty="0"/>
              <a:t>Retirement benefits</a:t>
            </a:r>
          </a:p>
          <a:p>
            <a:pPr marL="285750" indent="-285750">
              <a:buFont typeface="Arial" panose="020B0604020202020204" pitchFamily="34" charset="0"/>
              <a:buChar char="•"/>
            </a:pPr>
            <a:r>
              <a:rPr lang="en-US" sz="2000" dirty="0"/>
              <a:t>Health and wellness benefits</a:t>
            </a:r>
          </a:p>
          <a:p>
            <a:pPr marL="285750" indent="-285750">
              <a:buFont typeface="Arial" panose="020B0604020202020204" pitchFamily="34" charset="0"/>
              <a:buChar char="•"/>
            </a:pPr>
            <a:r>
              <a:rPr lang="en-US" sz="2000" dirty="0"/>
              <a:t>Insurance programs</a:t>
            </a:r>
          </a:p>
          <a:p>
            <a:pPr marL="285750" indent="-285750">
              <a:buFont typeface="Arial" panose="020B0604020202020204" pitchFamily="34" charset="0"/>
              <a:buChar char="•"/>
            </a:pPr>
            <a:r>
              <a:rPr lang="en-US" sz="2000" dirty="0"/>
              <a:t>Educational reimbursement and training</a:t>
            </a:r>
          </a:p>
          <a:p>
            <a:pPr marL="285750" indent="-285750">
              <a:buFont typeface="Arial" panose="020B0604020202020204" pitchFamily="34" charset="0"/>
              <a:buChar char="•"/>
            </a:pPr>
            <a:r>
              <a:rPr lang="en-US" sz="2000" dirty="0"/>
              <a:t>Perks</a:t>
            </a:r>
          </a:p>
        </p:txBody>
      </p:sp>
    </p:spTree>
    <p:extLst>
      <p:ext uri="{BB962C8B-B14F-4D97-AF65-F5344CB8AC3E}">
        <p14:creationId xmlns:p14="http://schemas.microsoft.com/office/powerpoint/2010/main" val="1638543878"/>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692</TotalTime>
  <Words>1622</Words>
  <Application>Microsoft Office PowerPoint</Application>
  <PresentationFormat>Widescreen</PresentationFormat>
  <Paragraphs>207</Paragraphs>
  <Slides>14</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Aptos</vt:lpstr>
      <vt:lpstr>Aptos Display</vt:lpstr>
      <vt:lpstr>Arial</vt:lpstr>
      <vt:lpstr>Calibri</vt:lpstr>
      <vt:lpstr>Tenorite</vt:lpstr>
      <vt:lpstr>Trebuchet MS</vt:lpstr>
      <vt:lpstr>Custom</vt:lpstr>
      <vt:lpstr>Custom Design</vt:lpstr>
      <vt:lpstr>Learn Power BI: Chapter 14  Putting Your Knowledge to Use </vt:lpstr>
      <vt:lpstr>Lesson Plan</vt:lpstr>
      <vt:lpstr>Understanding the business intelligence opportunity</vt:lpstr>
      <vt:lpstr>Understanding the types of business intelligence jobs and roles</vt:lpstr>
      <vt:lpstr>Growing your job and career</vt:lpstr>
      <vt:lpstr>Understanding the employment and career opportunities</vt:lpstr>
      <vt:lpstr>Job Search Strategies</vt:lpstr>
      <vt:lpstr>Interviewing Tips</vt:lpstr>
      <vt:lpstr>Negotiating benefits and compensation</vt:lpstr>
      <vt:lpstr>Continuing your journey</vt:lpstr>
      <vt:lpstr>PowerPoint Presentation</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2025-05-18T16:54:37Z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