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60" r:id="rId2"/>
    <p:sldId id="273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4D889-F570-41F4-9ECD-70D0F53E0C08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BEE00-F12D-472F-8E13-364B4B0E1E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DB7FF9-0C81-44BE-8ABD-8981B3CE863C}" type="datetimeFigureOut">
              <a:rPr lang="en-US" smtClean="0"/>
              <a:pPr/>
              <a:t>6/21/2015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CA6E3C-2D61-4BE3-AEB9-51CCDF5B1FA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windows/install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286124"/>
            <a:ext cx="7851648" cy="1571636"/>
          </a:xfrm>
        </p:spPr>
        <p:txBody>
          <a:bodyPr>
            <a:normAutofit fontScale="90000"/>
          </a:bodyPr>
          <a:lstStyle/>
          <a:p>
            <a:r>
              <a:rPr lang="en-IN" sz="5000" dirty="0" smtClean="0">
                <a:solidFill>
                  <a:srgbClr val="002060"/>
                </a:solidFill>
              </a:rPr>
              <a:t>Learn SQL in Practical &amp; </a:t>
            </a:r>
            <a:r>
              <a:rPr lang="en-IN" sz="5000" dirty="0" err="1" smtClean="0">
                <a:solidFill>
                  <a:srgbClr val="002060"/>
                </a:solidFill>
              </a:rPr>
              <a:t>DataBase</a:t>
            </a:r>
            <a:r>
              <a:rPr lang="en-IN" sz="5000" dirty="0" smtClean="0">
                <a:solidFill>
                  <a:srgbClr val="002060"/>
                </a:solidFill>
              </a:rPr>
              <a:t> Testing from Scratch</a:t>
            </a:r>
            <a:endParaRPr lang="en-IN" sz="5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14290"/>
            <a:ext cx="7854696" cy="16950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2015-04-19_12-50-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0"/>
            <a:ext cx="3742857" cy="24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7786742" cy="485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1"/>
            <a:ext cx="8572560" cy="539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9"/>
            <a:ext cx="8358246" cy="532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214423"/>
            <a:ext cx="7429552" cy="511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5"/>
            <a:ext cx="7500990" cy="518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7715304" cy="532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FAQ’s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 do not have any knowledge on SQL concepts  or Database Testing. Will this course helps me to get through all the concepts?</a:t>
            </a:r>
          </a:p>
          <a:p>
            <a:r>
              <a:rPr lang="en-IN" dirty="0" smtClean="0"/>
              <a:t>What kind of approach you follow in Teaching this course?</a:t>
            </a:r>
          </a:p>
          <a:p>
            <a:r>
              <a:rPr lang="en-IN" dirty="0" smtClean="0"/>
              <a:t> Course Syllabus – More than 60+ Top class Videos</a:t>
            </a:r>
          </a:p>
          <a:p>
            <a:r>
              <a:rPr lang="en-IN" dirty="0" smtClean="0"/>
              <a:t>Are videos provided for Life Time?</a:t>
            </a:r>
          </a:p>
          <a:p>
            <a:r>
              <a:rPr lang="en-IN" dirty="0" smtClean="0"/>
              <a:t>Will you provide any Material or code for references?</a:t>
            </a:r>
          </a:p>
          <a:p>
            <a:r>
              <a:rPr lang="en-IN" dirty="0" smtClean="0"/>
              <a:t>How about Practise Exercises ,Interview Questions and </a:t>
            </a:r>
            <a:r>
              <a:rPr lang="en-IN" smtClean="0"/>
              <a:t>Resume Preparation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Basic Terminologies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b="1" i="1" dirty="0" smtClean="0"/>
              <a:t>What is Database?</a:t>
            </a:r>
          </a:p>
          <a:p>
            <a:r>
              <a:rPr lang="en-IN" sz="3600" dirty="0" smtClean="0"/>
              <a:t>A database is a collection of information that is organized so that it can easily be accessed, managed, and updated</a:t>
            </a:r>
            <a:r>
              <a:rPr lang="en-IN" sz="3600" dirty="0" smtClean="0"/>
              <a:t>.</a:t>
            </a:r>
          </a:p>
          <a:p>
            <a:endParaRPr lang="en-IN" dirty="0" smtClean="0"/>
          </a:p>
          <a:p>
            <a:r>
              <a:rPr lang="en-IN" sz="4000" i="1" dirty="0" smtClean="0"/>
              <a:t>What </a:t>
            </a:r>
            <a:r>
              <a:rPr lang="en-IN" sz="4000" i="1" dirty="0" err="1" smtClean="0"/>
              <a:t>DataBase</a:t>
            </a:r>
            <a:r>
              <a:rPr lang="en-IN" sz="4000" i="1" dirty="0" smtClean="0"/>
              <a:t> consists of ?</a:t>
            </a:r>
            <a:endParaRPr lang="en-IN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Database is collection of Tables</a:t>
            </a:r>
          </a:p>
          <a:p>
            <a:r>
              <a:rPr lang="en-IN" sz="3600" dirty="0" smtClean="0"/>
              <a:t>A table is a collection of related data entries and it consists of columns and rows</a:t>
            </a:r>
            <a:r>
              <a:rPr lang="en-IN" sz="3600" dirty="0" smtClean="0"/>
              <a:t>.</a:t>
            </a:r>
          </a:p>
          <a:p>
            <a:r>
              <a:rPr lang="en-IN" sz="3600" dirty="0" smtClean="0"/>
              <a:t>Each row is treated as Record</a:t>
            </a:r>
            <a:endParaRPr lang="en-IN" sz="3600" dirty="0" smtClean="0"/>
          </a:p>
          <a:p>
            <a:r>
              <a:rPr lang="en-IN" sz="3600" dirty="0" smtClean="0"/>
              <a:t>Why </a:t>
            </a:r>
            <a:r>
              <a:rPr lang="en-IN" sz="3600" dirty="0" smtClean="0"/>
              <a:t>Database store information in Tables?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smtClean="0"/>
              <a:t>SQL ??</a:t>
            </a:r>
          </a:p>
          <a:p>
            <a:r>
              <a:rPr lang="en-IN" dirty="0" smtClean="0"/>
              <a:t>SQL stands for Structured Query Language</a:t>
            </a:r>
          </a:p>
          <a:p>
            <a:r>
              <a:rPr lang="en-IN" dirty="0" smtClean="0"/>
              <a:t>SQL is used to communicate with a database. </a:t>
            </a:r>
          </a:p>
          <a:p>
            <a:r>
              <a:rPr lang="en-IN" dirty="0" smtClean="0"/>
              <a:t>SQL can execute queries against a database</a:t>
            </a:r>
          </a:p>
          <a:p>
            <a:r>
              <a:rPr lang="en-IN" dirty="0" smtClean="0"/>
              <a:t>SQL can retrieve data from a database</a:t>
            </a:r>
          </a:p>
          <a:p>
            <a:r>
              <a:rPr lang="en-IN" dirty="0" smtClean="0"/>
              <a:t>SQL can insert records in a database</a:t>
            </a:r>
          </a:p>
          <a:p>
            <a:r>
              <a:rPr lang="en-IN" dirty="0" smtClean="0"/>
              <a:t>SQL can update records in a database</a:t>
            </a:r>
          </a:p>
          <a:p>
            <a:r>
              <a:rPr lang="en-IN" dirty="0" smtClean="0"/>
              <a:t>SQL can delete records from a database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SQL can create new databases</a:t>
            </a:r>
          </a:p>
          <a:p>
            <a:r>
              <a:rPr lang="en-IN" sz="3200" dirty="0" smtClean="0"/>
              <a:t>SQL can create new tables in a database</a:t>
            </a:r>
          </a:p>
          <a:p>
            <a:r>
              <a:rPr lang="en-IN" sz="3200" dirty="0" smtClean="0"/>
              <a:t>SQL can create stored procedures in a </a:t>
            </a:r>
            <a:r>
              <a:rPr lang="en-IN" sz="3200" dirty="0" smtClean="0"/>
              <a:t>database</a:t>
            </a:r>
          </a:p>
          <a:p>
            <a:r>
              <a:rPr lang="en-IN" sz="3200" dirty="0" smtClean="0"/>
              <a:t>SQL can delete records from a </a:t>
            </a:r>
            <a:r>
              <a:rPr lang="en-IN" sz="3200" dirty="0" smtClean="0"/>
              <a:t>database</a:t>
            </a:r>
            <a:endParaRPr lang="en-IN" sz="3200" dirty="0" smtClean="0"/>
          </a:p>
          <a:p>
            <a:r>
              <a:rPr lang="en-IN" sz="3200" dirty="0" smtClean="0"/>
              <a:t>SQL can create views in a database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DBMS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What is Database Management system?</a:t>
            </a:r>
          </a:p>
          <a:p>
            <a:r>
              <a:rPr lang="en-IN" sz="3200" dirty="0" smtClean="0"/>
              <a:t>It is software through which we execute </a:t>
            </a:r>
            <a:r>
              <a:rPr lang="en-IN" sz="3200" dirty="0" err="1" smtClean="0"/>
              <a:t>sql</a:t>
            </a:r>
            <a:r>
              <a:rPr lang="en-IN" sz="3200" dirty="0" smtClean="0"/>
              <a:t> queries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3200" dirty="0" smtClean="0"/>
              <a:t>There are many such databases like  - Oracle, Microsoft SQL Server, </a:t>
            </a:r>
            <a:r>
              <a:rPr lang="en-IN" sz="3200" dirty="0" err="1" smtClean="0"/>
              <a:t>SQLite</a:t>
            </a:r>
            <a:r>
              <a:rPr lang="en-IN" sz="3200" dirty="0" smtClean="0"/>
              <a:t> and many others are examples of such.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MYSQL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MYSQL is one of the Database management System</a:t>
            </a:r>
          </a:p>
          <a:p>
            <a:r>
              <a:rPr lang="en-IN" sz="2800" dirty="0" smtClean="0"/>
              <a:t>It is open source </a:t>
            </a:r>
            <a:r>
              <a:rPr lang="en-IN" sz="2800" dirty="0" err="1" smtClean="0"/>
              <a:t>dbms</a:t>
            </a:r>
            <a:r>
              <a:rPr lang="en-IN" sz="2800" dirty="0" smtClean="0"/>
              <a:t> and you can use it for free</a:t>
            </a:r>
          </a:p>
          <a:p>
            <a:r>
              <a:rPr lang="en-IN" sz="2800" dirty="0" smtClean="0"/>
              <a:t>Runs on various platforms , And have good performance </a:t>
            </a:r>
            <a:r>
              <a:rPr lang="en-IN" sz="2800" dirty="0" smtClean="0"/>
              <a:t>results</a:t>
            </a:r>
          </a:p>
          <a:p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This course is </a:t>
            </a:r>
            <a:r>
              <a:rPr lang="en-IN" sz="2800" dirty="0" err="1" smtClean="0"/>
              <a:t>completly</a:t>
            </a:r>
            <a:r>
              <a:rPr lang="en-IN" sz="2800" dirty="0" smtClean="0"/>
              <a:t> based upon MYSQL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 MYSQL  complete Product  from</a:t>
            </a:r>
          </a:p>
          <a:p>
            <a:endParaRPr lang="en-IN" dirty="0" smtClean="0"/>
          </a:p>
          <a:p>
            <a:r>
              <a:rPr lang="en-IN" dirty="0" smtClean="0">
                <a:hlinkClick r:id="rId2"/>
              </a:rPr>
              <a:t>https://dev.mysql.com/downloads/windows/installer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335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Learn SQL in Practical &amp; DataBase Testing from Scratch</vt:lpstr>
      <vt:lpstr>Course FAQ’s</vt:lpstr>
      <vt:lpstr> Basic Terminologies :</vt:lpstr>
      <vt:lpstr>Slide 4</vt:lpstr>
      <vt:lpstr>SQL Introduction</vt:lpstr>
      <vt:lpstr> </vt:lpstr>
      <vt:lpstr>DBMS Introduction</vt:lpstr>
      <vt:lpstr>                    MYSQL 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Agenda :</dc:title>
  <dc:creator>venkatesh</dc:creator>
  <cp:lastModifiedBy>venkatesh</cp:lastModifiedBy>
  <cp:revision>43</cp:revision>
  <dcterms:created xsi:type="dcterms:W3CDTF">2015-04-21T03:05:34Z</dcterms:created>
  <dcterms:modified xsi:type="dcterms:W3CDTF">2015-06-21T10:44:24Z</dcterms:modified>
</cp:coreProperties>
</file>