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DDA392-1D4E-4892-AA23-B759B2A9C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C2CF7-8E22-43EB-B618-6EB2C2A3A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E596-0C26-4FE0-96A2-0578DDEE46E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4E572-D7AC-4CDC-9FF2-43F682E502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DD3F-E0EA-4B2B-AC80-B37BF6736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304D-6B3D-423C-9538-05603993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B2FE-29DF-430E-A605-448B2CDE836C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F275-8E47-431F-BF39-A54424BF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4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1DC-24BA-4366-9AEA-317BBA58F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DFD3-28B5-4C49-9D18-CAC9A4D7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13E5-7EEB-47E5-B0E9-46E2B8F7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592D-DB46-4CBE-8F4C-DBC1FADFB3F3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A156-F847-40B6-A6C0-272592A9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60B-8174-4B1E-B68A-88EAE977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CBF-E8EA-42D1-929B-231D455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CE420-265C-431B-B21F-66AA5984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53EC-1FF9-42C9-BFD1-43AB8FC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DBB-2511-4598-8DAA-0799531C4BEC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1DAB-5407-4081-B9CB-4021C75B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B6E1-5EFA-4375-AD6C-C840E8A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A264-2553-4926-96C6-4A0EE4C0B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19DA-446D-4850-BCBB-5C523263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AE67-30CA-410A-8D73-F9B8D59B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D1C-CC93-47D2-8029-4CD7BDF1B198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3933-B983-45E4-93A5-B4A4593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FD23-697B-4BAB-9583-8454084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94E-F4DB-48F6-AC22-E7645071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4383-03EE-4C29-B2CC-D089B34A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7989-1A8E-4D3F-A407-20B0031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1C87-1F8B-418D-8461-FCFE1C503984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A2AD-5CF3-448D-A85D-E2150FC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9D45-3317-43C9-A9D1-A719A82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11AC-42C9-44CE-A629-F3A49F0A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5D8C-ADBB-4C0C-B5B3-13F40C2A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553D-04C5-4F2F-A1BA-7E02070A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9B50-563F-4ADC-9C92-39183B6C3FE0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E0CD-C459-4CDD-8B1A-1250C99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F16C-9D46-4F27-B53F-7EA685F4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B72-D082-4F7F-AC8F-A64E8D43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9514-75E3-4F43-8688-122F9B29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2BE8C-EEC2-4888-9663-D03C5CF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4B799-3235-4C0F-871A-9EDE765F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5D4-1F58-438F-9B54-EC8A899945E0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CA5A-1850-4823-A46B-0AABDF9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E51D-BC06-49F7-B3B6-2E9D1268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05B9-8CE1-4E51-8774-610109DC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68CB-8B0E-48AA-9F0F-C8DC7A3E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BC222-38D1-4716-A4CD-6DC8A6D8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B734A-85F3-4BC5-BB61-A0D91356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90EC3-4165-4202-8B41-5C605A6D2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784B1-3D97-447B-BD26-1488659F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87B7-0030-423B-B4DA-39692D379B90}" type="datetime1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12513-1AC7-43E3-96BF-2D2042A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B799-790D-4440-8417-49266E33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86B-5B2B-48EF-A530-C9F2AA0D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F4A9D-BAD8-45EB-AD9A-3512C20E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57DB-1314-4E44-9B07-DA4793FE4689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C738-E504-4C59-8FDB-32BDF37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4317-C7C9-4C6C-B1AC-A77037F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FF965-7185-43CE-A933-0E860BF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AE6-A2D5-402D-A48B-775C84F5DA86}" type="datetime1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D9034-CE8B-41B5-9ADB-40AD5D48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CC36-6FE8-48E4-A1D6-EF986C8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58C-888B-40C7-975E-67A61F01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DC90-ADA4-4DC6-A039-B0E954D2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299E-6085-49BC-907E-3F0F7BC3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274A-AF06-4CF5-8FEB-DBF06757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6CBF-345A-479F-8536-7EE5957F5A80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C3DB-E18E-43D7-B1C5-E428F52D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3DAA-6F62-418F-887B-D6416B7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47C-A1C3-4CE6-881E-C1E5A6EB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BBCD-FB02-4329-9385-E6B24B78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90F5-9043-4C02-9DED-F7F38055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A3A4-E877-4FFE-A02C-73DCF1E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0970-8103-4C36-BD2E-B021370DE62B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8722-E05E-4C60-8C55-A42A6264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8D59-D0EB-49A1-A3E6-04B16581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90A08-2288-4198-9EE1-9934027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77E0-810F-4709-867C-05C93A27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C38D-267A-47A1-8402-FE06EB159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760D-E4FC-4422-B641-A67FFE2051EE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47A4-638A-4FF6-A6B8-A1F63DA4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D125-6088-4D55-BED1-E2C89577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0094-88CF-4837-A9AE-EEEDDE0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60929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entirejava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879C6-2CA3-4315-B04B-D02DF66B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0094-88CF-4837-A9AE-EEEDDE0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60929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entirejava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8D679-111B-4576-9B65-E0066759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9A467-1D64-4E81-9E36-EF4AF4E9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9E923-84A6-42E3-88AA-A3EB5BEC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13</cp:revision>
  <dcterms:created xsi:type="dcterms:W3CDTF">2018-10-29T11:13:09Z</dcterms:created>
  <dcterms:modified xsi:type="dcterms:W3CDTF">2018-12-18T09:47:10Z</dcterms:modified>
</cp:coreProperties>
</file>