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DDA392-1D4E-4892-AA23-B759B2A9C7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C2CF7-8E22-43EB-B618-6EB2C2A3AE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0E596-0C26-4FE0-96A2-0578DDEE46E6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4E572-D7AC-4CDC-9FF2-43F682E502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DD3F-E0EA-4B2B-AC80-B37BF67365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D304D-6B3D-423C-9538-05603993D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427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B2FE-29DF-430E-A605-448B2CDE836C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BF275-8E47-431F-BF39-A54424BFB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47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C1DC-24BA-4366-9AEA-317BBA58F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DFD3-28B5-4C49-9D18-CAC9A4D70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13E5-7EEB-47E5-B0E9-46E2B8F7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592D-DB46-4CBE-8F4C-DBC1FADFB3F3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A156-F847-40B6-A6C0-272592A9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C660B-8174-4B1E-B68A-88EAE977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3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1CBF-E8EA-42D1-929B-231D4559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CE420-265C-431B-B21F-66AA5984D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53EC-1FF9-42C9-BFD1-43AB8FC8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1EDBB-2511-4598-8DAA-0799531C4BEC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1DAB-5407-4081-B9CB-4021C75B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0B6E1-5EFA-4375-AD6C-C840E8A4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8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0A264-2553-4926-96C6-4A0EE4C0B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F19DA-446D-4850-BCBB-5C523263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2AE67-30CA-410A-8D73-F9B8D59B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D1C-CC93-47D2-8029-4CD7BDF1B198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3933-B983-45E4-93A5-B4A4593F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FD23-697B-4BAB-9583-84540847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8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94E-F4DB-48F6-AC22-E7645071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4383-03EE-4C29-B2CC-D089B34A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B7989-1A8E-4D3F-A407-20B0031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1C87-1F8B-418D-8461-FCFE1C503984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FA2AD-5CF3-448D-A85D-E2150FCE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9D45-3317-43C9-A9D1-A719A826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11AC-42C9-44CE-A629-F3A49F0A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5D8C-ADBB-4C0C-B5B3-13F40C2A3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553D-04C5-4F2F-A1BA-7E02070A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9B50-563F-4ADC-9C92-39183B6C3FE0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E0CD-C459-4CDD-8B1A-1250C99E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2F16C-9D46-4F27-B53F-7EA685F4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CB72-D082-4F7F-AC8F-A64E8D43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9514-75E3-4F43-8688-122F9B297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2BE8C-EEC2-4888-9663-D03C5CF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4B799-3235-4C0F-871A-9EDE765F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65D4-1F58-438F-9B54-EC8A899945E0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FCA5A-1850-4823-A46B-0AABDF9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E51D-BC06-49F7-B3B6-2E9D1268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05B9-8CE1-4E51-8774-610109DC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68CB-8B0E-48AA-9F0F-C8DC7A3E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BC222-38D1-4716-A4CD-6DC8A6D8A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B734A-85F3-4BC5-BB61-A0D91356A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90EC3-4165-4202-8B41-5C605A6D2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784B1-3D97-447B-BD26-1488659F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87B7-0030-423B-B4DA-39692D379B90}" type="datetime1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12513-1AC7-43E3-96BF-2D2042AE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CB799-790D-4440-8417-49266E33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D86B-5B2B-48EF-A530-C9F2AA0D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F4A9D-BAD8-45EB-AD9A-3512C20E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457DB-1314-4E44-9B07-DA4793FE4689}" type="datetime1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AC738-E504-4C59-8FDB-32BDF37A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C4317-C7C9-4C6C-B1AC-A77037F6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FF965-7185-43CE-A933-0E860BFF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3AE6-A2D5-402D-A48B-775C84F5DA86}" type="datetime1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D9034-CE8B-41B5-9ADB-40AD5D48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CC36-6FE8-48E4-A1D6-EF986C8E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158C-888B-40C7-975E-67A61F01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DC90-ADA4-4DC6-A039-B0E954D2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1299E-6085-49BC-907E-3F0F7BC3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274A-AF06-4CF5-8FEB-DBF06757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26CBF-345A-479F-8536-7EE5957F5A80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8C3DB-E18E-43D7-B1C5-E428F52D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33DAA-6F62-418F-887B-D6416B73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647C-A1C3-4CE6-881E-C1E5A6EB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BBCD-FB02-4329-9385-E6B24B78F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590F5-9043-4C02-9DED-F7F38055F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A3A4-E877-4FFE-A02C-73DCF1E6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0970-8103-4C36-BD2E-B021370DE62B}" type="datetime1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8722-E05E-4C60-8C55-A42A6264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entirejava.com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08D59-D0EB-49A1-A3E6-04B16581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6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90A08-2288-4198-9EE1-99340274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77E0-810F-4709-867C-05C93A279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C38D-267A-47A1-8402-FE06EB159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0760D-E4FC-4422-B641-A67FFE2051EE}" type="datetime1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47A4-638A-4FF6-A6B8-A1F63DA4D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entirejava.com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D125-6088-4D55-BED1-E2C89577D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C4E9-D3B5-4012-9AF0-9A08609B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1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0094-88CF-4837-A9AE-EEEDDE0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60929"/>
            <a:ext cx="4114800" cy="36512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entirejava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F80BD-6173-4432-849B-0693F90D6FA9}"/>
              </a:ext>
            </a:extLst>
          </p:cNvPr>
          <p:cNvSpPr txBox="1"/>
          <p:nvPr/>
        </p:nvSpPr>
        <p:spPr>
          <a:xfrm>
            <a:off x="4437214" y="431946"/>
            <a:ext cx="3561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Use </a:t>
            </a:r>
            <a:r>
              <a:rPr lang="en-US" sz="2800" b="1" dirty="0" err="1"/>
              <a:t>Autowiring</a:t>
            </a:r>
            <a:r>
              <a:rPr lang="en-US" sz="2800" b="1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5A785-9BEA-4EDF-93ED-93CB71C3DF66}"/>
              </a:ext>
            </a:extLst>
          </p:cNvPr>
          <p:cNvSpPr txBox="1"/>
          <p:nvPr/>
        </p:nvSpPr>
        <p:spPr>
          <a:xfrm>
            <a:off x="450166" y="1420837"/>
            <a:ext cx="115355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Save you lot of typing and there by increasing the development time.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If a new dependent property is added in the bean, no change required in the config file.</a:t>
            </a:r>
          </a:p>
        </p:txBody>
      </p:sp>
    </p:spTree>
    <p:extLst>
      <p:ext uri="{BB962C8B-B14F-4D97-AF65-F5344CB8AC3E}">
        <p14:creationId xmlns:p14="http://schemas.microsoft.com/office/powerpoint/2010/main" val="86931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00094-88CF-4837-A9AE-EEEDDE0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060929"/>
            <a:ext cx="4114800" cy="365125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entirejava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F80BD-6173-4432-849B-0693F90D6FA9}"/>
              </a:ext>
            </a:extLst>
          </p:cNvPr>
          <p:cNvSpPr txBox="1"/>
          <p:nvPr/>
        </p:nvSpPr>
        <p:spPr>
          <a:xfrm>
            <a:off x="3964459" y="431946"/>
            <a:ext cx="450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Not to Use </a:t>
            </a:r>
            <a:r>
              <a:rPr lang="en-US" sz="2800" b="1" dirty="0" err="1"/>
              <a:t>Autowiring</a:t>
            </a:r>
            <a:r>
              <a:rPr lang="en-US" sz="2800" b="1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5A785-9BEA-4EDF-93ED-93CB71C3DF66}"/>
              </a:ext>
            </a:extLst>
          </p:cNvPr>
          <p:cNvSpPr txBox="1"/>
          <p:nvPr/>
        </p:nvSpPr>
        <p:spPr>
          <a:xfrm>
            <a:off x="450166" y="1420837"/>
            <a:ext cx="115355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Autowiring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 cannot be used on Primitive or String values.</a:t>
            </a:r>
          </a:p>
          <a:p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Explicit dependencies will override </a:t>
            </a:r>
            <a:r>
              <a:rPr lang="en-US" sz="3200" dirty="0" err="1">
                <a:solidFill>
                  <a:schemeClr val="bg2">
                    <a:lumMod val="25000"/>
                  </a:schemeClr>
                </a:solidFill>
              </a:rPr>
              <a:t>autowiring</a:t>
            </a:r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32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Wiring information may not be available for tools that auto generate the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347045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6291</TotalTime>
  <Words>77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Karthikeya .</dc:creator>
  <cp:lastModifiedBy>Karthikeya .</cp:lastModifiedBy>
  <cp:revision>12</cp:revision>
  <dcterms:created xsi:type="dcterms:W3CDTF">2018-10-29T11:13:09Z</dcterms:created>
  <dcterms:modified xsi:type="dcterms:W3CDTF">2018-11-27T17:09:40Z</dcterms:modified>
</cp:coreProperties>
</file>