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DDA392-1D4E-4892-AA23-B759B2A9C7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entirejava.com</a:t>
            </a:r>
          </a:p>
        </p:txBody>
      </p:sp>
      <p:sp>
        <p:nvSpPr>
          <p:cNvPr id="3" name="Date Placeholder 2">
            <a:extLst>
              <a:ext uri="{FF2B5EF4-FFF2-40B4-BE49-F238E27FC236}">
                <a16:creationId xmlns:a16="http://schemas.microsoft.com/office/drawing/2014/main" id="{BC3C2CF7-8E22-43EB-B618-6EB2C2A3AE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30E596-0C26-4FE0-96A2-0578DDEE46E6}" type="datetimeFigureOut">
              <a:rPr lang="en-US" smtClean="0"/>
              <a:t>11/19/2018</a:t>
            </a:fld>
            <a:endParaRPr lang="en-US"/>
          </a:p>
        </p:txBody>
      </p:sp>
      <p:sp>
        <p:nvSpPr>
          <p:cNvPr id="4" name="Footer Placeholder 3">
            <a:extLst>
              <a:ext uri="{FF2B5EF4-FFF2-40B4-BE49-F238E27FC236}">
                <a16:creationId xmlns:a16="http://schemas.microsoft.com/office/drawing/2014/main" id="{8B14E572-D7AC-4CDC-9FF2-43F682E502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entirejava.com</a:t>
            </a:r>
          </a:p>
        </p:txBody>
      </p:sp>
      <p:sp>
        <p:nvSpPr>
          <p:cNvPr id="5" name="Slide Number Placeholder 4">
            <a:extLst>
              <a:ext uri="{FF2B5EF4-FFF2-40B4-BE49-F238E27FC236}">
                <a16:creationId xmlns:a16="http://schemas.microsoft.com/office/drawing/2014/main" id="{65D5DD3F-E0EA-4B2B-AC80-B37BF67365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3D304D-6B3D-423C-9538-05603993DFAC}" type="slidenum">
              <a:rPr lang="en-US" smtClean="0"/>
              <a:t>‹#›</a:t>
            </a:fld>
            <a:endParaRPr lang="en-US"/>
          </a:p>
        </p:txBody>
      </p:sp>
    </p:spTree>
    <p:extLst>
      <p:ext uri="{BB962C8B-B14F-4D97-AF65-F5344CB8AC3E}">
        <p14:creationId xmlns:p14="http://schemas.microsoft.com/office/powerpoint/2010/main" val="16865427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entirejava.com</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9B2FE-29DF-430E-A605-448B2CDE836C}" type="datetimeFigureOut">
              <a:rPr lang="en-US" smtClean="0"/>
              <a:t>11/19/2018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entirejava.com</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9BF275-8E47-431F-BF39-A54424BFB171}" type="slidenum">
              <a:rPr lang="en-US" smtClean="0"/>
              <a:t>‹#›</a:t>
            </a:fld>
            <a:endParaRPr lang="en-US"/>
          </a:p>
        </p:txBody>
      </p:sp>
    </p:spTree>
    <p:extLst>
      <p:ext uri="{BB962C8B-B14F-4D97-AF65-F5344CB8AC3E}">
        <p14:creationId xmlns:p14="http://schemas.microsoft.com/office/powerpoint/2010/main" val="29638147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EC1DC-24BA-4366-9AEA-317BBA58F9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9EDFD3-28B5-4C49-9D18-CAC9A4D700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B013E5-7EEB-47E5-B0E9-46E2B8F79787}"/>
              </a:ext>
            </a:extLst>
          </p:cNvPr>
          <p:cNvSpPr>
            <a:spLocks noGrp="1"/>
          </p:cNvSpPr>
          <p:nvPr>
            <p:ph type="dt" sz="half" idx="10"/>
          </p:nvPr>
        </p:nvSpPr>
        <p:spPr/>
        <p:txBody>
          <a:bodyPr/>
          <a:lstStyle/>
          <a:p>
            <a:fld id="{3472592D-DB46-4CBE-8F4C-DBC1FADFB3F3}" type="datetime1">
              <a:rPr lang="en-US" smtClean="0"/>
              <a:t>11/19/2018</a:t>
            </a:fld>
            <a:endParaRPr lang="en-US"/>
          </a:p>
        </p:txBody>
      </p:sp>
      <p:sp>
        <p:nvSpPr>
          <p:cNvPr id="5" name="Footer Placeholder 4">
            <a:extLst>
              <a:ext uri="{FF2B5EF4-FFF2-40B4-BE49-F238E27FC236}">
                <a16:creationId xmlns:a16="http://schemas.microsoft.com/office/drawing/2014/main" id="{1748A156-F847-40B6-A6C0-272592A98E84}"/>
              </a:ext>
            </a:extLst>
          </p:cNvPr>
          <p:cNvSpPr>
            <a:spLocks noGrp="1"/>
          </p:cNvSpPr>
          <p:nvPr>
            <p:ph type="ftr" sz="quarter" idx="11"/>
          </p:nvPr>
        </p:nvSpPr>
        <p:spPr/>
        <p:txBody>
          <a:bodyPr/>
          <a:lstStyle/>
          <a:p>
            <a:r>
              <a:rPr lang="en-US"/>
              <a:t>entirejava.com</a:t>
            </a:r>
          </a:p>
        </p:txBody>
      </p:sp>
      <p:sp>
        <p:nvSpPr>
          <p:cNvPr id="6" name="Slide Number Placeholder 5">
            <a:extLst>
              <a:ext uri="{FF2B5EF4-FFF2-40B4-BE49-F238E27FC236}">
                <a16:creationId xmlns:a16="http://schemas.microsoft.com/office/drawing/2014/main" id="{974C660B-8174-4B1E-B68A-88EAE9770B0E}"/>
              </a:ext>
            </a:extLst>
          </p:cNvPr>
          <p:cNvSpPr>
            <a:spLocks noGrp="1"/>
          </p:cNvSpPr>
          <p:nvPr>
            <p:ph type="sldNum" sz="quarter" idx="12"/>
          </p:nvPr>
        </p:nvSpPr>
        <p:spPr/>
        <p:txBody>
          <a:bodyPr/>
          <a:lstStyle/>
          <a:p>
            <a:fld id="{8601C4E9-D3B5-4012-9AF0-9A08609B922C}" type="slidenum">
              <a:rPr lang="en-US" smtClean="0"/>
              <a:t>‹#›</a:t>
            </a:fld>
            <a:endParaRPr lang="en-US"/>
          </a:p>
        </p:txBody>
      </p:sp>
    </p:spTree>
    <p:extLst>
      <p:ext uri="{BB962C8B-B14F-4D97-AF65-F5344CB8AC3E}">
        <p14:creationId xmlns:p14="http://schemas.microsoft.com/office/powerpoint/2010/main" val="93403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1CBF-E8EA-42D1-929B-231D45596F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5CE420-265C-431B-B21F-66AA5984DA0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553EC-1FF9-42C9-BFD1-43AB8FC815EE}"/>
              </a:ext>
            </a:extLst>
          </p:cNvPr>
          <p:cNvSpPr>
            <a:spLocks noGrp="1"/>
          </p:cNvSpPr>
          <p:nvPr>
            <p:ph type="dt" sz="half" idx="10"/>
          </p:nvPr>
        </p:nvSpPr>
        <p:spPr/>
        <p:txBody>
          <a:bodyPr/>
          <a:lstStyle/>
          <a:p>
            <a:fld id="{E931EDBB-2511-4598-8DAA-0799531C4BEC}" type="datetime1">
              <a:rPr lang="en-US" smtClean="0"/>
              <a:t>11/19/2018</a:t>
            </a:fld>
            <a:endParaRPr lang="en-US"/>
          </a:p>
        </p:txBody>
      </p:sp>
      <p:sp>
        <p:nvSpPr>
          <p:cNvPr id="5" name="Footer Placeholder 4">
            <a:extLst>
              <a:ext uri="{FF2B5EF4-FFF2-40B4-BE49-F238E27FC236}">
                <a16:creationId xmlns:a16="http://schemas.microsoft.com/office/drawing/2014/main" id="{00CD1DAB-5407-4081-B9CB-4021C75BCA59}"/>
              </a:ext>
            </a:extLst>
          </p:cNvPr>
          <p:cNvSpPr>
            <a:spLocks noGrp="1"/>
          </p:cNvSpPr>
          <p:nvPr>
            <p:ph type="ftr" sz="quarter" idx="11"/>
          </p:nvPr>
        </p:nvSpPr>
        <p:spPr/>
        <p:txBody>
          <a:bodyPr/>
          <a:lstStyle/>
          <a:p>
            <a:r>
              <a:rPr lang="en-US"/>
              <a:t>entirejava.com</a:t>
            </a:r>
          </a:p>
        </p:txBody>
      </p:sp>
      <p:sp>
        <p:nvSpPr>
          <p:cNvPr id="6" name="Slide Number Placeholder 5">
            <a:extLst>
              <a:ext uri="{FF2B5EF4-FFF2-40B4-BE49-F238E27FC236}">
                <a16:creationId xmlns:a16="http://schemas.microsoft.com/office/drawing/2014/main" id="{5870B6E1-5EFA-4375-AD6C-C840E8A41707}"/>
              </a:ext>
            </a:extLst>
          </p:cNvPr>
          <p:cNvSpPr>
            <a:spLocks noGrp="1"/>
          </p:cNvSpPr>
          <p:nvPr>
            <p:ph type="sldNum" sz="quarter" idx="12"/>
          </p:nvPr>
        </p:nvSpPr>
        <p:spPr/>
        <p:txBody>
          <a:bodyPr/>
          <a:lstStyle/>
          <a:p>
            <a:fld id="{8601C4E9-D3B5-4012-9AF0-9A08609B922C}" type="slidenum">
              <a:rPr lang="en-US" smtClean="0"/>
              <a:t>‹#›</a:t>
            </a:fld>
            <a:endParaRPr lang="en-US"/>
          </a:p>
        </p:txBody>
      </p:sp>
    </p:spTree>
    <p:extLst>
      <p:ext uri="{BB962C8B-B14F-4D97-AF65-F5344CB8AC3E}">
        <p14:creationId xmlns:p14="http://schemas.microsoft.com/office/powerpoint/2010/main" val="426938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80A264-2553-4926-96C6-4A0EE4C0BF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DF19DA-446D-4850-BCBB-5C5232634B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2AE67-30CA-410A-8D73-F9B8D59B707C}"/>
              </a:ext>
            </a:extLst>
          </p:cNvPr>
          <p:cNvSpPr>
            <a:spLocks noGrp="1"/>
          </p:cNvSpPr>
          <p:nvPr>
            <p:ph type="dt" sz="half" idx="10"/>
          </p:nvPr>
        </p:nvSpPr>
        <p:spPr/>
        <p:txBody>
          <a:bodyPr/>
          <a:lstStyle/>
          <a:p>
            <a:fld id="{154F0D1C-CC93-47D2-8029-4CD7BDF1B198}" type="datetime1">
              <a:rPr lang="en-US" smtClean="0"/>
              <a:t>11/19/2018</a:t>
            </a:fld>
            <a:endParaRPr lang="en-US"/>
          </a:p>
        </p:txBody>
      </p:sp>
      <p:sp>
        <p:nvSpPr>
          <p:cNvPr id="5" name="Footer Placeholder 4">
            <a:extLst>
              <a:ext uri="{FF2B5EF4-FFF2-40B4-BE49-F238E27FC236}">
                <a16:creationId xmlns:a16="http://schemas.microsoft.com/office/drawing/2014/main" id="{50DA3933-B983-45E4-93A5-B4A4593F66F8}"/>
              </a:ext>
            </a:extLst>
          </p:cNvPr>
          <p:cNvSpPr>
            <a:spLocks noGrp="1"/>
          </p:cNvSpPr>
          <p:nvPr>
            <p:ph type="ftr" sz="quarter" idx="11"/>
          </p:nvPr>
        </p:nvSpPr>
        <p:spPr/>
        <p:txBody>
          <a:bodyPr/>
          <a:lstStyle/>
          <a:p>
            <a:r>
              <a:rPr lang="en-US"/>
              <a:t>entirejava.com</a:t>
            </a:r>
          </a:p>
        </p:txBody>
      </p:sp>
      <p:sp>
        <p:nvSpPr>
          <p:cNvPr id="6" name="Slide Number Placeholder 5">
            <a:extLst>
              <a:ext uri="{FF2B5EF4-FFF2-40B4-BE49-F238E27FC236}">
                <a16:creationId xmlns:a16="http://schemas.microsoft.com/office/drawing/2014/main" id="{DE1AFD23-697B-4BAB-9583-845408471654}"/>
              </a:ext>
            </a:extLst>
          </p:cNvPr>
          <p:cNvSpPr>
            <a:spLocks noGrp="1"/>
          </p:cNvSpPr>
          <p:nvPr>
            <p:ph type="sldNum" sz="quarter" idx="12"/>
          </p:nvPr>
        </p:nvSpPr>
        <p:spPr/>
        <p:txBody>
          <a:bodyPr/>
          <a:lstStyle/>
          <a:p>
            <a:fld id="{8601C4E9-D3B5-4012-9AF0-9A08609B922C}" type="slidenum">
              <a:rPr lang="en-US" smtClean="0"/>
              <a:t>‹#›</a:t>
            </a:fld>
            <a:endParaRPr lang="en-US"/>
          </a:p>
        </p:txBody>
      </p:sp>
    </p:spTree>
    <p:extLst>
      <p:ext uri="{BB962C8B-B14F-4D97-AF65-F5344CB8AC3E}">
        <p14:creationId xmlns:p14="http://schemas.microsoft.com/office/powerpoint/2010/main" val="4057588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6394E-F4DB-48F6-AC22-E76450711F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64383-03EE-4C29-B2CC-D089B34A0A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B7989-1A8E-4D3F-A407-20B0031C643D}"/>
              </a:ext>
            </a:extLst>
          </p:cNvPr>
          <p:cNvSpPr>
            <a:spLocks noGrp="1"/>
          </p:cNvSpPr>
          <p:nvPr>
            <p:ph type="dt" sz="half" idx="10"/>
          </p:nvPr>
        </p:nvSpPr>
        <p:spPr/>
        <p:txBody>
          <a:bodyPr/>
          <a:lstStyle/>
          <a:p>
            <a:fld id="{00E51C87-1F8B-418D-8461-FCFE1C503984}" type="datetime1">
              <a:rPr lang="en-US" smtClean="0"/>
              <a:t>11/19/2018</a:t>
            </a:fld>
            <a:endParaRPr lang="en-US"/>
          </a:p>
        </p:txBody>
      </p:sp>
      <p:sp>
        <p:nvSpPr>
          <p:cNvPr id="5" name="Footer Placeholder 4">
            <a:extLst>
              <a:ext uri="{FF2B5EF4-FFF2-40B4-BE49-F238E27FC236}">
                <a16:creationId xmlns:a16="http://schemas.microsoft.com/office/drawing/2014/main" id="{1F1FA2AD-5CF3-448D-A85D-E2150FCE2ABF}"/>
              </a:ext>
            </a:extLst>
          </p:cNvPr>
          <p:cNvSpPr>
            <a:spLocks noGrp="1"/>
          </p:cNvSpPr>
          <p:nvPr>
            <p:ph type="ftr" sz="quarter" idx="11"/>
          </p:nvPr>
        </p:nvSpPr>
        <p:spPr/>
        <p:txBody>
          <a:bodyPr/>
          <a:lstStyle/>
          <a:p>
            <a:r>
              <a:rPr lang="en-US"/>
              <a:t>entirejava.com</a:t>
            </a:r>
          </a:p>
        </p:txBody>
      </p:sp>
      <p:sp>
        <p:nvSpPr>
          <p:cNvPr id="6" name="Slide Number Placeholder 5">
            <a:extLst>
              <a:ext uri="{FF2B5EF4-FFF2-40B4-BE49-F238E27FC236}">
                <a16:creationId xmlns:a16="http://schemas.microsoft.com/office/drawing/2014/main" id="{9E4E9D45-3317-43C9-A9D1-A719A82675D3}"/>
              </a:ext>
            </a:extLst>
          </p:cNvPr>
          <p:cNvSpPr>
            <a:spLocks noGrp="1"/>
          </p:cNvSpPr>
          <p:nvPr>
            <p:ph type="sldNum" sz="quarter" idx="12"/>
          </p:nvPr>
        </p:nvSpPr>
        <p:spPr/>
        <p:txBody>
          <a:bodyPr/>
          <a:lstStyle/>
          <a:p>
            <a:fld id="{8601C4E9-D3B5-4012-9AF0-9A08609B922C}" type="slidenum">
              <a:rPr lang="en-US" smtClean="0"/>
              <a:t>‹#›</a:t>
            </a:fld>
            <a:endParaRPr lang="en-US"/>
          </a:p>
        </p:txBody>
      </p:sp>
    </p:spTree>
    <p:extLst>
      <p:ext uri="{BB962C8B-B14F-4D97-AF65-F5344CB8AC3E}">
        <p14:creationId xmlns:p14="http://schemas.microsoft.com/office/powerpoint/2010/main" val="2783851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11AC-42C9-44CE-A629-F3A49F0A20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35D8C-ADBB-4C0C-B5B3-13F40C2A3F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87553D-04C5-4F2F-A1BA-7E02070A7BE8}"/>
              </a:ext>
            </a:extLst>
          </p:cNvPr>
          <p:cNvSpPr>
            <a:spLocks noGrp="1"/>
          </p:cNvSpPr>
          <p:nvPr>
            <p:ph type="dt" sz="half" idx="10"/>
          </p:nvPr>
        </p:nvSpPr>
        <p:spPr/>
        <p:txBody>
          <a:bodyPr/>
          <a:lstStyle/>
          <a:p>
            <a:fld id="{BA7B9B50-563F-4ADC-9C92-39183B6C3FE0}" type="datetime1">
              <a:rPr lang="en-US" smtClean="0"/>
              <a:t>11/19/2018</a:t>
            </a:fld>
            <a:endParaRPr lang="en-US"/>
          </a:p>
        </p:txBody>
      </p:sp>
      <p:sp>
        <p:nvSpPr>
          <p:cNvPr id="5" name="Footer Placeholder 4">
            <a:extLst>
              <a:ext uri="{FF2B5EF4-FFF2-40B4-BE49-F238E27FC236}">
                <a16:creationId xmlns:a16="http://schemas.microsoft.com/office/drawing/2014/main" id="{C7E5E0CD-C459-4CDD-8B1A-1250C99E58B5}"/>
              </a:ext>
            </a:extLst>
          </p:cNvPr>
          <p:cNvSpPr>
            <a:spLocks noGrp="1"/>
          </p:cNvSpPr>
          <p:nvPr>
            <p:ph type="ftr" sz="quarter" idx="11"/>
          </p:nvPr>
        </p:nvSpPr>
        <p:spPr/>
        <p:txBody>
          <a:bodyPr/>
          <a:lstStyle/>
          <a:p>
            <a:r>
              <a:rPr lang="en-US"/>
              <a:t>entirejava.com</a:t>
            </a:r>
          </a:p>
        </p:txBody>
      </p:sp>
      <p:sp>
        <p:nvSpPr>
          <p:cNvPr id="6" name="Slide Number Placeholder 5">
            <a:extLst>
              <a:ext uri="{FF2B5EF4-FFF2-40B4-BE49-F238E27FC236}">
                <a16:creationId xmlns:a16="http://schemas.microsoft.com/office/drawing/2014/main" id="{3232F16C-9D46-4F27-B53F-7EA685F477F0}"/>
              </a:ext>
            </a:extLst>
          </p:cNvPr>
          <p:cNvSpPr>
            <a:spLocks noGrp="1"/>
          </p:cNvSpPr>
          <p:nvPr>
            <p:ph type="sldNum" sz="quarter" idx="12"/>
          </p:nvPr>
        </p:nvSpPr>
        <p:spPr/>
        <p:txBody>
          <a:bodyPr/>
          <a:lstStyle/>
          <a:p>
            <a:fld id="{8601C4E9-D3B5-4012-9AF0-9A08609B922C}" type="slidenum">
              <a:rPr lang="en-US" smtClean="0"/>
              <a:t>‹#›</a:t>
            </a:fld>
            <a:endParaRPr lang="en-US"/>
          </a:p>
        </p:txBody>
      </p:sp>
    </p:spTree>
    <p:extLst>
      <p:ext uri="{BB962C8B-B14F-4D97-AF65-F5344CB8AC3E}">
        <p14:creationId xmlns:p14="http://schemas.microsoft.com/office/powerpoint/2010/main" val="173982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CB72-D082-4F7F-AC8F-A64E8D43DB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349514-75E3-4F43-8688-122F9B297D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42BE8C-EEC2-4888-9663-D03C5CF7BB3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B4B799-3235-4C0F-871A-9EDE765FEE5C}"/>
              </a:ext>
            </a:extLst>
          </p:cNvPr>
          <p:cNvSpPr>
            <a:spLocks noGrp="1"/>
          </p:cNvSpPr>
          <p:nvPr>
            <p:ph type="dt" sz="half" idx="10"/>
          </p:nvPr>
        </p:nvSpPr>
        <p:spPr/>
        <p:txBody>
          <a:bodyPr/>
          <a:lstStyle/>
          <a:p>
            <a:fld id="{7AF165D4-1F58-438F-9B54-EC8A899945E0}" type="datetime1">
              <a:rPr lang="en-US" smtClean="0"/>
              <a:t>11/19/2018</a:t>
            </a:fld>
            <a:endParaRPr lang="en-US"/>
          </a:p>
        </p:txBody>
      </p:sp>
      <p:sp>
        <p:nvSpPr>
          <p:cNvPr id="6" name="Footer Placeholder 5">
            <a:extLst>
              <a:ext uri="{FF2B5EF4-FFF2-40B4-BE49-F238E27FC236}">
                <a16:creationId xmlns:a16="http://schemas.microsoft.com/office/drawing/2014/main" id="{270FCA5A-1850-4823-A46B-0AABDF9CCF95}"/>
              </a:ext>
            </a:extLst>
          </p:cNvPr>
          <p:cNvSpPr>
            <a:spLocks noGrp="1"/>
          </p:cNvSpPr>
          <p:nvPr>
            <p:ph type="ftr" sz="quarter" idx="11"/>
          </p:nvPr>
        </p:nvSpPr>
        <p:spPr/>
        <p:txBody>
          <a:bodyPr/>
          <a:lstStyle/>
          <a:p>
            <a:r>
              <a:rPr lang="en-US"/>
              <a:t>entirejava.com</a:t>
            </a:r>
          </a:p>
        </p:txBody>
      </p:sp>
      <p:sp>
        <p:nvSpPr>
          <p:cNvPr id="7" name="Slide Number Placeholder 6">
            <a:extLst>
              <a:ext uri="{FF2B5EF4-FFF2-40B4-BE49-F238E27FC236}">
                <a16:creationId xmlns:a16="http://schemas.microsoft.com/office/drawing/2014/main" id="{074BE51D-BC06-49F7-B3B6-2E9D1268D781}"/>
              </a:ext>
            </a:extLst>
          </p:cNvPr>
          <p:cNvSpPr>
            <a:spLocks noGrp="1"/>
          </p:cNvSpPr>
          <p:nvPr>
            <p:ph type="sldNum" sz="quarter" idx="12"/>
          </p:nvPr>
        </p:nvSpPr>
        <p:spPr/>
        <p:txBody>
          <a:bodyPr/>
          <a:lstStyle/>
          <a:p>
            <a:fld id="{8601C4E9-D3B5-4012-9AF0-9A08609B922C}" type="slidenum">
              <a:rPr lang="en-US" smtClean="0"/>
              <a:t>‹#›</a:t>
            </a:fld>
            <a:endParaRPr lang="en-US"/>
          </a:p>
        </p:txBody>
      </p:sp>
    </p:spTree>
    <p:extLst>
      <p:ext uri="{BB962C8B-B14F-4D97-AF65-F5344CB8AC3E}">
        <p14:creationId xmlns:p14="http://schemas.microsoft.com/office/powerpoint/2010/main" val="232158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05B9-8CE1-4E51-8774-610109DC39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BD68CB-8B0E-48AA-9F0F-C8DC7A3EAF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DBC222-38D1-4716-A4CD-6DC8A6D8AF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CB734A-85F3-4BC5-BB61-A0D91356A8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A90EC3-4165-4202-8B41-5C605A6D23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2784B1-3D97-447B-BD26-1488659FE520}"/>
              </a:ext>
            </a:extLst>
          </p:cNvPr>
          <p:cNvSpPr>
            <a:spLocks noGrp="1"/>
          </p:cNvSpPr>
          <p:nvPr>
            <p:ph type="dt" sz="half" idx="10"/>
          </p:nvPr>
        </p:nvSpPr>
        <p:spPr/>
        <p:txBody>
          <a:bodyPr/>
          <a:lstStyle/>
          <a:p>
            <a:fld id="{3A8E87B7-0030-423B-B4DA-39692D379B90}" type="datetime1">
              <a:rPr lang="en-US" smtClean="0"/>
              <a:t>11/19/2018</a:t>
            </a:fld>
            <a:endParaRPr lang="en-US"/>
          </a:p>
        </p:txBody>
      </p:sp>
      <p:sp>
        <p:nvSpPr>
          <p:cNvPr id="8" name="Footer Placeholder 7">
            <a:extLst>
              <a:ext uri="{FF2B5EF4-FFF2-40B4-BE49-F238E27FC236}">
                <a16:creationId xmlns:a16="http://schemas.microsoft.com/office/drawing/2014/main" id="{52A12513-1AC7-43E3-96BF-2D2042AE2B27}"/>
              </a:ext>
            </a:extLst>
          </p:cNvPr>
          <p:cNvSpPr>
            <a:spLocks noGrp="1"/>
          </p:cNvSpPr>
          <p:nvPr>
            <p:ph type="ftr" sz="quarter" idx="11"/>
          </p:nvPr>
        </p:nvSpPr>
        <p:spPr/>
        <p:txBody>
          <a:bodyPr/>
          <a:lstStyle/>
          <a:p>
            <a:r>
              <a:rPr lang="en-US"/>
              <a:t>entirejava.com</a:t>
            </a:r>
          </a:p>
        </p:txBody>
      </p:sp>
      <p:sp>
        <p:nvSpPr>
          <p:cNvPr id="9" name="Slide Number Placeholder 8">
            <a:extLst>
              <a:ext uri="{FF2B5EF4-FFF2-40B4-BE49-F238E27FC236}">
                <a16:creationId xmlns:a16="http://schemas.microsoft.com/office/drawing/2014/main" id="{A7ACB799-790D-4440-8417-49266E33723C}"/>
              </a:ext>
            </a:extLst>
          </p:cNvPr>
          <p:cNvSpPr>
            <a:spLocks noGrp="1"/>
          </p:cNvSpPr>
          <p:nvPr>
            <p:ph type="sldNum" sz="quarter" idx="12"/>
          </p:nvPr>
        </p:nvSpPr>
        <p:spPr/>
        <p:txBody>
          <a:bodyPr/>
          <a:lstStyle/>
          <a:p>
            <a:fld id="{8601C4E9-D3B5-4012-9AF0-9A08609B922C}" type="slidenum">
              <a:rPr lang="en-US" smtClean="0"/>
              <a:t>‹#›</a:t>
            </a:fld>
            <a:endParaRPr lang="en-US"/>
          </a:p>
        </p:txBody>
      </p:sp>
    </p:spTree>
    <p:extLst>
      <p:ext uri="{BB962C8B-B14F-4D97-AF65-F5344CB8AC3E}">
        <p14:creationId xmlns:p14="http://schemas.microsoft.com/office/powerpoint/2010/main" val="1312526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D86B-5B2B-48EF-A530-C9F2AA0DB9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0F4A9D-BAD8-45EB-AD9A-3512C20EDDC2}"/>
              </a:ext>
            </a:extLst>
          </p:cNvPr>
          <p:cNvSpPr>
            <a:spLocks noGrp="1"/>
          </p:cNvSpPr>
          <p:nvPr>
            <p:ph type="dt" sz="half" idx="10"/>
          </p:nvPr>
        </p:nvSpPr>
        <p:spPr/>
        <p:txBody>
          <a:bodyPr/>
          <a:lstStyle/>
          <a:p>
            <a:fld id="{01B457DB-1314-4E44-9B07-DA4793FE4689}" type="datetime1">
              <a:rPr lang="en-US" smtClean="0"/>
              <a:t>11/19/2018</a:t>
            </a:fld>
            <a:endParaRPr lang="en-US"/>
          </a:p>
        </p:txBody>
      </p:sp>
      <p:sp>
        <p:nvSpPr>
          <p:cNvPr id="4" name="Footer Placeholder 3">
            <a:extLst>
              <a:ext uri="{FF2B5EF4-FFF2-40B4-BE49-F238E27FC236}">
                <a16:creationId xmlns:a16="http://schemas.microsoft.com/office/drawing/2014/main" id="{ADEAC738-E504-4C59-8FDB-32BDF37A8F76}"/>
              </a:ext>
            </a:extLst>
          </p:cNvPr>
          <p:cNvSpPr>
            <a:spLocks noGrp="1"/>
          </p:cNvSpPr>
          <p:nvPr>
            <p:ph type="ftr" sz="quarter" idx="11"/>
          </p:nvPr>
        </p:nvSpPr>
        <p:spPr/>
        <p:txBody>
          <a:bodyPr/>
          <a:lstStyle/>
          <a:p>
            <a:r>
              <a:rPr lang="en-US"/>
              <a:t>entirejava.com</a:t>
            </a:r>
          </a:p>
        </p:txBody>
      </p:sp>
      <p:sp>
        <p:nvSpPr>
          <p:cNvPr id="5" name="Slide Number Placeholder 4">
            <a:extLst>
              <a:ext uri="{FF2B5EF4-FFF2-40B4-BE49-F238E27FC236}">
                <a16:creationId xmlns:a16="http://schemas.microsoft.com/office/drawing/2014/main" id="{0A1C4317-C7C9-4C6C-B1AC-A77037F68F54}"/>
              </a:ext>
            </a:extLst>
          </p:cNvPr>
          <p:cNvSpPr>
            <a:spLocks noGrp="1"/>
          </p:cNvSpPr>
          <p:nvPr>
            <p:ph type="sldNum" sz="quarter" idx="12"/>
          </p:nvPr>
        </p:nvSpPr>
        <p:spPr/>
        <p:txBody>
          <a:bodyPr/>
          <a:lstStyle/>
          <a:p>
            <a:fld id="{8601C4E9-D3B5-4012-9AF0-9A08609B922C}" type="slidenum">
              <a:rPr lang="en-US" smtClean="0"/>
              <a:t>‹#›</a:t>
            </a:fld>
            <a:endParaRPr lang="en-US"/>
          </a:p>
        </p:txBody>
      </p:sp>
    </p:spTree>
    <p:extLst>
      <p:ext uri="{BB962C8B-B14F-4D97-AF65-F5344CB8AC3E}">
        <p14:creationId xmlns:p14="http://schemas.microsoft.com/office/powerpoint/2010/main" val="886446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3FF965-7185-43CE-A933-0E860BFF1D30}"/>
              </a:ext>
            </a:extLst>
          </p:cNvPr>
          <p:cNvSpPr>
            <a:spLocks noGrp="1"/>
          </p:cNvSpPr>
          <p:nvPr>
            <p:ph type="dt" sz="half" idx="10"/>
          </p:nvPr>
        </p:nvSpPr>
        <p:spPr/>
        <p:txBody>
          <a:bodyPr/>
          <a:lstStyle/>
          <a:p>
            <a:fld id="{4ABA3AE6-A2D5-402D-A48B-775C84F5DA86}" type="datetime1">
              <a:rPr lang="en-US" smtClean="0"/>
              <a:t>11/19/2018</a:t>
            </a:fld>
            <a:endParaRPr lang="en-US"/>
          </a:p>
        </p:txBody>
      </p:sp>
      <p:sp>
        <p:nvSpPr>
          <p:cNvPr id="3" name="Footer Placeholder 2">
            <a:extLst>
              <a:ext uri="{FF2B5EF4-FFF2-40B4-BE49-F238E27FC236}">
                <a16:creationId xmlns:a16="http://schemas.microsoft.com/office/drawing/2014/main" id="{B32D9034-CE8B-41B5-9ADB-40AD5D4890EA}"/>
              </a:ext>
            </a:extLst>
          </p:cNvPr>
          <p:cNvSpPr>
            <a:spLocks noGrp="1"/>
          </p:cNvSpPr>
          <p:nvPr>
            <p:ph type="ftr" sz="quarter" idx="11"/>
          </p:nvPr>
        </p:nvSpPr>
        <p:spPr/>
        <p:txBody>
          <a:bodyPr/>
          <a:lstStyle/>
          <a:p>
            <a:r>
              <a:rPr lang="en-US"/>
              <a:t>entirejava.com</a:t>
            </a:r>
          </a:p>
        </p:txBody>
      </p:sp>
      <p:sp>
        <p:nvSpPr>
          <p:cNvPr id="4" name="Slide Number Placeholder 3">
            <a:extLst>
              <a:ext uri="{FF2B5EF4-FFF2-40B4-BE49-F238E27FC236}">
                <a16:creationId xmlns:a16="http://schemas.microsoft.com/office/drawing/2014/main" id="{7EE3CC36-6FE8-48E4-A1D6-EF986C8E2144}"/>
              </a:ext>
            </a:extLst>
          </p:cNvPr>
          <p:cNvSpPr>
            <a:spLocks noGrp="1"/>
          </p:cNvSpPr>
          <p:nvPr>
            <p:ph type="sldNum" sz="quarter" idx="12"/>
          </p:nvPr>
        </p:nvSpPr>
        <p:spPr/>
        <p:txBody>
          <a:bodyPr/>
          <a:lstStyle/>
          <a:p>
            <a:fld id="{8601C4E9-D3B5-4012-9AF0-9A08609B922C}" type="slidenum">
              <a:rPr lang="en-US" smtClean="0"/>
              <a:t>‹#›</a:t>
            </a:fld>
            <a:endParaRPr lang="en-US"/>
          </a:p>
        </p:txBody>
      </p:sp>
    </p:spTree>
    <p:extLst>
      <p:ext uri="{BB962C8B-B14F-4D97-AF65-F5344CB8AC3E}">
        <p14:creationId xmlns:p14="http://schemas.microsoft.com/office/powerpoint/2010/main" val="2529239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158C-888B-40C7-975E-67A61F012D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0DC90-ADA4-4DC6-A039-B0E954D269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A1299E-6085-49BC-907E-3F0F7BC39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8F274A-AF06-4CF5-8FEB-DBF067574950}"/>
              </a:ext>
            </a:extLst>
          </p:cNvPr>
          <p:cNvSpPr>
            <a:spLocks noGrp="1"/>
          </p:cNvSpPr>
          <p:nvPr>
            <p:ph type="dt" sz="half" idx="10"/>
          </p:nvPr>
        </p:nvSpPr>
        <p:spPr/>
        <p:txBody>
          <a:bodyPr/>
          <a:lstStyle/>
          <a:p>
            <a:fld id="{00326CBF-345A-479F-8536-7EE5957F5A80}" type="datetime1">
              <a:rPr lang="en-US" smtClean="0"/>
              <a:t>11/19/2018</a:t>
            </a:fld>
            <a:endParaRPr lang="en-US"/>
          </a:p>
        </p:txBody>
      </p:sp>
      <p:sp>
        <p:nvSpPr>
          <p:cNvPr id="6" name="Footer Placeholder 5">
            <a:extLst>
              <a:ext uri="{FF2B5EF4-FFF2-40B4-BE49-F238E27FC236}">
                <a16:creationId xmlns:a16="http://schemas.microsoft.com/office/drawing/2014/main" id="{5D78C3DB-E18E-43D7-B1C5-E428F52D717F}"/>
              </a:ext>
            </a:extLst>
          </p:cNvPr>
          <p:cNvSpPr>
            <a:spLocks noGrp="1"/>
          </p:cNvSpPr>
          <p:nvPr>
            <p:ph type="ftr" sz="quarter" idx="11"/>
          </p:nvPr>
        </p:nvSpPr>
        <p:spPr/>
        <p:txBody>
          <a:bodyPr/>
          <a:lstStyle/>
          <a:p>
            <a:r>
              <a:rPr lang="en-US"/>
              <a:t>entirejava.com</a:t>
            </a:r>
          </a:p>
        </p:txBody>
      </p:sp>
      <p:sp>
        <p:nvSpPr>
          <p:cNvPr id="7" name="Slide Number Placeholder 6">
            <a:extLst>
              <a:ext uri="{FF2B5EF4-FFF2-40B4-BE49-F238E27FC236}">
                <a16:creationId xmlns:a16="http://schemas.microsoft.com/office/drawing/2014/main" id="{DC033DAA-6F62-418F-887B-D6416B73D3D1}"/>
              </a:ext>
            </a:extLst>
          </p:cNvPr>
          <p:cNvSpPr>
            <a:spLocks noGrp="1"/>
          </p:cNvSpPr>
          <p:nvPr>
            <p:ph type="sldNum" sz="quarter" idx="12"/>
          </p:nvPr>
        </p:nvSpPr>
        <p:spPr/>
        <p:txBody>
          <a:bodyPr/>
          <a:lstStyle/>
          <a:p>
            <a:fld id="{8601C4E9-D3B5-4012-9AF0-9A08609B922C}" type="slidenum">
              <a:rPr lang="en-US" smtClean="0"/>
              <a:t>‹#›</a:t>
            </a:fld>
            <a:endParaRPr lang="en-US"/>
          </a:p>
        </p:txBody>
      </p:sp>
    </p:spTree>
    <p:extLst>
      <p:ext uri="{BB962C8B-B14F-4D97-AF65-F5344CB8AC3E}">
        <p14:creationId xmlns:p14="http://schemas.microsoft.com/office/powerpoint/2010/main" val="1721860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647C-A1C3-4CE6-881E-C1E5A6EB5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E6BBCD-FB02-4329-9385-E6B24B78F7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E590F5-9043-4C02-9DED-F7F38055F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3FA3A4-E877-4FFE-A02C-73DCF1E6B797}"/>
              </a:ext>
            </a:extLst>
          </p:cNvPr>
          <p:cNvSpPr>
            <a:spLocks noGrp="1"/>
          </p:cNvSpPr>
          <p:nvPr>
            <p:ph type="dt" sz="half" idx="10"/>
          </p:nvPr>
        </p:nvSpPr>
        <p:spPr/>
        <p:txBody>
          <a:bodyPr/>
          <a:lstStyle/>
          <a:p>
            <a:fld id="{E2AF0970-8103-4C36-BD2E-B021370DE62B}" type="datetime1">
              <a:rPr lang="en-US" smtClean="0"/>
              <a:t>11/19/2018</a:t>
            </a:fld>
            <a:endParaRPr lang="en-US"/>
          </a:p>
        </p:txBody>
      </p:sp>
      <p:sp>
        <p:nvSpPr>
          <p:cNvPr id="6" name="Footer Placeholder 5">
            <a:extLst>
              <a:ext uri="{FF2B5EF4-FFF2-40B4-BE49-F238E27FC236}">
                <a16:creationId xmlns:a16="http://schemas.microsoft.com/office/drawing/2014/main" id="{1B138722-E05E-4C60-8C55-A42A6264E4B1}"/>
              </a:ext>
            </a:extLst>
          </p:cNvPr>
          <p:cNvSpPr>
            <a:spLocks noGrp="1"/>
          </p:cNvSpPr>
          <p:nvPr>
            <p:ph type="ftr" sz="quarter" idx="11"/>
          </p:nvPr>
        </p:nvSpPr>
        <p:spPr/>
        <p:txBody>
          <a:bodyPr/>
          <a:lstStyle/>
          <a:p>
            <a:r>
              <a:rPr lang="en-US"/>
              <a:t>entirejava.com</a:t>
            </a:r>
          </a:p>
        </p:txBody>
      </p:sp>
      <p:sp>
        <p:nvSpPr>
          <p:cNvPr id="7" name="Slide Number Placeholder 6">
            <a:extLst>
              <a:ext uri="{FF2B5EF4-FFF2-40B4-BE49-F238E27FC236}">
                <a16:creationId xmlns:a16="http://schemas.microsoft.com/office/drawing/2014/main" id="{57508D59-D0EB-49A1-A3E6-04B16581EF68}"/>
              </a:ext>
            </a:extLst>
          </p:cNvPr>
          <p:cNvSpPr>
            <a:spLocks noGrp="1"/>
          </p:cNvSpPr>
          <p:nvPr>
            <p:ph type="sldNum" sz="quarter" idx="12"/>
          </p:nvPr>
        </p:nvSpPr>
        <p:spPr/>
        <p:txBody>
          <a:bodyPr/>
          <a:lstStyle/>
          <a:p>
            <a:fld id="{8601C4E9-D3B5-4012-9AF0-9A08609B922C}" type="slidenum">
              <a:rPr lang="en-US" smtClean="0"/>
              <a:t>‹#›</a:t>
            </a:fld>
            <a:endParaRPr lang="en-US"/>
          </a:p>
        </p:txBody>
      </p:sp>
    </p:spTree>
    <p:extLst>
      <p:ext uri="{BB962C8B-B14F-4D97-AF65-F5344CB8AC3E}">
        <p14:creationId xmlns:p14="http://schemas.microsoft.com/office/powerpoint/2010/main" val="2948660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290A08-2288-4198-9EE1-9934027461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3877E0-810F-4709-867C-05C93A279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1C38D-267A-47A1-8402-FE06EB1598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0760D-E4FC-4422-B641-A67FFE2051EE}" type="datetime1">
              <a:rPr lang="en-US" smtClean="0"/>
              <a:t>11/19/2018</a:t>
            </a:fld>
            <a:endParaRPr lang="en-US"/>
          </a:p>
        </p:txBody>
      </p:sp>
      <p:sp>
        <p:nvSpPr>
          <p:cNvPr id="5" name="Footer Placeholder 4">
            <a:extLst>
              <a:ext uri="{FF2B5EF4-FFF2-40B4-BE49-F238E27FC236}">
                <a16:creationId xmlns:a16="http://schemas.microsoft.com/office/drawing/2014/main" id="{714E47A4-638A-4FF6-A6B8-A1F63DA4D5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entirejava.com</a:t>
            </a:r>
          </a:p>
        </p:txBody>
      </p:sp>
      <p:sp>
        <p:nvSpPr>
          <p:cNvPr id="6" name="Slide Number Placeholder 5">
            <a:extLst>
              <a:ext uri="{FF2B5EF4-FFF2-40B4-BE49-F238E27FC236}">
                <a16:creationId xmlns:a16="http://schemas.microsoft.com/office/drawing/2014/main" id="{116AD125-6088-4D55-BED1-E2C89577D3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1C4E9-D3B5-4012-9AF0-9A08609B922C}" type="slidenum">
              <a:rPr lang="en-US" smtClean="0"/>
              <a:t>‹#›</a:t>
            </a:fld>
            <a:endParaRPr lang="en-US"/>
          </a:p>
        </p:txBody>
      </p:sp>
    </p:spTree>
    <p:extLst>
      <p:ext uri="{BB962C8B-B14F-4D97-AF65-F5344CB8AC3E}">
        <p14:creationId xmlns:p14="http://schemas.microsoft.com/office/powerpoint/2010/main" val="3730619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2600094-88CF-4837-A9AE-EEEDDE0E5A5C}"/>
              </a:ext>
            </a:extLst>
          </p:cNvPr>
          <p:cNvSpPr>
            <a:spLocks noGrp="1"/>
          </p:cNvSpPr>
          <p:nvPr>
            <p:ph type="ftr" sz="quarter" idx="11"/>
          </p:nvPr>
        </p:nvSpPr>
        <p:spPr>
          <a:xfrm>
            <a:off x="4038600" y="6060929"/>
            <a:ext cx="4114800" cy="365125"/>
          </a:xfrm>
        </p:spPr>
        <p:txBody>
          <a:bodyPr/>
          <a:lstStyle/>
          <a:p>
            <a:r>
              <a:rPr lang="en-US" sz="2400" dirty="0">
                <a:solidFill>
                  <a:srgbClr val="FF0000"/>
                </a:solidFill>
              </a:rPr>
              <a:t>entirejava</a:t>
            </a:r>
            <a:r>
              <a:rPr lang="en-US" sz="2400" dirty="0">
                <a:solidFill>
                  <a:schemeClr val="tx1">
                    <a:lumMod val="75000"/>
                    <a:lumOff val="25000"/>
                  </a:schemeClr>
                </a:solidFill>
              </a:rPr>
              <a:t>.com</a:t>
            </a:r>
          </a:p>
        </p:txBody>
      </p:sp>
      <p:sp>
        <p:nvSpPr>
          <p:cNvPr id="2" name="TextBox 1">
            <a:extLst>
              <a:ext uri="{FF2B5EF4-FFF2-40B4-BE49-F238E27FC236}">
                <a16:creationId xmlns:a16="http://schemas.microsoft.com/office/drawing/2014/main" id="{C41C6D8D-BCD4-4594-B73E-F60F908DACF9}"/>
              </a:ext>
            </a:extLst>
          </p:cNvPr>
          <p:cNvSpPr txBox="1"/>
          <p:nvPr/>
        </p:nvSpPr>
        <p:spPr>
          <a:xfrm>
            <a:off x="963636" y="713300"/>
            <a:ext cx="10264727" cy="4154984"/>
          </a:xfrm>
          <a:prstGeom prst="rect">
            <a:avLst/>
          </a:prstGeom>
          <a:noFill/>
        </p:spPr>
        <p:txBody>
          <a:bodyPr wrap="square" rtlCol="0">
            <a:spAutoFit/>
          </a:bodyPr>
          <a:lstStyle/>
          <a:p>
            <a:pPr algn="ctr"/>
            <a:r>
              <a:rPr lang="en-US" sz="2400" i="1" dirty="0">
                <a:solidFill>
                  <a:schemeClr val="tx1">
                    <a:lumMod val="75000"/>
                    <a:lumOff val="25000"/>
                  </a:schemeClr>
                </a:solidFill>
              </a:rPr>
              <a:t>Spring does not manage the complete lifecycle of a prototype bean: the container instantiates, configures, decorates and otherwise assembles a prototype object, hands it to the client and then has no further knowledge of that prototype instance.</a:t>
            </a:r>
          </a:p>
          <a:p>
            <a:pPr algn="ctr"/>
            <a:endParaRPr lang="en-US" sz="2400" i="1" dirty="0">
              <a:solidFill>
                <a:schemeClr val="tx1">
                  <a:lumMod val="75000"/>
                  <a:lumOff val="25000"/>
                </a:schemeClr>
              </a:solidFill>
            </a:endParaRPr>
          </a:p>
          <a:p>
            <a:pPr algn="ctr"/>
            <a:r>
              <a:rPr lang="en-US" sz="2400" i="1" dirty="0">
                <a:solidFill>
                  <a:schemeClr val="tx1">
                    <a:lumMod val="75000"/>
                    <a:lumOff val="25000"/>
                  </a:schemeClr>
                </a:solidFill>
              </a:rPr>
              <a:t>This means that while initialization lifecycle callback methods will be called on all objects regardless of scope, in the case of prototypes, any configured destruction lifecycle callbacks will not be called. </a:t>
            </a:r>
          </a:p>
          <a:p>
            <a:pPr algn="ctr"/>
            <a:endParaRPr lang="en-US" sz="2400" i="1" dirty="0">
              <a:solidFill>
                <a:schemeClr val="tx1">
                  <a:lumMod val="75000"/>
                  <a:lumOff val="25000"/>
                </a:schemeClr>
              </a:solidFill>
            </a:endParaRPr>
          </a:p>
          <a:p>
            <a:pPr algn="ctr"/>
            <a:r>
              <a:rPr lang="en-US" sz="2400" i="1" dirty="0">
                <a:solidFill>
                  <a:schemeClr val="tx1">
                    <a:lumMod val="75000"/>
                    <a:lumOff val="25000"/>
                  </a:schemeClr>
                </a:solidFill>
              </a:rPr>
              <a:t>It is the responsibility of the client code to clean up prototype scoped objects and release any expensive resources that the prototype bean(s) are holding onto.</a:t>
            </a:r>
          </a:p>
        </p:txBody>
      </p:sp>
    </p:spTree>
    <p:extLst>
      <p:ext uri="{BB962C8B-B14F-4D97-AF65-F5344CB8AC3E}">
        <p14:creationId xmlns:p14="http://schemas.microsoft.com/office/powerpoint/2010/main" val="86931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2600094-88CF-4837-A9AE-EEEDDE0E5A5C}"/>
              </a:ext>
            </a:extLst>
          </p:cNvPr>
          <p:cNvSpPr>
            <a:spLocks noGrp="1"/>
          </p:cNvSpPr>
          <p:nvPr>
            <p:ph type="ftr" sz="quarter" idx="11"/>
          </p:nvPr>
        </p:nvSpPr>
        <p:spPr>
          <a:xfrm>
            <a:off x="4038600" y="6060929"/>
            <a:ext cx="4114800" cy="365125"/>
          </a:xfrm>
        </p:spPr>
        <p:txBody>
          <a:bodyPr/>
          <a:lstStyle/>
          <a:p>
            <a:r>
              <a:rPr lang="en-US" sz="2400" dirty="0">
                <a:solidFill>
                  <a:srgbClr val="FF0000"/>
                </a:solidFill>
              </a:rPr>
              <a:t>entirejava</a:t>
            </a:r>
            <a:r>
              <a:rPr lang="en-US" sz="2400" dirty="0">
                <a:solidFill>
                  <a:schemeClr val="tx1">
                    <a:lumMod val="75000"/>
                    <a:lumOff val="25000"/>
                  </a:schemeClr>
                </a:solidFill>
              </a:rPr>
              <a:t>.com</a:t>
            </a:r>
          </a:p>
        </p:txBody>
      </p:sp>
      <p:sp>
        <p:nvSpPr>
          <p:cNvPr id="2" name="TextBox 1">
            <a:extLst>
              <a:ext uri="{FF2B5EF4-FFF2-40B4-BE49-F238E27FC236}">
                <a16:creationId xmlns:a16="http://schemas.microsoft.com/office/drawing/2014/main" id="{590FC15B-95CE-4215-8F50-A7B868E45AF5}"/>
              </a:ext>
            </a:extLst>
          </p:cNvPr>
          <p:cNvSpPr txBox="1"/>
          <p:nvPr/>
        </p:nvSpPr>
        <p:spPr>
          <a:xfrm>
            <a:off x="905607" y="1291982"/>
            <a:ext cx="10380786" cy="3046988"/>
          </a:xfrm>
          <a:prstGeom prst="rect">
            <a:avLst/>
          </a:prstGeom>
          <a:noFill/>
        </p:spPr>
        <p:txBody>
          <a:bodyPr wrap="square" rtlCol="0">
            <a:spAutoFit/>
          </a:bodyPr>
          <a:lstStyle/>
          <a:p>
            <a:pPr marL="285750" indent="-285750">
              <a:buFont typeface="Arial" panose="020B0604020202020204" pitchFamily="34" charset="0"/>
              <a:buChar char="•"/>
            </a:pPr>
            <a:r>
              <a:rPr lang="en-US" sz="2400" i="1" dirty="0">
                <a:solidFill>
                  <a:schemeClr val="tx1">
                    <a:lumMod val="85000"/>
                    <a:lumOff val="15000"/>
                  </a:schemeClr>
                </a:solidFill>
              </a:rPr>
              <a:t>When the client code request’s for a ‘singleton’ instance, spring will not give the instance, but reference of it. In case of ‘Prototype’ scoped bean, spring will create an instance and give it to client.</a:t>
            </a:r>
          </a:p>
          <a:p>
            <a:pPr marL="285750" indent="-285750">
              <a:buFont typeface="Arial" panose="020B0604020202020204" pitchFamily="34" charset="0"/>
              <a:buChar char="•"/>
            </a:pPr>
            <a:endParaRPr lang="en-US" sz="2400" i="1" dirty="0">
              <a:solidFill>
                <a:schemeClr val="tx1">
                  <a:lumMod val="85000"/>
                  <a:lumOff val="15000"/>
                </a:schemeClr>
              </a:solidFill>
            </a:endParaRPr>
          </a:p>
          <a:p>
            <a:pPr marL="285750" indent="-285750">
              <a:buFont typeface="Arial" panose="020B0604020202020204" pitchFamily="34" charset="0"/>
              <a:buChar char="•"/>
            </a:pPr>
            <a:endParaRPr lang="en-US" sz="2400" i="1" dirty="0">
              <a:solidFill>
                <a:schemeClr val="tx1">
                  <a:lumMod val="85000"/>
                  <a:lumOff val="15000"/>
                </a:schemeClr>
              </a:solidFill>
            </a:endParaRPr>
          </a:p>
          <a:p>
            <a:pPr marL="285750" indent="-285750">
              <a:buFont typeface="Arial" panose="020B0604020202020204" pitchFamily="34" charset="0"/>
              <a:buChar char="•"/>
            </a:pPr>
            <a:endParaRPr lang="en-US" sz="2400" i="1" dirty="0">
              <a:solidFill>
                <a:schemeClr val="tx1">
                  <a:lumMod val="85000"/>
                  <a:lumOff val="15000"/>
                </a:schemeClr>
              </a:solidFill>
            </a:endParaRPr>
          </a:p>
          <a:p>
            <a:pPr marL="285750" indent="-285750">
              <a:buFont typeface="Arial" panose="020B0604020202020204" pitchFamily="34" charset="0"/>
              <a:buChar char="•"/>
            </a:pPr>
            <a:r>
              <a:rPr lang="en-US" sz="2400" i="1" dirty="0">
                <a:solidFill>
                  <a:schemeClr val="tx1">
                    <a:lumMod val="85000"/>
                    <a:lumOff val="15000"/>
                  </a:schemeClr>
                </a:solidFill>
              </a:rPr>
              <a:t>If spring had to manage lifecycle of all the objects in the application, then the container may not work as efficiently to handle the singleton beans.</a:t>
            </a:r>
          </a:p>
        </p:txBody>
      </p:sp>
    </p:spTree>
    <p:extLst>
      <p:ext uri="{BB962C8B-B14F-4D97-AF65-F5344CB8AC3E}">
        <p14:creationId xmlns:p14="http://schemas.microsoft.com/office/powerpoint/2010/main" val="19447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2600094-88CF-4837-A9AE-EEEDDE0E5A5C}"/>
              </a:ext>
            </a:extLst>
          </p:cNvPr>
          <p:cNvSpPr>
            <a:spLocks noGrp="1"/>
          </p:cNvSpPr>
          <p:nvPr>
            <p:ph type="ftr" sz="quarter" idx="11"/>
          </p:nvPr>
        </p:nvSpPr>
        <p:spPr>
          <a:xfrm>
            <a:off x="4038600" y="6060929"/>
            <a:ext cx="4114800" cy="365125"/>
          </a:xfrm>
        </p:spPr>
        <p:txBody>
          <a:bodyPr/>
          <a:lstStyle/>
          <a:p>
            <a:r>
              <a:rPr lang="en-US" sz="2400" dirty="0">
                <a:solidFill>
                  <a:srgbClr val="FF0000"/>
                </a:solidFill>
              </a:rPr>
              <a:t>entirejava</a:t>
            </a:r>
            <a:r>
              <a:rPr lang="en-US" sz="2400" dirty="0">
                <a:solidFill>
                  <a:schemeClr val="tx1">
                    <a:lumMod val="75000"/>
                    <a:lumOff val="25000"/>
                  </a:schemeClr>
                </a:solidFill>
              </a:rPr>
              <a:t>.com</a:t>
            </a:r>
          </a:p>
        </p:txBody>
      </p:sp>
      <p:sp>
        <p:nvSpPr>
          <p:cNvPr id="2" name="TextBox 1">
            <a:extLst>
              <a:ext uri="{FF2B5EF4-FFF2-40B4-BE49-F238E27FC236}">
                <a16:creationId xmlns:a16="http://schemas.microsoft.com/office/drawing/2014/main" id="{590FC15B-95CE-4215-8F50-A7B868E45AF5}"/>
              </a:ext>
            </a:extLst>
          </p:cNvPr>
          <p:cNvSpPr txBox="1"/>
          <p:nvPr/>
        </p:nvSpPr>
        <p:spPr>
          <a:xfrm>
            <a:off x="905607" y="1291982"/>
            <a:ext cx="10380786" cy="3785652"/>
          </a:xfrm>
          <a:prstGeom prst="rect">
            <a:avLst/>
          </a:prstGeom>
          <a:noFill/>
        </p:spPr>
        <p:txBody>
          <a:bodyPr wrap="square" rtlCol="0">
            <a:spAutoFit/>
          </a:bodyPr>
          <a:lstStyle/>
          <a:p>
            <a:pPr marL="285750" indent="-285750">
              <a:buFont typeface="Arial" panose="020B0604020202020204" pitchFamily="34" charset="0"/>
              <a:buChar char="•"/>
            </a:pPr>
            <a:r>
              <a:rPr lang="en-US" sz="2400" i="1" dirty="0">
                <a:solidFill>
                  <a:schemeClr val="tx1">
                    <a:lumMod val="85000"/>
                    <a:lumOff val="15000"/>
                  </a:schemeClr>
                </a:solidFill>
              </a:rPr>
              <a:t>Prototype bean doesn’t load eagerly for two reasons.</a:t>
            </a:r>
          </a:p>
          <a:p>
            <a:pPr marL="914400" lvl="1" indent="-457200">
              <a:buFont typeface="+mj-lt"/>
              <a:buAutoNum type="arabicPeriod"/>
            </a:pPr>
            <a:r>
              <a:rPr lang="en-US" sz="2400" i="1" dirty="0">
                <a:solidFill>
                  <a:schemeClr val="tx1">
                    <a:lumMod val="85000"/>
                    <a:lumOff val="15000"/>
                  </a:schemeClr>
                </a:solidFill>
              </a:rPr>
              <a:t>The idea is to create a new instance every time your code requests for it.</a:t>
            </a:r>
          </a:p>
          <a:p>
            <a:pPr marL="914400" lvl="1" indent="-457200">
              <a:buFont typeface="+mj-lt"/>
              <a:buAutoNum type="arabicPeriod"/>
            </a:pPr>
            <a:r>
              <a:rPr lang="en-US" sz="2400" i="1" dirty="0">
                <a:solidFill>
                  <a:schemeClr val="tx1">
                    <a:lumMod val="85000"/>
                    <a:lumOff val="15000"/>
                  </a:schemeClr>
                </a:solidFill>
              </a:rPr>
              <a:t>Since there can be many instances, container doesn’t know how many to create ahead of time.</a:t>
            </a:r>
          </a:p>
          <a:p>
            <a:pPr marL="285750" indent="-285750">
              <a:buFont typeface="Arial" panose="020B0604020202020204" pitchFamily="34" charset="0"/>
              <a:buChar char="•"/>
            </a:pPr>
            <a:endParaRPr lang="en-US" sz="2400" i="1" dirty="0">
              <a:solidFill>
                <a:schemeClr val="tx1">
                  <a:lumMod val="85000"/>
                  <a:lumOff val="15000"/>
                </a:schemeClr>
              </a:solidFill>
            </a:endParaRPr>
          </a:p>
          <a:p>
            <a:pPr marL="285750" indent="-285750">
              <a:buFont typeface="Arial" panose="020B0604020202020204" pitchFamily="34" charset="0"/>
              <a:buChar char="•"/>
            </a:pPr>
            <a:endParaRPr lang="en-US" sz="2400" i="1" dirty="0">
              <a:solidFill>
                <a:schemeClr val="tx1">
                  <a:lumMod val="85000"/>
                  <a:lumOff val="15000"/>
                </a:schemeClr>
              </a:solidFill>
            </a:endParaRPr>
          </a:p>
          <a:p>
            <a:pPr marL="285750" indent="-285750">
              <a:buFont typeface="Arial" panose="020B0604020202020204" pitchFamily="34" charset="0"/>
              <a:buChar char="•"/>
            </a:pPr>
            <a:endParaRPr lang="en-US" sz="2400" i="1" dirty="0">
              <a:solidFill>
                <a:schemeClr val="tx1">
                  <a:lumMod val="85000"/>
                  <a:lumOff val="15000"/>
                </a:schemeClr>
              </a:solidFill>
            </a:endParaRPr>
          </a:p>
          <a:p>
            <a:pPr marL="285750" indent="-285750">
              <a:buFont typeface="Arial" panose="020B0604020202020204" pitchFamily="34" charset="0"/>
              <a:buChar char="•"/>
            </a:pPr>
            <a:r>
              <a:rPr lang="en-US" sz="2400" i="1" dirty="0">
                <a:solidFill>
                  <a:schemeClr val="tx1">
                    <a:lumMod val="85000"/>
                    <a:lumOff val="15000"/>
                  </a:schemeClr>
                </a:solidFill>
              </a:rPr>
              <a:t>Prototype beans are almost equivalent of ‘new’ keyword in Java. Except, in spring, you would ask the container to create an instance by doing dependency lookup (using </a:t>
            </a:r>
            <a:r>
              <a:rPr lang="en-US" sz="2400" i="1" dirty="0" err="1">
                <a:solidFill>
                  <a:schemeClr val="tx1">
                    <a:lumMod val="85000"/>
                    <a:lumOff val="15000"/>
                  </a:schemeClr>
                </a:solidFill>
              </a:rPr>
              <a:t>ApplicationContextAware</a:t>
            </a:r>
            <a:r>
              <a:rPr lang="en-US" sz="2400" i="1" dirty="0">
                <a:solidFill>
                  <a:schemeClr val="tx1">
                    <a:lumMod val="85000"/>
                    <a:lumOff val="15000"/>
                  </a:schemeClr>
                </a:solidFill>
              </a:rPr>
              <a:t>)</a:t>
            </a:r>
          </a:p>
        </p:txBody>
      </p:sp>
    </p:spTree>
    <p:extLst>
      <p:ext uri="{BB962C8B-B14F-4D97-AF65-F5344CB8AC3E}">
        <p14:creationId xmlns:p14="http://schemas.microsoft.com/office/powerpoint/2010/main" val="2511019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205</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 .</dc:creator>
  <cp:lastModifiedBy>Karthikeya .</cp:lastModifiedBy>
  <cp:revision>14</cp:revision>
  <dcterms:created xsi:type="dcterms:W3CDTF">2018-10-29T11:13:09Z</dcterms:created>
  <dcterms:modified xsi:type="dcterms:W3CDTF">2018-11-18T19:51:24Z</dcterms:modified>
</cp:coreProperties>
</file>