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sldIdLst>
    <p:sldId id="262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>
        <p:scale>
          <a:sx n="81" d="100"/>
          <a:sy n="81" d="100"/>
        </p:scale>
        <p:origin x="148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7A23-9533-435C-80D7-17C63D8E6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2116-FCA5-4C77-9FEF-2251B9DF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06AFE0-4E20-4B32-B939-613F4400EE63}" type="datetimeFigureOut">
              <a:rPr lang="en-ZA" smtClean="0"/>
              <a:t>2019/01/08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A63C3-96DC-4DDE-A33E-9A25FC912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E89A0-0973-46C7-97BD-EFEABC53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7AA7C-93F6-4303-B466-31969162F37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944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42D5A3-D517-4D48-AFB1-4B9CDFF4B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2E684-A77D-4161-AAB1-E7C686DB0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39824"/>
            <a:ext cx="11160000" cy="4956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B1866-A339-4E5A-A813-A5D92125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D59B-24B6-459E-88CB-5C6E3C2EA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AA7C-93F6-4303-B466-31969162F375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057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: Rounded Corners 297" descr="Gray accent box">
            <a:extLst>
              <a:ext uri="{FF2B5EF4-FFF2-40B4-BE49-F238E27FC236}">
                <a16:creationId xmlns:a16="http://schemas.microsoft.com/office/drawing/2014/main" id="{8981D09C-1880-4C95-9880-F60BE9DFEB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278814" y="529187"/>
            <a:ext cx="2538185" cy="5728789"/>
          </a:xfrm>
          <a:prstGeom prst="roundRect">
            <a:avLst>
              <a:gd name="adj" fmla="val 575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7320" y="693666"/>
            <a:ext cx="2294932" cy="432000"/>
          </a:xfrm>
        </p:spPr>
        <p:txBody>
          <a:bodyPr>
            <a:noAutofit/>
          </a:bodyPr>
          <a:lstStyle/>
          <a:p>
            <a:pPr algn="ctr"/>
            <a:r>
              <a:rPr lang="en-ZA" sz="2400" b="1" dirty="0">
                <a:latin typeface="+mn-lt"/>
              </a:rPr>
              <a:t>How To Use</a:t>
            </a:r>
          </a:p>
        </p:txBody>
      </p:sp>
      <p:cxnSp>
        <p:nvCxnSpPr>
          <p:cNvPr id="517" name="Straight Connector 516" descr="Connector line">
            <a:extLst>
              <a:ext uri="{FF2B5EF4-FFF2-40B4-BE49-F238E27FC236}">
                <a16:creationId xmlns:a16="http://schemas.microsoft.com/office/drawing/2014/main" id="{ED0D4BDE-BEFF-4C8B-873E-85AA0BBF5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1245298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 title="Delete Icon">
            <a:extLst>
              <a:ext uri="{FF2B5EF4-FFF2-40B4-BE49-F238E27FC236}">
                <a16:creationId xmlns:a16="http://schemas.microsoft.com/office/drawing/2014/main" id="{07008035-11BC-4528-8B73-7E869AC6686C}"/>
              </a:ext>
            </a:extLst>
          </p:cNvPr>
          <p:cNvGrpSpPr/>
          <p:nvPr/>
        </p:nvGrpSpPr>
        <p:grpSpPr>
          <a:xfrm>
            <a:off x="9983570" y="1580273"/>
            <a:ext cx="177756" cy="177756"/>
            <a:chOff x="8824002" y="864000"/>
            <a:chExt cx="260253" cy="260253"/>
          </a:xfrm>
        </p:grpSpPr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C02672AD-14FB-4D0A-92DF-5763E43741CC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E43ACE8E-2832-472A-AF43-99C5B108B7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FC18E9B6-12C9-47D8-9365-2A5405B1F324}"/>
              </a:ext>
            </a:extLst>
          </p:cNvPr>
          <p:cNvSpPr txBox="1"/>
          <p:nvPr/>
        </p:nvSpPr>
        <p:spPr>
          <a:xfrm>
            <a:off x="9479009" y="1779190"/>
            <a:ext cx="386777" cy="386777"/>
          </a:xfrm>
          <a:prstGeom prst="ellipse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8EC156A-DE95-48BB-BA21-1A81737866B5}"/>
              </a:ext>
            </a:extLst>
          </p:cNvPr>
          <p:cNvSpPr txBox="1"/>
          <p:nvPr/>
        </p:nvSpPr>
        <p:spPr>
          <a:xfrm>
            <a:off x="9894465" y="1832196"/>
            <a:ext cx="1811835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Delete the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lines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text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don’t need</a:t>
            </a:r>
          </a:p>
        </p:txBody>
      </p:sp>
      <p:cxnSp>
        <p:nvCxnSpPr>
          <p:cNvPr id="297" name="Straight Connector 296" descr="Another connector line">
            <a:extLst>
              <a:ext uri="{FF2B5EF4-FFF2-40B4-BE49-F238E27FC236}">
                <a16:creationId xmlns:a16="http://schemas.microsoft.com/office/drawing/2014/main" id="{F4C8A900-25ED-4587-B901-E2D0F8B74A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2827355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" name="Graphic 170" title="Typing Icon">
            <a:extLst>
              <a:ext uri="{FF2B5EF4-FFF2-40B4-BE49-F238E27FC236}">
                <a16:creationId xmlns:a16="http://schemas.microsoft.com/office/drawing/2014/main" id="{F4DAEA34-B563-48B0-AAE9-121964380AF6}"/>
              </a:ext>
            </a:extLst>
          </p:cNvPr>
          <p:cNvSpPr/>
          <p:nvPr/>
        </p:nvSpPr>
        <p:spPr>
          <a:xfrm>
            <a:off x="9969633" y="3155561"/>
            <a:ext cx="307230" cy="307230"/>
          </a:xfrm>
          <a:custGeom>
            <a:avLst/>
            <a:gdLst>
              <a:gd name="connsiteX0" fmla="*/ 676751 w 914400"/>
              <a:gd name="connsiteY0" fmla="*/ 912019 h 914400"/>
              <a:gd name="connsiteX1" fmla="*/ 242411 w 914400"/>
              <a:gd name="connsiteY1" fmla="*/ 912019 h 914400"/>
              <a:gd name="connsiteX2" fmla="*/ 242411 w 914400"/>
              <a:gd name="connsiteY2" fmla="*/ 686276 h 914400"/>
              <a:gd name="connsiteX3" fmla="*/ 347186 w 914400"/>
              <a:gd name="connsiteY3" fmla="*/ 686276 h 914400"/>
              <a:gd name="connsiteX4" fmla="*/ 347186 w 914400"/>
              <a:gd name="connsiteY4" fmla="*/ 232886 h 914400"/>
              <a:gd name="connsiteX5" fmla="*/ 232886 w 914400"/>
              <a:gd name="connsiteY5" fmla="*/ 232886 h 914400"/>
              <a:gd name="connsiteX6" fmla="*/ 232886 w 914400"/>
              <a:gd name="connsiteY6" fmla="*/ 324326 h 914400"/>
              <a:gd name="connsiteX7" fmla="*/ 7144 w 914400"/>
              <a:gd name="connsiteY7" fmla="*/ 324326 h 914400"/>
              <a:gd name="connsiteX8" fmla="*/ 7144 w 914400"/>
              <a:gd name="connsiteY8" fmla="*/ 7144 h 914400"/>
              <a:gd name="connsiteX9" fmla="*/ 912019 w 914400"/>
              <a:gd name="connsiteY9" fmla="*/ 7144 h 914400"/>
              <a:gd name="connsiteX10" fmla="*/ 912019 w 914400"/>
              <a:gd name="connsiteY10" fmla="*/ 325279 h 914400"/>
              <a:gd name="connsiteX11" fmla="*/ 686276 w 914400"/>
              <a:gd name="connsiteY11" fmla="*/ 325279 h 914400"/>
              <a:gd name="connsiteX12" fmla="*/ 686276 w 914400"/>
              <a:gd name="connsiteY12" fmla="*/ 233839 h 914400"/>
              <a:gd name="connsiteX13" fmla="*/ 572929 w 914400"/>
              <a:gd name="connsiteY13" fmla="*/ 233839 h 914400"/>
              <a:gd name="connsiteX14" fmla="*/ 572929 w 914400"/>
              <a:gd name="connsiteY14" fmla="*/ 686276 h 914400"/>
              <a:gd name="connsiteX15" fmla="*/ 677704 w 914400"/>
              <a:gd name="connsiteY15" fmla="*/ 686276 h 914400"/>
              <a:gd name="connsiteX16" fmla="*/ 677704 w 914400"/>
              <a:gd name="connsiteY16" fmla="*/ 912019 h 914400"/>
              <a:gd name="connsiteX17" fmla="*/ 298609 w 914400"/>
              <a:gd name="connsiteY17" fmla="*/ 855821 h 914400"/>
              <a:gd name="connsiteX18" fmla="*/ 620554 w 914400"/>
              <a:gd name="connsiteY18" fmla="*/ 855821 h 914400"/>
              <a:gd name="connsiteX19" fmla="*/ 620554 w 914400"/>
              <a:gd name="connsiteY19" fmla="*/ 742474 h 914400"/>
              <a:gd name="connsiteX20" fmla="*/ 515779 w 914400"/>
              <a:gd name="connsiteY20" fmla="*/ 742474 h 914400"/>
              <a:gd name="connsiteX21" fmla="*/ 515779 w 914400"/>
              <a:gd name="connsiteY21" fmla="*/ 176689 h 914400"/>
              <a:gd name="connsiteX22" fmla="*/ 742474 w 914400"/>
              <a:gd name="connsiteY22" fmla="*/ 176689 h 914400"/>
              <a:gd name="connsiteX23" fmla="*/ 742474 w 914400"/>
              <a:gd name="connsiteY23" fmla="*/ 269081 h 914400"/>
              <a:gd name="connsiteX24" fmla="*/ 855821 w 914400"/>
              <a:gd name="connsiteY24" fmla="*/ 269081 h 914400"/>
              <a:gd name="connsiteX25" fmla="*/ 855821 w 914400"/>
              <a:gd name="connsiteY25" fmla="*/ 63341 h 914400"/>
              <a:gd name="connsiteX26" fmla="*/ 63341 w 914400"/>
              <a:gd name="connsiteY26" fmla="*/ 63341 h 914400"/>
              <a:gd name="connsiteX27" fmla="*/ 63341 w 914400"/>
              <a:gd name="connsiteY27" fmla="*/ 269081 h 914400"/>
              <a:gd name="connsiteX28" fmla="*/ 176689 w 914400"/>
              <a:gd name="connsiteY28" fmla="*/ 269081 h 914400"/>
              <a:gd name="connsiteX29" fmla="*/ 176689 w 914400"/>
              <a:gd name="connsiteY29" fmla="*/ 177641 h 914400"/>
              <a:gd name="connsiteX30" fmla="*/ 403384 w 914400"/>
              <a:gd name="connsiteY30" fmla="*/ 177641 h 914400"/>
              <a:gd name="connsiteX31" fmla="*/ 403384 w 914400"/>
              <a:gd name="connsiteY31" fmla="*/ 743426 h 914400"/>
              <a:gd name="connsiteX32" fmla="*/ 298609 w 914400"/>
              <a:gd name="connsiteY32" fmla="*/ 743426 h 914400"/>
              <a:gd name="connsiteX33" fmla="*/ 298609 w 914400"/>
              <a:gd name="connsiteY33" fmla="*/ 855821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14400" h="914400">
                <a:moveTo>
                  <a:pt x="676751" y="912019"/>
                </a:moveTo>
                <a:lnTo>
                  <a:pt x="242411" y="912019"/>
                </a:lnTo>
                <a:lnTo>
                  <a:pt x="242411" y="686276"/>
                </a:lnTo>
                <a:lnTo>
                  <a:pt x="347186" y="686276"/>
                </a:lnTo>
                <a:lnTo>
                  <a:pt x="347186" y="232886"/>
                </a:lnTo>
                <a:lnTo>
                  <a:pt x="232886" y="232886"/>
                </a:lnTo>
                <a:lnTo>
                  <a:pt x="232886" y="324326"/>
                </a:lnTo>
                <a:lnTo>
                  <a:pt x="7144" y="324326"/>
                </a:lnTo>
                <a:lnTo>
                  <a:pt x="7144" y="7144"/>
                </a:lnTo>
                <a:lnTo>
                  <a:pt x="912019" y="7144"/>
                </a:lnTo>
                <a:lnTo>
                  <a:pt x="912019" y="325279"/>
                </a:lnTo>
                <a:lnTo>
                  <a:pt x="686276" y="325279"/>
                </a:lnTo>
                <a:lnTo>
                  <a:pt x="686276" y="233839"/>
                </a:lnTo>
                <a:lnTo>
                  <a:pt x="572929" y="233839"/>
                </a:lnTo>
                <a:lnTo>
                  <a:pt x="572929" y="686276"/>
                </a:lnTo>
                <a:lnTo>
                  <a:pt x="677704" y="686276"/>
                </a:lnTo>
                <a:lnTo>
                  <a:pt x="677704" y="912019"/>
                </a:lnTo>
                <a:close/>
                <a:moveTo>
                  <a:pt x="298609" y="855821"/>
                </a:moveTo>
                <a:lnTo>
                  <a:pt x="620554" y="855821"/>
                </a:lnTo>
                <a:lnTo>
                  <a:pt x="620554" y="742474"/>
                </a:lnTo>
                <a:lnTo>
                  <a:pt x="515779" y="742474"/>
                </a:lnTo>
                <a:lnTo>
                  <a:pt x="515779" y="176689"/>
                </a:lnTo>
                <a:lnTo>
                  <a:pt x="742474" y="176689"/>
                </a:lnTo>
                <a:lnTo>
                  <a:pt x="742474" y="269081"/>
                </a:lnTo>
                <a:lnTo>
                  <a:pt x="855821" y="269081"/>
                </a:lnTo>
                <a:lnTo>
                  <a:pt x="855821" y="63341"/>
                </a:lnTo>
                <a:lnTo>
                  <a:pt x="63341" y="63341"/>
                </a:lnTo>
                <a:lnTo>
                  <a:pt x="63341" y="269081"/>
                </a:lnTo>
                <a:lnTo>
                  <a:pt x="176689" y="269081"/>
                </a:lnTo>
                <a:lnTo>
                  <a:pt x="176689" y="177641"/>
                </a:lnTo>
                <a:lnTo>
                  <a:pt x="403384" y="177641"/>
                </a:lnTo>
                <a:lnTo>
                  <a:pt x="403384" y="743426"/>
                </a:lnTo>
                <a:lnTo>
                  <a:pt x="298609" y="743426"/>
                </a:lnTo>
                <a:lnTo>
                  <a:pt x="298609" y="855821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D8F3F3C9-87E0-4A08-BD3D-69CED0F545B1}"/>
              </a:ext>
            </a:extLst>
          </p:cNvPr>
          <p:cNvSpPr txBox="1"/>
          <p:nvPr/>
        </p:nvSpPr>
        <p:spPr>
          <a:xfrm>
            <a:off x="9479009" y="3515718"/>
            <a:ext cx="386777" cy="38677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67068E-9941-4BC8-AD2D-26357B2754CD}"/>
              </a:ext>
            </a:extLst>
          </p:cNvPr>
          <p:cNvSpPr txBox="1"/>
          <p:nvPr/>
        </p:nvSpPr>
        <p:spPr>
          <a:xfrm>
            <a:off x="9894465" y="3539752"/>
            <a:ext cx="1406083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the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milestones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</a:t>
            </a:r>
            <a:r>
              <a:rPr lang="en-ZA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dates</a:t>
            </a:r>
          </a:p>
        </p:txBody>
      </p:sp>
      <p:cxnSp>
        <p:nvCxnSpPr>
          <p:cNvPr id="516" name="Straight Connector 515" descr="A third connector line">
            <a:extLst>
              <a:ext uri="{FF2B5EF4-FFF2-40B4-BE49-F238E27FC236}">
                <a16:creationId xmlns:a16="http://schemas.microsoft.com/office/drawing/2014/main" id="{FCC71761-B6A1-4E55-8897-E41941269E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9479009" y="4491055"/>
            <a:ext cx="222729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>
            <a:extLst>
              <a:ext uri="{FF2B5EF4-FFF2-40B4-BE49-F238E27FC236}">
                <a16:creationId xmlns:a16="http://schemas.microsoft.com/office/drawing/2014/main" id="{DB08148E-B1E7-4937-9DB0-6773A6991C2C}"/>
              </a:ext>
            </a:extLst>
          </p:cNvPr>
          <p:cNvSpPr txBox="1"/>
          <p:nvPr/>
        </p:nvSpPr>
        <p:spPr>
          <a:xfrm>
            <a:off x="9479009" y="5121951"/>
            <a:ext cx="386777" cy="386777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ZA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90" name="Graphic 252" title="Color Icon">
            <a:extLst>
              <a:ext uri="{FF2B5EF4-FFF2-40B4-BE49-F238E27FC236}">
                <a16:creationId xmlns:a16="http://schemas.microsoft.com/office/drawing/2014/main" id="{19A052F9-4246-48D2-951C-7E03F10356EE}"/>
              </a:ext>
            </a:extLst>
          </p:cNvPr>
          <p:cNvSpPr/>
          <p:nvPr/>
        </p:nvSpPr>
        <p:spPr>
          <a:xfrm>
            <a:off x="9993266" y="4768878"/>
            <a:ext cx="259964" cy="307230"/>
          </a:xfrm>
          <a:custGeom>
            <a:avLst/>
            <a:gdLst>
              <a:gd name="connsiteX0" fmla="*/ 81219 w 259963"/>
              <a:gd name="connsiteY0" fmla="*/ 2532 h 307229"/>
              <a:gd name="connsiteX1" fmla="*/ 41448 w 259963"/>
              <a:gd name="connsiteY1" fmla="*/ 33130 h 307229"/>
              <a:gd name="connsiteX2" fmla="*/ 2532 w 259963"/>
              <a:gd name="connsiteY2" fmla="*/ 75119 h 307229"/>
              <a:gd name="connsiteX3" fmla="*/ 45297 w 259963"/>
              <a:gd name="connsiteY3" fmla="*/ 117321 h 307229"/>
              <a:gd name="connsiteX4" fmla="*/ 64113 w 259963"/>
              <a:gd name="connsiteY4" fmla="*/ 117321 h 307229"/>
              <a:gd name="connsiteX5" fmla="*/ 74522 w 259963"/>
              <a:gd name="connsiteY5" fmla="*/ 107338 h 307229"/>
              <a:gd name="connsiteX6" fmla="*/ 64403 w 259963"/>
              <a:gd name="connsiteY6" fmla="*/ 97064 h 307229"/>
              <a:gd name="connsiteX7" fmla="*/ 64113 w 259963"/>
              <a:gd name="connsiteY7" fmla="*/ 97064 h 307229"/>
              <a:gd name="connsiteX8" fmla="*/ 45297 w 259963"/>
              <a:gd name="connsiteY8" fmla="*/ 97064 h 307229"/>
              <a:gd name="connsiteX9" fmla="*/ 23059 w 259963"/>
              <a:gd name="connsiteY9" fmla="*/ 75119 h 307229"/>
              <a:gd name="connsiteX10" fmla="*/ 41555 w 259963"/>
              <a:gd name="connsiteY10" fmla="*/ 53596 h 307229"/>
              <a:gd name="connsiteX11" fmla="*/ 81219 w 259963"/>
              <a:gd name="connsiteY11" fmla="*/ 83560 h 307229"/>
              <a:gd name="connsiteX12" fmla="*/ 218066 w 259963"/>
              <a:gd name="connsiteY12" fmla="*/ 83560 h 307229"/>
              <a:gd name="connsiteX13" fmla="*/ 259120 w 259963"/>
              <a:gd name="connsiteY13" fmla="*/ 43046 h 307229"/>
              <a:gd name="connsiteX14" fmla="*/ 218066 w 259963"/>
              <a:gd name="connsiteY14" fmla="*/ 2532 h 307229"/>
              <a:gd name="connsiteX15" fmla="*/ 81219 w 259963"/>
              <a:gd name="connsiteY15" fmla="*/ 2532 h 307229"/>
              <a:gd name="connsiteX16" fmla="*/ 81219 w 259963"/>
              <a:gd name="connsiteY16" fmla="*/ 22789 h 307229"/>
              <a:gd name="connsiteX17" fmla="*/ 218066 w 259963"/>
              <a:gd name="connsiteY17" fmla="*/ 22789 h 307229"/>
              <a:gd name="connsiteX18" fmla="*/ 238593 w 259963"/>
              <a:gd name="connsiteY18" fmla="*/ 43046 h 307229"/>
              <a:gd name="connsiteX19" fmla="*/ 218066 w 259963"/>
              <a:gd name="connsiteY19" fmla="*/ 63303 h 307229"/>
              <a:gd name="connsiteX20" fmla="*/ 81219 w 259963"/>
              <a:gd name="connsiteY20" fmla="*/ 63303 h 307229"/>
              <a:gd name="connsiteX21" fmla="*/ 60692 w 259963"/>
              <a:gd name="connsiteY21" fmla="*/ 43046 h 307229"/>
              <a:gd name="connsiteX22" fmla="*/ 81219 w 259963"/>
              <a:gd name="connsiteY22" fmla="*/ 22789 h 307229"/>
              <a:gd name="connsiteX23" fmla="*/ 97256 w 259963"/>
              <a:gd name="connsiteY23" fmla="*/ 97064 h 307229"/>
              <a:gd name="connsiteX24" fmla="*/ 87524 w 259963"/>
              <a:gd name="connsiteY24" fmla="*/ 107719 h 307229"/>
              <a:gd name="connsiteX25" fmla="*/ 98321 w 259963"/>
              <a:gd name="connsiteY25" fmla="*/ 117321 h 307229"/>
              <a:gd name="connsiteX26" fmla="*/ 98325 w 259963"/>
              <a:gd name="connsiteY26" fmla="*/ 117321 h 307229"/>
              <a:gd name="connsiteX27" fmla="*/ 117783 w 259963"/>
              <a:gd name="connsiteY27" fmla="*/ 117321 h 307229"/>
              <a:gd name="connsiteX28" fmla="*/ 139379 w 259963"/>
              <a:gd name="connsiteY28" fmla="*/ 138635 h 307229"/>
              <a:gd name="connsiteX29" fmla="*/ 139379 w 259963"/>
              <a:gd name="connsiteY29" fmla="*/ 147700 h 307229"/>
              <a:gd name="connsiteX30" fmla="*/ 112010 w 259963"/>
              <a:gd name="connsiteY30" fmla="*/ 147700 h 307229"/>
              <a:gd name="connsiteX31" fmla="*/ 110940 w 259963"/>
              <a:gd name="connsiteY31" fmla="*/ 147700 h 307229"/>
              <a:gd name="connsiteX32" fmla="*/ 101210 w 259963"/>
              <a:gd name="connsiteY32" fmla="*/ 158369 h 307229"/>
              <a:gd name="connsiteX33" fmla="*/ 112006 w 259963"/>
              <a:gd name="connsiteY33" fmla="*/ 167957 h 307229"/>
              <a:gd name="connsiteX34" fmla="*/ 112010 w 259963"/>
              <a:gd name="connsiteY34" fmla="*/ 167957 h 307229"/>
              <a:gd name="connsiteX35" fmla="*/ 115431 w 259963"/>
              <a:gd name="connsiteY35" fmla="*/ 167957 h 307229"/>
              <a:gd name="connsiteX36" fmla="*/ 115431 w 259963"/>
              <a:gd name="connsiteY36" fmla="*/ 272516 h 307229"/>
              <a:gd name="connsiteX37" fmla="*/ 149642 w 259963"/>
              <a:gd name="connsiteY37" fmla="*/ 306379 h 307229"/>
              <a:gd name="connsiteX38" fmla="*/ 183854 w 259963"/>
              <a:gd name="connsiteY38" fmla="*/ 272516 h 307229"/>
              <a:gd name="connsiteX39" fmla="*/ 183854 w 259963"/>
              <a:gd name="connsiteY39" fmla="*/ 167957 h 307229"/>
              <a:gd name="connsiteX40" fmla="*/ 187275 w 259963"/>
              <a:gd name="connsiteY40" fmla="*/ 167957 h 307229"/>
              <a:gd name="connsiteX41" fmla="*/ 197684 w 259963"/>
              <a:gd name="connsiteY41" fmla="*/ 157963 h 307229"/>
              <a:gd name="connsiteX42" fmla="*/ 187565 w 259963"/>
              <a:gd name="connsiteY42" fmla="*/ 147700 h 307229"/>
              <a:gd name="connsiteX43" fmla="*/ 187275 w 259963"/>
              <a:gd name="connsiteY43" fmla="*/ 147700 h 307229"/>
              <a:gd name="connsiteX44" fmla="*/ 159906 w 259963"/>
              <a:gd name="connsiteY44" fmla="*/ 147700 h 307229"/>
              <a:gd name="connsiteX45" fmla="*/ 159906 w 259963"/>
              <a:gd name="connsiteY45" fmla="*/ 138635 h 307229"/>
              <a:gd name="connsiteX46" fmla="*/ 117783 w 259963"/>
              <a:gd name="connsiteY46" fmla="*/ 97064 h 307229"/>
              <a:gd name="connsiteX47" fmla="*/ 98325 w 259963"/>
              <a:gd name="connsiteY47" fmla="*/ 97064 h 307229"/>
              <a:gd name="connsiteX48" fmla="*/ 97256 w 259963"/>
              <a:gd name="connsiteY48" fmla="*/ 97064 h 307229"/>
              <a:gd name="connsiteX49" fmla="*/ 135958 w 259963"/>
              <a:gd name="connsiteY49" fmla="*/ 167957 h 307229"/>
              <a:gd name="connsiteX50" fmla="*/ 163327 w 259963"/>
              <a:gd name="connsiteY50" fmla="*/ 167957 h 307229"/>
              <a:gd name="connsiteX51" fmla="*/ 163327 w 259963"/>
              <a:gd name="connsiteY51" fmla="*/ 272516 h 307229"/>
              <a:gd name="connsiteX52" fmla="*/ 149642 w 259963"/>
              <a:gd name="connsiteY52" fmla="*/ 286122 h 307229"/>
              <a:gd name="connsiteX53" fmla="*/ 135958 w 259963"/>
              <a:gd name="connsiteY53" fmla="*/ 272516 h 307229"/>
              <a:gd name="connsiteX54" fmla="*/ 135958 w 259963"/>
              <a:gd name="connsiteY54" fmla="*/ 167957 h 30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59963" h="307229">
                <a:moveTo>
                  <a:pt x="81219" y="2532"/>
                </a:moveTo>
                <a:cubicBezTo>
                  <a:pt x="62137" y="2532"/>
                  <a:pt x="45985" y="15635"/>
                  <a:pt x="41448" y="33130"/>
                </a:cubicBezTo>
                <a:cubicBezTo>
                  <a:pt x="19710" y="35058"/>
                  <a:pt x="2532" y="53188"/>
                  <a:pt x="2532" y="75119"/>
                </a:cubicBezTo>
                <a:cubicBezTo>
                  <a:pt x="2532" y="98324"/>
                  <a:pt x="21783" y="117321"/>
                  <a:pt x="45297" y="117321"/>
                </a:cubicBezTo>
                <a:lnTo>
                  <a:pt x="64113" y="117321"/>
                </a:lnTo>
                <a:cubicBezTo>
                  <a:pt x="69781" y="117402"/>
                  <a:pt x="74441" y="112929"/>
                  <a:pt x="74522" y="107338"/>
                </a:cubicBezTo>
                <a:cubicBezTo>
                  <a:pt x="74602" y="101744"/>
                  <a:pt x="70072" y="97145"/>
                  <a:pt x="64403" y="97064"/>
                </a:cubicBezTo>
                <a:cubicBezTo>
                  <a:pt x="64307" y="97064"/>
                  <a:pt x="64210" y="97064"/>
                  <a:pt x="64113" y="97064"/>
                </a:cubicBezTo>
                <a:lnTo>
                  <a:pt x="45297" y="97064"/>
                </a:lnTo>
                <a:cubicBezTo>
                  <a:pt x="32800" y="97064"/>
                  <a:pt x="23059" y="87452"/>
                  <a:pt x="23059" y="75119"/>
                </a:cubicBezTo>
                <a:cubicBezTo>
                  <a:pt x="23059" y="64062"/>
                  <a:pt x="30927" y="55311"/>
                  <a:pt x="41555" y="53596"/>
                </a:cubicBezTo>
                <a:cubicBezTo>
                  <a:pt x="46279" y="70821"/>
                  <a:pt x="62330" y="83560"/>
                  <a:pt x="81219" y="83560"/>
                </a:cubicBezTo>
                <a:lnTo>
                  <a:pt x="218066" y="83560"/>
                </a:lnTo>
                <a:cubicBezTo>
                  <a:pt x="240632" y="83560"/>
                  <a:pt x="259120" y="65315"/>
                  <a:pt x="259120" y="43046"/>
                </a:cubicBezTo>
                <a:cubicBezTo>
                  <a:pt x="259120" y="20777"/>
                  <a:pt x="240632" y="2532"/>
                  <a:pt x="218066" y="2532"/>
                </a:cubicBezTo>
                <a:lnTo>
                  <a:pt x="81219" y="2532"/>
                </a:lnTo>
                <a:close/>
                <a:moveTo>
                  <a:pt x="81219" y="22789"/>
                </a:moveTo>
                <a:lnTo>
                  <a:pt x="218066" y="22789"/>
                </a:lnTo>
                <a:cubicBezTo>
                  <a:pt x="229615" y="22789"/>
                  <a:pt x="238593" y="31648"/>
                  <a:pt x="238593" y="43046"/>
                </a:cubicBezTo>
                <a:cubicBezTo>
                  <a:pt x="238593" y="54444"/>
                  <a:pt x="229615" y="63303"/>
                  <a:pt x="218066" y="63303"/>
                </a:cubicBezTo>
                <a:lnTo>
                  <a:pt x="81219" y="63303"/>
                </a:lnTo>
                <a:cubicBezTo>
                  <a:pt x="69670" y="63303"/>
                  <a:pt x="60692" y="54444"/>
                  <a:pt x="60692" y="43046"/>
                </a:cubicBezTo>
                <a:cubicBezTo>
                  <a:pt x="60692" y="31648"/>
                  <a:pt x="69670" y="22789"/>
                  <a:pt x="81219" y="22789"/>
                </a:cubicBezTo>
                <a:close/>
                <a:moveTo>
                  <a:pt x="97256" y="97064"/>
                </a:moveTo>
                <a:cubicBezTo>
                  <a:pt x="91587" y="97355"/>
                  <a:pt x="87230" y="102125"/>
                  <a:pt x="87524" y="107719"/>
                </a:cubicBezTo>
                <a:cubicBezTo>
                  <a:pt x="87818" y="113314"/>
                  <a:pt x="92652" y="117612"/>
                  <a:pt x="98321" y="117321"/>
                </a:cubicBezTo>
                <a:cubicBezTo>
                  <a:pt x="98322" y="117321"/>
                  <a:pt x="98323" y="117321"/>
                  <a:pt x="98325" y="117321"/>
                </a:cubicBezTo>
                <a:lnTo>
                  <a:pt x="117783" y="117321"/>
                </a:lnTo>
                <a:cubicBezTo>
                  <a:pt x="129950" y="117321"/>
                  <a:pt x="139379" y="126609"/>
                  <a:pt x="139379" y="138635"/>
                </a:cubicBezTo>
                <a:lnTo>
                  <a:pt x="139379" y="147700"/>
                </a:lnTo>
                <a:lnTo>
                  <a:pt x="112010" y="147700"/>
                </a:lnTo>
                <a:cubicBezTo>
                  <a:pt x="111653" y="147700"/>
                  <a:pt x="111296" y="147700"/>
                  <a:pt x="110940" y="147700"/>
                </a:cubicBezTo>
                <a:cubicBezTo>
                  <a:pt x="105272" y="148004"/>
                  <a:pt x="100915" y="152764"/>
                  <a:pt x="101210" y="158369"/>
                </a:cubicBezTo>
                <a:cubicBezTo>
                  <a:pt x="101504" y="163939"/>
                  <a:pt x="106338" y="168261"/>
                  <a:pt x="112006" y="167957"/>
                </a:cubicBezTo>
                <a:cubicBezTo>
                  <a:pt x="112007" y="167957"/>
                  <a:pt x="112008" y="167957"/>
                  <a:pt x="112010" y="167957"/>
                </a:cubicBezTo>
                <a:lnTo>
                  <a:pt x="115431" y="167957"/>
                </a:lnTo>
                <a:lnTo>
                  <a:pt x="115431" y="272516"/>
                </a:lnTo>
                <a:cubicBezTo>
                  <a:pt x="115431" y="291051"/>
                  <a:pt x="130864" y="306379"/>
                  <a:pt x="149642" y="306379"/>
                </a:cubicBezTo>
                <a:cubicBezTo>
                  <a:pt x="168421" y="306379"/>
                  <a:pt x="183854" y="291051"/>
                  <a:pt x="183854" y="272516"/>
                </a:cubicBezTo>
                <a:lnTo>
                  <a:pt x="183854" y="167957"/>
                </a:lnTo>
                <a:lnTo>
                  <a:pt x="187275" y="167957"/>
                </a:lnTo>
                <a:cubicBezTo>
                  <a:pt x="192943" y="168058"/>
                  <a:pt x="197604" y="163568"/>
                  <a:pt x="197684" y="157963"/>
                </a:cubicBezTo>
                <a:cubicBezTo>
                  <a:pt x="197764" y="152393"/>
                  <a:pt x="193234" y="147801"/>
                  <a:pt x="187565" y="147700"/>
                </a:cubicBezTo>
                <a:cubicBezTo>
                  <a:pt x="187468" y="147700"/>
                  <a:pt x="187372" y="147700"/>
                  <a:pt x="187275" y="147700"/>
                </a:cubicBezTo>
                <a:lnTo>
                  <a:pt x="159906" y="147700"/>
                </a:lnTo>
                <a:lnTo>
                  <a:pt x="159906" y="138635"/>
                </a:lnTo>
                <a:cubicBezTo>
                  <a:pt x="159906" y="115745"/>
                  <a:pt x="140974" y="97064"/>
                  <a:pt x="117783" y="97064"/>
                </a:cubicBezTo>
                <a:lnTo>
                  <a:pt x="98325" y="97064"/>
                </a:lnTo>
                <a:cubicBezTo>
                  <a:pt x="97968" y="97047"/>
                  <a:pt x="97612" y="97047"/>
                  <a:pt x="97256" y="97064"/>
                </a:cubicBezTo>
                <a:close/>
                <a:moveTo>
                  <a:pt x="135958" y="167957"/>
                </a:moveTo>
                <a:lnTo>
                  <a:pt x="163327" y="167957"/>
                </a:lnTo>
                <a:lnTo>
                  <a:pt x="163327" y="272516"/>
                </a:lnTo>
                <a:cubicBezTo>
                  <a:pt x="163327" y="280180"/>
                  <a:pt x="157398" y="286122"/>
                  <a:pt x="149642" y="286122"/>
                </a:cubicBezTo>
                <a:cubicBezTo>
                  <a:pt x="141886" y="286122"/>
                  <a:pt x="135958" y="280180"/>
                  <a:pt x="135958" y="272516"/>
                </a:cubicBezTo>
                <a:lnTo>
                  <a:pt x="135958" y="167957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A4217F9-8DF2-45BE-AD75-ACE9FFDB09E3}"/>
              </a:ext>
            </a:extLst>
          </p:cNvPr>
          <p:cNvSpPr txBox="1"/>
          <p:nvPr/>
        </p:nvSpPr>
        <p:spPr>
          <a:xfrm>
            <a:off x="9894465" y="5137642"/>
            <a:ext cx="1406083" cy="788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ZA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Optional: </a:t>
            </a:r>
            <a:r>
              <a:rPr lang="en-ZA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the </a:t>
            </a:r>
            <a:r>
              <a:rPr lang="en-Z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colors</a:t>
            </a:r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Freeform: Shape 13" title="Timeline Middle Line Items">
            <a:extLst>
              <a:ext uri="{FF2B5EF4-FFF2-40B4-BE49-F238E27FC236}">
                <a16:creationId xmlns:a16="http://schemas.microsoft.com/office/drawing/2014/main" id="{02FDAF83-747B-4972-AD07-20EF315466BA}"/>
              </a:ext>
            </a:extLst>
          </p:cNvPr>
          <p:cNvSpPr/>
          <p:nvPr/>
        </p:nvSpPr>
        <p:spPr>
          <a:xfrm>
            <a:off x="7627728" y="5392998"/>
            <a:ext cx="965748" cy="218903"/>
          </a:xfrm>
          <a:custGeom>
            <a:avLst/>
            <a:gdLst>
              <a:gd name="connsiteX0" fmla="*/ 483562 w 965747"/>
              <a:gd name="connsiteY0" fmla="*/ 220235 h 218902"/>
              <a:gd name="connsiteX1" fmla="*/ 3264 w 965747"/>
              <a:gd name="connsiteY1" fmla="*/ 26442 h 218902"/>
              <a:gd name="connsiteX2" fmla="*/ 25798 w 965747"/>
              <a:gd name="connsiteY2" fmla="*/ 3264 h 218902"/>
              <a:gd name="connsiteX3" fmla="*/ 484206 w 965747"/>
              <a:gd name="connsiteY3" fmla="*/ 188044 h 218902"/>
              <a:gd name="connsiteX4" fmla="*/ 940039 w 965747"/>
              <a:gd name="connsiteY4" fmla="*/ 5196 h 218902"/>
              <a:gd name="connsiteX5" fmla="*/ 962573 w 965747"/>
              <a:gd name="connsiteY5" fmla="*/ 28374 h 218902"/>
              <a:gd name="connsiteX6" fmla="*/ 483562 w 965747"/>
              <a:gd name="connsiteY6" fmla="*/ 220235 h 21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747" h="218902">
                <a:moveTo>
                  <a:pt x="483562" y="220235"/>
                </a:moveTo>
                <a:cubicBezTo>
                  <a:pt x="303289" y="220235"/>
                  <a:pt x="132674" y="151345"/>
                  <a:pt x="3264" y="26442"/>
                </a:cubicBezTo>
                <a:lnTo>
                  <a:pt x="25798" y="3264"/>
                </a:lnTo>
                <a:cubicBezTo>
                  <a:pt x="149413" y="122373"/>
                  <a:pt x="312303" y="188044"/>
                  <a:pt x="484206" y="188044"/>
                </a:cubicBezTo>
                <a:cubicBezTo>
                  <a:pt x="654821" y="188044"/>
                  <a:pt x="817067" y="123017"/>
                  <a:pt x="940039" y="5196"/>
                </a:cubicBezTo>
                <a:lnTo>
                  <a:pt x="962573" y="28374"/>
                </a:lnTo>
                <a:cubicBezTo>
                  <a:pt x="831875" y="152633"/>
                  <a:pt x="662548" y="220235"/>
                  <a:pt x="483562" y="22023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" name="Freeform: Shape 14" title="Timeline Middle Line Items">
            <a:extLst>
              <a:ext uri="{FF2B5EF4-FFF2-40B4-BE49-F238E27FC236}">
                <a16:creationId xmlns:a16="http://schemas.microsoft.com/office/drawing/2014/main" id="{96677354-0E80-499F-BAC6-1A539C754910}"/>
              </a:ext>
            </a:extLst>
          </p:cNvPr>
          <p:cNvSpPr/>
          <p:nvPr/>
        </p:nvSpPr>
        <p:spPr>
          <a:xfrm>
            <a:off x="7414620" y="4674482"/>
            <a:ext cx="238218" cy="746845"/>
          </a:xfrm>
          <a:custGeom>
            <a:avLst/>
            <a:gdLst>
              <a:gd name="connsiteX0" fmla="*/ 215728 w 238217"/>
              <a:gd name="connsiteY0" fmla="*/ 744958 h 746844"/>
              <a:gd name="connsiteX1" fmla="*/ 3264 w 238217"/>
              <a:gd name="connsiteY1" fmla="*/ 245989 h 746844"/>
              <a:gd name="connsiteX2" fmla="*/ 3264 w 238217"/>
              <a:gd name="connsiteY2" fmla="*/ 3264 h 746844"/>
              <a:gd name="connsiteX3" fmla="*/ 35456 w 238217"/>
              <a:gd name="connsiteY3" fmla="*/ 3264 h 746844"/>
              <a:gd name="connsiteX4" fmla="*/ 35456 w 238217"/>
              <a:gd name="connsiteY4" fmla="*/ 246632 h 746844"/>
              <a:gd name="connsiteX5" fmla="*/ 237619 w 238217"/>
              <a:gd name="connsiteY5" fmla="*/ 722424 h 746844"/>
              <a:gd name="connsiteX6" fmla="*/ 215728 w 238217"/>
              <a:gd name="connsiteY6" fmla="*/ 744958 h 74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46844">
                <a:moveTo>
                  <a:pt x="215728" y="744958"/>
                </a:moveTo>
                <a:cubicBezTo>
                  <a:pt x="78592" y="612973"/>
                  <a:pt x="3264" y="435919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27549"/>
                  <a:pt x="107564" y="596877"/>
                  <a:pt x="237619" y="722424"/>
                </a:cubicBezTo>
                <a:lnTo>
                  <a:pt x="215728" y="7449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6" name="Freeform: Shape 15" title="Timeline Middle Line Items">
            <a:extLst>
              <a:ext uri="{FF2B5EF4-FFF2-40B4-BE49-F238E27FC236}">
                <a16:creationId xmlns:a16="http://schemas.microsoft.com/office/drawing/2014/main" id="{992A427E-6B78-4C3B-ADCF-F954E711DCAC}"/>
              </a:ext>
            </a:extLst>
          </p:cNvPr>
          <p:cNvSpPr/>
          <p:nvPr/>
        </p:nvSpPr>
        <p:spPr>
          <a:xfrm>
            <a:off x="741526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7" name="Freeform: Shape 16" title="Timeline Middle Line Items">
            <a:extLst>
              <a:ext uri="{FF2B5EF4-FFF2-40B4-BE49-F238E27FC236}">
                <a16:creationId xmlns:a16="http://schemas.microsoft.com/office/drawing/2014/main" id="{CD4AB17E-E032-4D68-A3C4-AEED81320777}"/>
              </a:ext>
            </a:extLst>
          </p:cNvPr>
          <p:cNvSpPr/>
          <p:nvPr/>
        </p:nvSpPr>
        <p:spPr>
          <a:xfrm>
            <a:off x="741526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8" name="Freeform: Shape 17" title="Timeline Middle Line Items">
            <a:extLst>
              <a:ext uri="{FF2B5EF4-FFF2-40B4-BE49-F238E27FC236}">
                <a16:creationId xmlns:a16="http://schemas.microsoft.com/office/drawing/2014/main" id="{A94B1E9F-F18C-47FC-857F-82CC92B5888D}"/>
              </a:ext>
            </a:extLst>
          </p:cNvPr>
          <p:cNvSpPr/>
          <p:nvPr/>
        </p:nvSpPr>
        <p:spPr>
          <a:xfrm>
            <a:off x="7415263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9" name="Freeform: Shape 18" title="Timeline Middle Line Items">
            <a:extLst>
              <a:ext uri="{FF2B5EF4-FFF2-40B4-BE49-F238E27FC236}">
                <a16:creationId xmlns:a16="http://schemas.microsoft.com/office/drawing/2014/main" id="{BEF5D178-7A70-43AD-9B2F-91BD9B1E405E}"/>
              </a:ext>
            </a:extLst>
          </p:cNvPr>
          <p:cNvSpPr/>
          <p:nvPr/>
        </p:nvSpPr>
        <p:spPr>
          <a:xfrm>
            <a:off x="7415263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0" name="Freeform: Shape 19" title="Timeline Middle Line Items">
            <a:extLst>
              <a:ext uri="{FF2B5EF4-FFF2-40B4-BE49-F238E27FC236}">
                <a16:creationId xmlns:a16="http://schemas.microsoft.com/office/drawing/2014/main" id="{96A4A977-ACA4-4719-BDAA-8FE7A8E4BE47}"/>
              </a:ext>
            </a:extLst>
          </p:cNvPr>
          <p:cNvSpPr/>
          <p:nvPr/>
        </p:nvSpPr>
        <p:spPr>
          <a:xfrm>
            <a:off x="7221470" y="1407036"/>
            <a:ext cx="231779" cy="669585"/>
          </a:xfrm>
          <a:custGeom>
            <a:avLst/>
            <a:gdLst>
              <a:gd name="connsiteX0" fmla="*/ 229249 w 231779"/>
              <a:gd name="connsiteY0" fmla="*/ 672205 h 669584"/>
              <a:gd name="connsiteX1" fmla="*/ 197057 w 231779"/>
              <a:gd name="connsiteY1" fmla="*/ 672205 h 669584"/>
              <a:gd name="connsiteX2" fmla="*/ 197057 w 231779"/>
              <a:gd name="connsiteY2" fmla="*/ 473261 h 669584"/>
              <a:gd name="connsiteX3" fmla="*/ 3264 w 231779"/>
              <a:gd name="connsiteY3" fmla="*/ 27086 h 669584"/>
              <a:gd name="connsiteX4" fmla="*/ 25154 w 231779"/>
              <a:gd name="connsiteY4" fmla="*/ 3264 h 669584"/>
              <a:gd name="connsiteX5" fmla="*/ 229249 w 231779"/>
              <a:gd name="connsiteY5" fmla="*/ 472617 h 669584"/>
              <a:gd name="connsiteX6" fmla="*/ 229249 w 231779"/>
              <a:gd name="connsiteY6" fmla="*/ 672205 h 66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669584">
                <a:moveTo>
                  <a:pt x="229249" y="672205"/>
                </a:moveTo>
                <a:lnTo>
                  <a:pt x="197057" y="672205"/>
                </a:lnTo>
                <a:lnTo>
                  <a:pt x="197057" y="473261"/>
                </a:lnTo>
                <a:cubicBezTo>
                  <a:pt x="197057" y="304577"/>
                  <a:pt x="126236" y="142332"/>
                  <a:pt x="3264" y="27086"/>
                </a:cubicBezTo>
                <a:lnTo>
                  <a:pt x="25154" y="3264"/>
                </a:lnTo>
                <a:cubicBezTo>
                  <a:pt x="154564" y="124304"/>
                  <a:pt x="229249" y="295564"/>
                  <a:pt x="229249" y="472617"/>
                </a:cubicBezTo>
                <a:lnTo>
                  <a:pt x="229249" y="67220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1" name="Freeform: Shape 20" title="Timeline Middle Line Items">
            <a:extLst>
              <a:ext uri="{FF2B5EF4-FFF2-40B4-BE49-F238E27FC236}">
                <a16:creationId xmlns:a16="http://schemas.microsoft.com/office/drawing/2014/main" id="{46EAD442-3D14-4528-8889-5F228F201636}"/>
              </a:ext>
            </a:extLst>
          </p:cNvPr>
          <p:cNvSpPr/>
          <p:nvPr/>
        </p:nvSpPr>
        <p:spPr>
          <a:xfrm>
            <a:off x="6363886" y="1234489"/>
            <a:ext cx="882049" cy="199588"/>
          </a:xfrm>
          <a:custGeom>
            <a:avLst/>
            <a:gdLst>
              <a:gd name="connsiteX0" fmla="*/ 25154 w 882049"/>
              <a:gd name="connsiteY0" fmla="*/ 201564 h 199587"/>
              <a:gd name="connsiteX1" fmla="*/ 3264 w 882049"/>
              <a:gd name="connsiteY1" fmla="*/ 178386 h 199587"/>
              <a:gd name="connsiteX2" fmla="*/ 444289 w 882049"/>
              <a:gd name="connsiteY2" fmla="*/ 3264 h 199587"/>
              <a:gd name="connsiteX3" fmla="*/ 883382 w 882049"/>
              <a:gd name="connsiteY3" fmla="*/ 176455 h 199587"/>
              <a:gd name="connsiteX4" fmla="*/ 861492 w 882049"/>
              <a:gd name="connsiteY4" fmla="*/ 200276 h 199587"/>
              <a:gd name="connsiteX5" fmla="*/ 444932 w 882049"/>
              <a:gd name="connsiteY5" fmla="*/ 36099 h 199587"/>
              <a:gd name="connsiteX6" fmla="*/ 25154 w 882049"/>
              <a:gd name="connsiteY6" fmla="*/ 201564 h 19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2049" h="199587">
                <a:moveTo>
                  <a:pt x="25154" y="201564"/>
                </a:moveTo>
                <a:lnTo>
                  <a:pt x="3264" y="178386"/>
                </a:lnTo>
                <a:cubicBezTo>
                  <a:pt x="123016" y="65716"/>
                  <a:pt x="279468" y="3264"/>
                  <a:pt x="444289" y="3264"/>
                </a:cubicBezTo>
                <a:cubicBezTo>
                  <a:pt x="607822" y="3264"/>
                  <a:pt x="763629" y="64428"/>
                  <a:pt x="883382" y="176455"/>
                </a:cubicBezTo>
                <a:lnTo>
                  <a:pt x="861492" y="200276"/>
                </a:lnTo>
                <a:cubicBezTo>
                  <a:pt x="748177" y="94044"/>
                  <a:pt x="600096" y="36099"/>
                  <a:pt x="444932" y="36099"/>
                </a:cubicBezTo>
                <a:cubicBezTo>
                  <a:pt x="287194" y="34812"/>
                  <a:pt x="138469" y="94044"/>
                  <a:pt x="25154" y="20156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2" name="Freeform: Shape 21" title="Timeline Middle Line Items">
            <a:extLst>
              <a:ext uri="{FF2B5EF4-FFF2-40B4-BE49-F238E27FC236}">
                <a16:creationId xmlns:a16="http://schemas.microsoft.com/office/drawing/2014/main" id="{6F9CC81B-5F92-4D6B-883D-62A4BD4F859B}"/>
              </a:ext>
            </a:extLst>
          </p:cNvPr>
          <p:cNvSpPr/>
          <p:nvPr/>
        </p:nvSpPr>
        <p:spPr>
          <a:xfrm>
            <a:off x="6161723" y="1409612"/>
            <a:ext cx="225341" cy="669585"/>
          </a:xfrm>
          <a:custGeom>
            <a:avLst/>
            <a:gdLst>
              <a:gd name="connsiteX0" fmla="*/ 35456 w 225341"/>
              <a:gd name="connsiteY0" fmla="*/ 669630 h 669584"/>
              <a:gd name="connsiteX1" fmla="*/ 3264 w 225341"/>
              <a:gd name="connsiteY1" fmla="*/ 669630 h 669584"/>
              <a:gd name="connsiteX2" fmla="*/ 3264 w 225341"/>
              <a:gd name="connsiteY2" fmla="*/ 470686 h 669584"/>
              <a:gd name="connsiteX3" fmla="*/ 204783 w 225341"/>
              <a:gd name="connsiteY3" fmla="*/ 3264 h 669584"/>
              <a:gd name="connsiteX4" fmla="*/ 226674 w 225341"/>
              <a:gd name="connsiteY4" fmla="*/ 26442 h 669584"/>
              <a:gd name="connsiteX5" fmla="*/ 34812 w 225341"/>
              <a:gd name="connsiteY5" fmla="*/ 470686 h 669584"/>
              <a:gd name="connsiteX6" fmla="*/ 34812 w 225341"/>
              <a:gd name="connsiteY6" fmla="*/ 669630 h 66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341" h="669584">
                <a:moveTo>
                  <a:pt x="35456" y="669630"/>
                </a:moveTo>
                <a:lnTo>
                  <a:pt x="3264" y="669630"/>
                </a:lnTo>
                <a:lnTo>
                  <a:pt x="3264" y="470686"/>
                </a:lnTo>
                <a:cubicBezTo>
                  <a:pt x="3264" y="291701"/>
                  <a:pt x="74729" y="125592"/>
                  <a:pt x="204783" y="3264"/>
                </a:cubicBezTo>
                <a:lnTo>
                  <a:pt x="226674" y="26442"/>
                </a:lnTo>
                <a:cubicBezTo>
                  <a:pt x="103058" y="142975"/>
                  <a:pt x="34812" y="300714"/>
                  <a:pt x="34812" y="470686"/>
                </a:cubicBezTo>
                <a:lnTo>
                  <a:pt x="34812" y="66963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3" name="Freeform: Shape 22" title="Timeline Middle Line Items">
            <a:extLst>
              <a:ext uri="{FF2B5EF4-FFF2-40B4-BE49-F238E27FC236}">
                <a16:creationId xmlns:a16="http://schemas.microsoft.com/office/drawing/2014/main" id="{30DFC1FA-1403-4A8E-BE1C-BC48E30B851B}"/>
              </a:ext>
            </a:extLst>
          </p:cNvPr>
          <p:cNvSpPr/>
          <p:nvPr/>
        </p:nvSpPr>
        <p:spPr>
          <a:xfrm>
            <a:off x="6161723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4" name="Freeform: Shape 23" title="Timeline Middle Line Items">
            <a:extLst>
              <a:ext uri="{FF2B5EF4-FFF2-40B4-BE49-F238E27FC236}">
                <a16:creationId xmlns:a16="http://schemas.microsoft.com/office/drawing/2014/main" id="{6174F759-0EC5-4829-9775-028C44D012C5}"/>
              </a:ext>
            </a:extLst>
          </p:cNvPr>
          <p:cNvSpPr/>
          <p:nvPr/>
        </p:nvSpPr>
        <p:spPr>
          <a:xfrm>
            <a:off x="6161723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5" name="Freeform: Shape 24" title="Timeline Middle Line Items">
            <a:extLst>
              <a:ext uri="{FF2B5EF4-FFF2-40B4-BE49-F238E27FC236}">
                <a16:creationId xmlns:a16="http://schemas.microsoft.com/office/drawing/2014/main" id="{BABE125B-4C54-4236-87A6-307451C685C3}"/>
              </a:ext>
            </a:extLst>
          </p:cNvPr>
          <p:cNvSpPr/>
          <p:nvPr/>
        </p:nvSpPr>
        <p:spPr>
          <a:xfrm>
            <a:off x="616172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6" name="Freeform: Shape 25" title="Timeline Middle Line Items">
            <a:extLst>
              <a:ext uri="{FF2B5EF4-FFF2-40B4-BE49-F238E27FC236}">
                <a16:creationId xmlns:a16="http://schemas.microsoft.com/office/drawing/2014/main" id="{0F3909E3-0C93-4327-A575-64EEBAF2C002}"/>
              </a:ext>
            </a:extLst>
          </p:cNvPr>
          <p:cNvSpPr/>
          <p:nvPr/>
        </p:nvSpPr>
        <p:spPr>
          <a:xfrm>
            <a:off x="616172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7" name="Freeform: Shape 26" title="Timeline Middle Line Items">
            <a:extLst>
              <a:ext uri="{FF2B5EF4-FFF2-40B4-BE49-F238E27FC236}">
                <a16:creationId xmlns:a16="http://schemas.microsoft.com/office/drawing/2014/main" id="{2C48517D-96AF-436C-A4B7-4A5A9F1CEFF1}"/>
              </a:ext>
            </a:extLst>
          </p:cNvPr>
          <p:cNvSpPr/>
          <p:nvPr/>
        </p:nvSpPr>
        <p:spPr>
          <a:xfrm>
            <a:off x="5943464" y="4674482"/>
            <a:ext cx="257533" cy="759721"/>
          </a:xfrm>
          <a:custGeom>
            <a:avLst/>
            <a:gdLst>
              <a:gd name="connsiteX0" fmla="*/ 24510 w 257532"/>
              <a:gd name="connsiteY0" fmla="*/ 761054 h 759721"/>
              <a:gd name="connsiteX1" fmla="*/ 3264 w 257532"/>
              <a:gd name="connsiteY1" fmla="*/ 737232 h 759721"/>
              <a:gd name="connsiteX2" fmla="*/ 222167 w 257532"/>
              <a:gd name="connsiteY2" fmla="*/ 245989 h 759721"/>
              <a:gd name="connsiteX3" fmla="*/ 222167 w 257532"/>
              <a:gd name="connsiteY3" fmla="*/ 3264 h 759721"/>
              <a:gd name="connsiteX4" fmla="*/ 254358 w 257532"/>
              <a:gd name="connsiteY4" fmla="*/ 3264 h 759721"/>
              <a:gd name="connsiteX5" fmla="*/ 254358 w 257532"/>
              <a:gd name="connsiteY5" fmla="*/ 246632 h 759721"/>
              <a:gd name="connsiteX6" fmla="*/ 24510 w 257532"/>
              <a:gd name="connsiteY6" fmla="*/ 761054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532" h="759721">
                <a:moveTo>
                  <a:pt x="24510" y="761054"/>
                </a:moveTo>
                <a:lnTo>
                  <a:pt x="3264" y="737232"/>
                </a:lnTo>
                <a:cubicBezTo>
                  <a:pt x="142331" y="612329"/>
                  <a:pt x="222167" y="433343"/>
                  <a:pt x="222167" y="245989"/>
                </a:cubicBezTo>
                <a:lnTo>
                  <a:pt x="222167" y="3264"/>
                </a:lnTo>
                <a:lnTo>
                  <a:pt x="254358" y="3264"/>
                </a:lnTo>
                <a:lnTo>
                  <a:pt x="254358" y="246632"/>
                </a:lnTo>
                <a:cubicBezTo>
                  <a:pt x="253714" y="442357"/>
                  <a:pt x="170016" y="630356"/>
                  <a:pt x="24510" y="7610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8" name="Freeform: Shape 27" title="Timeline Middle Line Items">
            <a:extLst>
              <a:ext uri="{FF2B5EF4-FFF2-40B4-BE49-F238E27FC236}">
                <a16:creationId xmlns:a16="http://schemas.microsoft.com/office/drawing/2014/main" id="{A46B5838-7678-4417-B16B-2EC7B699C0CE}"/>
              </a:ext>
            </a:extLst>
          </p:cNvPr>
          <p:cNvSpPr/>
          <p:nvPr/>
        </p:nvSpPr>
        <p:spPr>
          <a:xfrm>
            <a:off x="5035661" y="5406519"/>
            <a:ext cx="933556" cy="206026"/>
          </a:xfrm>
          <a:custGeom>
            <a:avLst/>
            <a:gdLst>
              <a:gd name="connsiteX0" fmla="*/ 468754 w 933555"/>
              <a:gd name="connsiteY0" fmla="*/ 206715 h 206026"/>
              <a:gd name="connsiteX1" fmla="*/ 3264 w 933555"/>
              <a:gd name="connsiteY1" fmla="*/ 27086 h 206026"/>
              <a:gd name="connsiteX2" fmla="*/ 25154 w 933555"/>
              <a:gd name="connsiteY2" fmla="*/ 3264 h 206026"/>
              <a:gd name="connsiteX3" fmla="*/ 468754 w 933555"/>
              <a:gd name="connsiteY3" fmla="*/ 174523 h 206026"/>
              <a:gd name="connsiteX4" fmla="*/ 910423 w 933555"/>
              <a:gd name="connsiteY4" fmla="*/ 5195 h 206026"/>
              <a:gd name="connsiteX5" fmla="*/ 931669 w 933555"/>
              <a:gd name="connsiteY5" fmla="*/ 29017 h 206026"/>
              <a:gd name="connsiteX6" fmla="*/ 468754 w 933555"/>
              <a:gd name="connsiteY6" fmla="*/ 206715 h 2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555" h="206026">
                <a:moveTo>
                  <a:pt x="468754" y="206715"/>
                </a:moveTo>
                <a:cubicBezTo>
                  <a:pt x="296207" y="206715"/>
                  <a:pt x="131386" y="142976"/>
                  <a:pt x="3264" y="27086"/>
                </a:cubicBezTo>
                <a:lnTo>
                  <a:pt x="25154" y="3264"/>
                </a:lnTo>
                <a:cubicBezTo>
                  <a:pt x="146838" y="113359"/>
                  <a:pt x="304577" y="174523"/>
                  <a:pt x="468754" y="174523"/>
                </a:cubicBezTo>
                <a:cubicBezTo>
                  <a:pt x="632287" y="174523"/>
                  <a:pt x="789382" y="114647"/>
                  <a:pt x="910423" y="5195"/>
                </a:cubicBezTo>
                <a:lnTo>
                  <a:pt x="931669" y="29017"/>
                </a:lnTo>
                <a:cubicBezTo>
                  <a:pt x="804834" y="143619"/>
                  <a:pt x="640013" y="206715"/>
                  <a:pt x="468754" y="206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9" name="Freeform: Shape 28" title="Timeline Middle Line Items">
            <a:extLst>
              <a:ext uri="{FF2B5EF4-FFF2-40B4-BE49-F238E27FC236}">
                <a16:creationId xmlns:a16="http://schemas.microsoft.com/office/drawing/2014/main" id="{8A8E90F4-2D47-4895-A816-F1089D80C61B}"/>
              </a:ext>
            </a:extLst>
          </p:cNvPr>
          <p:cNvSpPr/>
          <p:nvPr/>
        </p:nvSpPr>
        <p:spPr>
          <a:xfrm>
            <a:off x="4809033" y="4674482"/>
            <a:ext cx="251094" cy="759721"/>
          </a:xfrm>
          <a:custGeom>
            <a:avLst/>
            <a:gdLst>
              <a:gd name="connsiteX0" fmla="*/ 230536 w 251094"/>
              <a:gd name="connsiteY0" fmla="*/ 759766 h 759721"/>
              <a:gd name="connsiteX1" fmla="*/ 3264 w 251094"/>
              <a:gd name="connsiteY1" fmla="*/ 246632 h 759721"/>
              <a:gd name="connsiteX2" fmla="*/ 3264 w 251094"/>
              <a:gd name="connsiteY2" fmla="*/ 3264 h 759721"/>
              <a:gd name="connsiteX3" fmla="*/ 35456 w 251094"/>
              <a:gd name="connsiteY3" fmla="*/ 3264 h 759721"/>
              <a:gd name="connsiteX4" fmla="*/ 35456 w 251094"/>
              <a:gd name="connsiteY4" fmla="*/ 246632 h 759721"/>
              <a:gd name="connsiteX5" fmla="*/ 252427 w 251094"/>
              <a:gd name="connsiteY5" fmla="*/ 735944 h 759721"/>
              <a:gd name="connsiteX6" fmla="*/ 230536 w 251094"/>
              <a:gd name="connsiteY6" fmla="*/ 759766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30536" y="759766"/>
                </a:moveTo>
                <a:cubicBezTo>
                  <a:pt x="85674" y="628424"/>
                  <a:pt x="3264" y="441713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32700"/>
                  <a:pt x="114647" y="611041"/>
                  <a:pt x="252427" y="735944"/>
                </a:cubicBezTo>
                <a:lnTo>
                  <a:pt x="230536" y="759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0" name="Freeform: Shape 29" title="Timeline Middle Line Items">
            <a:extLst>
              <a:ext uri="{FF2B5EF4-FFF2-40B4-BE49-F238E27FC236}">
                <a16:creationId xmlns:a16="http://schemas.microsoft.com/office/drawing/2014/main" id="{BB496BAF-AB74-4B2C-971A-FD9A7E77BB33}"/>
              </a:ext>
            </a:extLst>
          </p:cNvPr>
          <p:cNvSpPr/>
          <p:nvPr/>
        </p:nvSpPr>
        <p:spPr>
          <a:xfrm>
            <a:off x="4808389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1" name="Freeform: Shape 30" title="Timeline Middle Line Items">
            <a:extLst>
              <a:ext uri="{FF2B5EF4-FFF2-40B4-BE49-F238E27FC236}">
                <a16:creationId xmlns:a16="http://schemas.microsoft.com/office/drawing/2014/main" id="{22CCF473-2D0B-46A2-9003-C0CEDC968454}"/>
              </a:ext>
            </a:extLst>
          </p:cNvPr>
          <p:cNvSpPr/>
          <p:nvPr/>
        </p:nvSpPr>
        <p:spPr>
          <a:xfrm>
            <a:off x="4808389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2" name="Freeform: Shape 31" title="Timeline Middle Line Items">
            <a:extLst>
              <a:ext uri="{FF2B5EF4-FFF2-40B4-BE49-F238E27FC236}">
                <a16:creationId xmlns:a16="http://schemas.microsoft.com/office/drawing/2014/main" id="{01AA4705-43D9-4B25-97F4-C7FC1DD9A6B8}"/>
              </a:ext>
            </a:extLst>
          </p:cNvPr>
          <p:cNvSpPr/>
          <p:nvPr/>
        </p:nvSpPr>
        <p:spPr>
          <a:xfrm>
            <a:off x="4808389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3" name="Freeform: Shape 32" title="Timeline Middle Line Items">
            <a:extLst>
              <a:ext uri="{FF2B5EF4-FFF2-40B4-BE49-F238E27FC236}">
                <a16:creationId xmlns:a16="http://schemas.microsoft.com/office/drawing/2014/main" id="{BACF0630-4368-4DA1-9737-D8DF0228B900}"/>
              </a:ext>
            </a:extLst>
          </p:cNvPr>
          <p:cNvSpPr/>
          <p:nvPr/>
        </p:nvSpPr>
        <p:spPr>
          <a:xfrm>
            <a:off x="4808389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4" name="Freeform: Shape 33" title="Timeline Middle Line Items">
            <a:extLst>
              <a:ext uri="{FF2B5EF4-FFF2-40B4-BE49-F238E27FC236}">
                <a16:creationId xmlns:a16="http://schemas.microsoft.com/office/drawing/2014/main" id="{99FE814D-DAD7-47D1-AC3B-378ED005F3B7}"/>
              </a:ext>
            </a:extLst>
          </p:cNvPr>
          <p:cNvSpPr/>
          <p:nvPr/>
        </p:nvSpPr>
        <p:spPr>
          <a:xfrm>
            <a:off x="4628760" y="1421844"/>
            <a:ext cx="212464" cy="656708"/>
          </a:xfrm>
          <a:custGeom>
            <a:avLst/>
            <a:gdLst>
              <a:gd name="connsiteX0" fmla="*/ 215084 w 212464"/>
              <a:gd name="connsiteY0" fmla="*/ 657397 h 656708"/>
              <a:gd name="connsiteX1" fmla="*/ 182893 w 212464"/>
              <a:gd name="connsiteY1" fmla="*/ 657397 h 656708"/>
              <a:gd name="connsiteX2" fmla="*/ 182893 w 212464"/>
              <a:gd name="connsiteY2" fmla="*/ 458453 h 656708"/>
              <a:gd name="connsiteX3" fmla="*/ 3264 w 212464"/>
              <a:gd name="connsiteY3" fmla="*/ 25798 h 656708"/>
              <a:gd name="connsiteX4" fmla="*/ 25798 w 212464"/>
              <a:gd name="connsiteY4" fmla="*/ 3264 h 656708"/>
              <a:gd name="connsiteX5" fmla="*/ 215084 w 212464"/>
              <a:gd name="connsiteY5" fmla="*/ 458453 h 656708"/>
              <a:gd name="connsiteX6" fmla="*/ 215084 w 212464"/>
              <a:gd name="connsiteY6" fmla="*/ 657397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215084" y="657397"/>
                </a:moveTo>
                <a:lnTo>
                  <a:pt x="182893" y="657397"/>
                </a:lnTo>
                <a:lnTo>
                  <a:pt x="182893" y="458453"/>
                </a:lnTo>
                <a:cubicBezTo>
                  <a:pt x="182893" y="294920"/>
                  <a:pt x="119154" y="141044"/>
                  <a:pt x="3264" y="25798"/>
                </a:cubicBezTo>
                <a:lnTo>
                  <a:pt x="25798" y="3264"/>
                </a:lnTo>
                <a:cubicBezTo>
                  <a:pt x="148126" y="124948"/>
                  <a:pt x="215084" y="286550"/>
                  <a:pt x="215084" y="458453"/>
                </a:cubicBezTo>
                <a:lnTo>
                  <a:pt x="215084" y="6573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5" name="Freeform: Shape 34" title="Timeline Middle Line Items">
            <a:extLst>
              <a:ext uri="{FF2B5EF4-FFF2-40B4-BE49-F238E27FC236}">
                <a16:creationId xmlns:a16="http://schemas.microsoft.com/office/drawing/2014/main" id="{60182AF9-56F7-4EB8-85F2-1BA8541F463C}"/>
              </a:ext>
            </a:extLst>
          </p:cNvPr>
          <p:cNvSpPr/>
          <p:nvPr/>
        </p:nvSpPr>
        <p:spPr>
          <a:xfrm>
            <a:off x="3743491" y="1234489"/>
            <a:ext cx="914241" cy="212464"/>
          </a:xfrm>
          <a:custGeom>
            <a:avLst/>
            <a:gdLst>
              <a:gd name="connsiteX0" fmla="*/ 25798 w 914241"/>
              <a:gd name="connsiteY0" fmla="*/ 214441 h 212464"/>
              <a:gd name="connsiteX1" fmla="*/ 3264 w 914241"/>
              <a:gd name="connsiteY1" fmla="*/ 191907 h 212464"/>
              <a:gd name="connsiteX2" fmla="*/ 457809 w 914241"/>
              <a:gd name="connsiteY2" fmla="*/ 3264 h 212464"/>
              <a:gd name="connsiteX3" fmla="*/ 911067 w 914241"/>
              <a:gd name="connsiteY3" fmla="*/ 190619 h 212464"/>
              <a:gd name="connsiteX4" fmla="*/ 888533 w 914241"/>
              <a:gd name="connsiteY4" fmla="*/ 213153 h 212464"/>
              <a:gd name="connsiteX5" fmla="*/ 457809 w 914241"/>
              <a:gd name="connsiteY5" fmla="*/ 35456 h 212464"/>
              <a:gd name="connsiteX6" fmla="*/ 25798 w 914241"/>
              <a:gd name="connsiteY6" fmla="*/ 214441 h 2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241" h="212464">
                <a:moveTo>
                  <a:pt x="25798" y="214441"/>
                </a:moveTo>
                <a:lnTo>
                  <a:pt x="3264" y="191907"/>
                </a:lnTo>
                <a:cubicBezTo>
                  <a:pt x="124948" y="70222"/>
                  <a:pt x="285906" y="3264"/>
                  <a:pt x="457809" y="3264"/>
                </a:cubicBezTo>
                <a:cubicBezTo>
                  <a:pt x="629068" y="3264"/>
                  <a:pt x="790026" y="69579"/>
                  <a:pt x="911067" y="190619"/>
                </a:cubicBezTo>
                <a:lnTo>
                  <a:pt x="888533" y="213153"/>
                </a:lnTo>
                <a:cubicBezTo>
                  <a:pt x="773287" y="98551"/>
                  <a:pt x="620055" y="35456"/>
                  <a:pt x="457809" y="35456"/>
                </a:cubicBezTo>
                <a:cubicBezTo>
                  <a:pt x="294276" y="34812"/>
                  <a:pt x="141044" y="98551"/>
                  <a:pt x="25798" y="21444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6" name="Freeform: Shape 35" title="Timeline Middle Line Items">
            <a:extLst>
              <a:ext uri="{FF2B5EF4-FFF2-40B4-BE49-F238E27FC236}">
                <a16:creationId xmlns:a16="http://schemas.microsoft.com/office/drawing/2014/main" id="{492687F0-26DD-4ECA-B9FB-304567A2A51A}"/>
              </a:ext>
            </a:extLst>
          </p:cNvPr>
          <p:cNvSpPr/>
          <p:nvPr/>
        </p:nvSpPr>
        <p:spPr>
          <a:xfrm>
            <a:off x="3555492" y="1423132"/>
            <a:ext cx="212464" cy="656708"/>
          </a:xfrm>
          <a:custGeom>
            <a:avLst/>
            <a:gdLst>
              <a:gd name="connsiteX0" fmla="*/ 35456 w 212464"/>
              <a:gd name="connsiteY0" fmla="*/ 656109 h 656708"/>
              <a:gd name="connsiteX1" fmla="*/ 3264 w 212464"/>
              <a:gd name="connsiteY1" fmla="*/ 656109 h 656708"/>
              <a:gd name="connsiteX2" fmla="*/ 3264 w 212464"/>
              <a:gd name="connsiteY2" fmla="*/ 457165 h 656708"/>
              <a:gd name="connsiteX3" fmla="*/ 191263 w 212464"/>
              <a:gd name="connsiteY3" fmla="*/ 3264 h 656708"/>
              <a:gd name="connsiteX4" fmla="*/ 213797 w 212464"/>
              <a:gd name="connsiteY4" fmla="*/ 25798 h 656708"/>
              <a:gd name="connsiteX5" fmla="*/ 35456 w 212464"/>
              <a:gd name="connsiteY5" fmla="*/ 457165 h 656708"/>
              <a:gd name="connsiteX6" fmla="*/ 35456 w 212464"/>
              <a:gd name="connsiteY6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35456" y="656109"/>
                </a:moveTo>
                <a:lnTo>
                  <a:pt x="3264" y="656109"/>
                </a:lnTo>
                <a:lnTo>
                  <a:pt x="3264" y="457165"/>
                </a:lnTo>
                <a:cubicBezTo>
                  <a:pt x="3264" y="285906"/>
                  <a:pt x="70222" y="124304"/>
                  <a:pt x="191263" y="3264"/>
                </a:cubicBezTo>
                <a:lnTo>
                  <a:pt x="213797" y="25798"/>
                </a:lnTo>
                <a:cubicBezTo>
                  <a:pt x="98551" y="141044"/>
                  <a:pt x="35456" y="294276"/>
                  <a:pt x="35456" y="457165"/>
                </a:cubicBezTo>
                <a:lnTo>
                  <a:pt x="35456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7" name="Freeform: Shape 36" title="Timeline Middle Line Items">
            <a:extLst>
              <a:ext uri="{FF2B5EF4-FFF2-40B4-BE49-F238E27FC236}">
                <a16:creationId xmlns:a16="http://schemas.microsoft.com/office/drawing/2014/main" id="{1C77ECEE-951D-4101-90A5-AD8D484BEFCB}"/>
              </a:ext>
            </a:extLst>
          </p:cNvPr>
          <p:cNvSpPr/>
          <p:nvPr/>
        </p:nvSpPr>
        <p:spPr>
          <a:xfrm>
            <a:off x="3555492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8" name="Freeform: Shape 37" title="Timeline Middle Line Items">
            <a:extLst>
              <a:ext uri="{FF2B5EF4-FFF2-40B4-BE49-F238E27FC236}">
                <a16:creationId xmlns:a16="http://schemas.microsoft.com/office/drawing/2014/main" id="{C3408454-5910-4E1A-9702-D42583B839DE}"/>
              </a:ext>
            </a:extLst>
          </p:cNvPr>
          <p:cNvSpPr/>
          <p:nvPr/>
        </p:nvSpPr>
        <p:spPr>
          <a:xfrm>
            <a:off x="3555492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39" name="Freeform: Shape 38" title="Timeline Middle Line Items">
            <a:extLst>
              <a:ext uri="{FF2B5EF4-FFF2-40B4-BE49-F238E27FC236}">
                <a16:creationId xmlns:a16="http://schemas.microsoft.com/office/drawing/2014/main" id="{B9DDC2B0-1D96-4CA0-A93B-0CEF0A9C1A0E}"/>
              </a:ext>
            </a:extLst>
          </p:cNvPr>
          <p:cNvSpPr/>
          <p:nvPr/>
        </p:nvSpPr>
        <p:spPr>
          <a:xfrm>
            <a:off x="3555492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0" name="Freeform: Shape 39" title="Timeline Middle Line Items">
            <a:extLst>
              <a:ext uri="{FF2B5EF4-FFF2-40B4-BE49-F238E27FC236}">
                <a16:creationId xmlns:a16="http://schemas.microsoft.com/office/drawing/2014/main" id="{1EDEAC20-2349-450B-B8E8-776D8661A3CB}"/>
              </a:ext>
            </a:extLst>
          </p:cNvPr>
          <p:cNvSpPr/>
          <p:nvPr/>
        </p:nvSpPr>
        <p:spPr>
          <a:xfrm>
            <a:off x="3555492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1" name="Freeform: Shape 40" title="Timeline Middle Line Items">
            <a:extLst>
              <a:ext uri="{FF2B5EF4-FFF2-40B4-BE49-F238E27FC236}">
                <a16:creationId xmlns:a16="http://schemas.microsoft.com/office/drawing/2014/main" id="{8ED17203-8757-4285-869A-61B0B97137F7}"/>
              </a:ext>
            </a:extLst>
          </p:cNvPr>
          <p:cNvSpPr/>
          <p:nvPr/>
        </p:nvSpPr>
        <p:spPr>
          <a:xfrm>
            <a:off x="3337233" y="4674482"/>
            <a:ext cx="251094" cy="759721"/>
          </a:xfrm>
          <a:custGeom>
            <a:avLst/>
            <a:gdLst>
              <a:gd name="connsiteX0" fmla="*/ 25154 w 251094"/>
              <a:gd name="connsiteY0" fmla="*/ 760410 h 759721"/>
              <a:gd name="connsiteX1" fmla="*/ 3264 w 251094"/>
              <a:gd name="connsiteY1" fmla="*/ 736588 h 759721"/>
              <a:gd name="connsiteX2" fmla="*/ 220879 w 251094"/>
              <a:gd name="connsiteY2" fmla="*/ 246632 h 759721"/>
              <a:gd name="connsiteX3" fmla="*/ 220879 w 251094"/>
              <a:gd name="connsiteY3" fmla="*/ 3264 h 759721"/>
              <a:gd name="connsiteX4" fmla="*/ 253071 w 251094"/>
              <a:gd name="connsiteY4" fmla="*/ 3264 h 759721"/>
              <a:gd name="connsiteX5" fmla="*/ 253071 w 251094"/>
              <a:gd name="connsiteY5" fmla="*/ 246632 h 759721"/>
              <a:gd name="connsiteX6" fmla="*/ 25154 w 251094"/>
              <a:gd name="connsiteY6" fmla="*/ 760410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5154" y="760410"/>
                </a:moveTo>
                <a:lnTo>
                  <a:pt x="3264" y="736588"/>
                </a:lnTo>
                <a:cubicBezTo>
                  <a:pt x="141688" y="611685"/>
                  <a:pt x="220879" y="432700"/>
                  <a:pt x="220879" y="246632"/>
                </a:cubicBezTo>
                <a:lnTo>
                  <a:pt x="220879" y="3264"/>
                </a:lnTo>
                <a:lnTo>
                  <a:pt x="253071" y="3264"/>
                </a:lnTo>
                <a:lnTo>
                  <a:pt x="253071" y="246632"/>
                </a:lnTo>
                <a:cubicBezTo>
                  <a:pt x="253714" y="441713"/>
                  <a:pt x="170016" y="629068"/>
                  <a:pt x="25154" y="7604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2" name="Freeform: Shape 41" title="Timeline Middle Line Items">
            <a:extLst>
              <a:ext uri="{FF2B5EF4-FFF2-40B4-BE49-F238E27FC236}">
                <a16:creationId xmlns:a16="http://schemas.microsoft.com/office/drawing/2014/main" id="{86BA913D-2D5A-4089-BA34-2E94B2CE8994}"/>
              </a:ext>
            </a:extLst>
          </p:cNvPr>
          <p:cNvSpPr/>
          <p:nvPr/>
        </p:nvSpPr>
        <p:spPr>
          <a:xfrm>
            <a:off x="2429431" y="5406519"/>
            <a:ext cx="933556" cy="206026"/>
          </a:xfrm>
          <a:custGeom>
            <a:avLst/>
            <a:gdLst>
              <a:gd name="connsiteX0" fmla="*/ 468754 w 933555"/>
              <a:gd name="connsiteY0" fmla="*/ 206715 h 206026"/>
              <a:gd name="connsiteX1" fmla="*/ 3264 w 933555"/>
              <a:gd name="connsiteY1" fmla="*/ 27086 h 206026"/>
              <a:gd name="connsiteX2" fmla="*/ 25154 w 933555"/>
              <a:gd name="connsiteY2" fmla="*/ 3264 h 206026"/>
              <a:gd name="connsiteX3" fmla="*/ 468754 w 933555"/>
              <a:gd name="connsiteY3" fmla="*/ 174523 h 206026"/>
              <a:gd name="connsiteX4" fmla="*/ 911711 w 933555"/>
              <a:gd name="connsiteY4" fmla="*/ 4552 h 206026"/>
              <a:gd name="connsiteX5" fmla="*/ 933601 w 933555"/>
              <a:gd name="connsiteY5" fmla="*/ 28373 h 206026"/>
              <a:gd name="connsiteX6" fmla="*/ 468754 w 933555"/>
              <a:gd name="connsiteY6" fmla="*/ 206715 h 206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3555" h="206026">
                <a:moveTo>
                  <a:pt x="468754" y="206715"/>
                </a:moveTo>
                <a:cubicBezTo>
                  <a:pt x="296207" y="206715"/>
                  <a:pt x="131386" y="142976"/>
                  <a:pt x="3264" y="27086"/>
                </a:cubicBezTo>
                <a:lnTo>
                  <a:pt x="25154" y="3264"/>
                </a:lnTo>
                <a:cubicBezTo>
                  <a:pt x="146838" y="113359"/>
                  <a:pt x="304577" y="174523"/>
                  <a:pt x="468754" y="174523"/>
                </a:cubicBezTo>
                <a:cubicBezTo>
                  <a:pt x="632931" y="174523"/>
                  <a:pt x="790026" y="114003"/>
                  <a:pt x="911711" y="4552"/>
                </a:cubicBezTo>
                <a:lnTo>
                  <a:pt x="933601" y="28373"/>
                </a:lnTo>
                <a:cubicBezTo>
                  <a:pt x="805478" y="143619"/>
                  <a:pt x="640657" y="206715"/>
                  <a:pt x="468754" y="20671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3" name="Freeform: Shape 42" title="Timeline Middle Line Items">
            <a:extLst>
              <a:ext uri="{FF2B5EF4-FFF2-40B4-BE49-F238E27FC236}">
                <a16:creationId xmlns:a16="http://schemas.microsoft.com/office/drawing/2014/main" id="{54C326DD-3C87-45D7-B6D9-0761D6CD0F03}"/>
              </a:ext>
            </a:extLst>
          </p:cNvPr>
          <p:cNvSpPr/>
          <p:nvPr/>
        </p:nvSpPr>
        <p:spPr>
          <a:xfrm>
            <a:off x="2202158" y="4674482"/>
            <a:ext cx="251094" cy="759721"/>
          </a:xfrm>
          <a:custGeom>
            <a:avLst/>
            <a:gdLst>
              <a:gd name="connsiteX0" fmla="*/ 230537 w 251094"/>
              <a:gd name="connsiteY0" fmla="*/ 759766 h 759721"/>
              <a:gd name="connsiteX1" fmla="*/ 3264 w 251094"/>
              <a:gd name="connsiteY1" fmla="*/ 246632 h 759721"/>
              <a:gd name="connsiteX2" fmla="*/ 3264 w 251094"/>
              <a:gd name="connsiteY2" fmla="*/ 3264 h 759721"/>
              <a:gd name="connsiteX3" fmla="*/ 35456 w 251094"/>
              <a:gd name="connsiteY3" fmla="*/ 3264 h 759721"/>
              <a:gd name="connsiteX4" fmla="*/ 35456 w 251094"/>
              <a:gd name="connsiteY4" fmla="*/ 246632 h 759721"/>
              <a:gd name="connsiteX5" fmla="*/ 252427 w 251094"/>
              <a:gd name="connsiteY5" fmla="*/ 735944 h 759721"/>
              <a:gd name="connsiteX6" fmla="*/ 230537 w 251094"/>
              <a:gd name="connsiteY6" fmla="*/ 759766 h 75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59721">
                <a:moveTo>
                  <a:pt x="230537" y="759766"/>
                </a:moveTo>
                <a:cubicBezTo>
                  <a:pt x="85674" y="628424"/>
                  <a:pt x="3264" y="441713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32700"/>
                  <a:pt x="114647" y="611041"/>
                  <a:pt x="252427" y="735944"/>
                </a:cubicBezTo>
                <a:lnTo>
                  <a:pt x="230537" y="7597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4" name="Freeform: Shape 43" title="Timeline Middle Line Items">
            <a:extLst>
              <a:ext uri="{FF2B5EF4-FFF2-40B4-BE49-F238E27FC236}">
                <a16:creationId xmlns:a16="http://schemas.microsoft.com/office/drawing/2014/main" id="{BE23E483-11DF-4F80-BB74-705150F0D5A8}"/>
              </a:ext>
            </a:extLst>
          </p:cNvPr>
          <p:cNvSpPr/>
          <p:nvPr/>
        </p:nvSpPr>
        <p:spPr>
          <a:xfrm>
            <a:off x="220215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5" name="Freeform: Shape 44" title="Timeline Middle Line Items">
            <a:extLst>
              <a:ext uri="{FF2B5EF4-FFF2-40B4-BE49-F238E27FC236}">
                <a16:creationId xmlns:a16="http://schemas.microsoft.com/office/drawing/2014/main" id="{F8F69335-31C9-4D38-A2AC-5CB613D8D5D1}"/>
              </a:ext>
            </a:extLst>
          </p:cNvPr>
          <p:cNvSpPr/>
          <p:nvPr/>
        </p:nvSpPr>
        <p:spPr>
          <a:xfrm>
            <a:off x="220215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7" name="Freeform: Shape 46" title="Timeline Middle Line Items">
            <a:extLst>
              <a:ext uri="{FF2B5EF4-FFF2-40B4-BE49-F238E27FC236}">
                <a16:creationId xmlns:a16="http://schemas.microsoft.com/office/drawing/2014/main" id="{DCE88582-0F1E-4B47-9695-C5A935D04309}"/>
              </a:ext>
            </a:extLst>
          </p:cNvPr>
          <p:cNvSpPr/>
          <p:nvPr/>
        </p:nvSpPr>
        <p:spPr>
          <a:xfrm>
            <a:off x="220215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8" name="Freeform: Shape 47" title="Timeline Middle Line Items">
            <a:extLst>
              <a:ext uri="{FF2B5EF4-FFF2-40B4-BE49-F238E27FC236}">
                <a16:creationId xmlns:a16="http://schemas.microsoft.com/office/drawing/2014/main" id="{5F078F64-759A-4ECA-82C3-211D71E2916F}"/>
              </a:ext>
            </a:extLst>
          </p:cNvPr>
          <p:cNvSpPr/>
          <p:nvPr/>
        </p:nvSpPr>
        <p:spPr>
          <a:xfrm>
            <a:off x="2021241" y="1420557"/>
            <a:ext cx="218903" cy="656708"/>
          </a:xfrm>
          <a:custGeom>
            <a:avLst/>
            <a:gdLst>
              <a:gd name="connsiteX0" fmla="*/ 216372 w 218902"/>
              <a:gd name="connsiteY0" fmla="*/ 658685 h 656708"/>
              <a:gd name="connsiteX1" fmla="*/ 184181 w 218902"/>
              <a:gd name="connsiteY1" fmla="*/ 658685 h 656708"/>
              <a:gd name="connsiteX2" fmla="*/ 184181 w 218902"/>
              <a:gd name="connsiteY2" fmla="*/ 459741 h 656708"/>
              <a:gd name="connsiteX3" fmla="*/ 3264 w 218902"/>
              <a:gd name="connsiteY3" fmla="*/ 26442 h 656708"/>
              <a:gd name="connsiteX4" fmla="*/ 25798 w 218902"/>
              <a:gd name="connsiteY4" fmla="*/ 3264 h 656708"/>
              <a:gd name="connsiteX5" fmla="*/ 215728 w 218902"/>
              <a:gd name="connsiteY5" fmla="*/ 459741 h 656708"/>
              <a:gd name="connsiteX6" fmla="*/ 215728 w 218902"/>
              <a:gd name="connsiteY6" fmla="*/ 658685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02" h="656708">
                <a:moveTo>
                  <a:pt x="216372" y="658685"/>
                </a:moveTo>
                <a:lnTo>
                  <a:pt x="184181" y="658685"/>
                </a:lnTo>
                <a:lnTo>
                  <a:pt x="184181" y="459741"/>
                </a:lnTo>
                <a:cubicBezTo>
                  <a:pt x="184181" y="295564"/>
                  <a:pt x="119798" y="141688"/>
                  <a:pt x="3264" y="26442"/>
                </a:cubicBezTo>
                <a:lnTo>
                  <a:pt x="25798" y="3264"/>
                </a:lnTo>
                <a:cubicBezTo>
                  <a:pt x="148770" y="124948"/>
                  <a:pt x="215728" y="287194"/>
                  <a:pt x="215728" y="459741"/>
                </a:cubicBezTo>
                <a:lnTo>
                  <a:pt x="215728" y="6586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49" name="Freeform: Shape 48" title="Timeline Middle Line Items">
            <a:extLst>
              <a:ext uri="{FF2B5EF4-FFF2-40B4-BE49-F238E27FC236}">
                <a16:creationId xmlns:a16="http://schemas.microsoft.com/office/drawing/2014/main" id="{50CBBE3E-3410-45C7-A333-A5011703D88B}"/>
              </a:ext>
            </a:extLst>
          </p:cNvPr>
          <p:cNvSpPr/>
          <p:nvPr/>
        </p:nvSpPr>
        <p:spPr>
          <a:xfrm>
            <a:off x="1137904" y="1233846"/>
            <a:ext cx="907803" cy="212464"/>
          </a:xfrm>
          <a:custGeom>
            <a:avLst/>
            <a:gdLst>
              <a:gd name="connsiteX0" fmla="*/ 25798 w 907802"/>
              <a:gd name="connsiteY0" fmla="*/ 213797 h 212464"/>
              <a:gd name="connsiteX1" fmla="*/ 3264 w 907802"/>
              <a:gd name="connsiteY1" fmla="*/ 191263 h 212464"/>
              <a:gd name="connsiteX2" fmla="*/ 457165 w 907802"/>
              <a:gd name="connsiteY2" fmla="*/ 3264 h 212464"/>
              <a:gd name="connsiteX3" fmla="*/ 909779 w 907802"/>
              <a:gd name="connsiteY3" fmla="*/ 189331 h 212464"/>
              <a:gd name="connsiteX4" fmla="*/ 887245 w 907802"/>
              <a:gd name="connsiteY4" fmla="*/ 212509 h 212464"/>
              <a:gd name="connsiteX5" fmla="*/ 457165 w 907802"/>
              <a:gd name="connsiteY5" fmla="*/ 35456 h 212464"/>
              <a:gd name="connsiteX6" fmla="*/ 25798 w 907802"/>
              <a:gd name="connsiteY6" fmla="*/ 213797 h 21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7802" h="212464">
                <a:moveTo>
                  <a:pt x="25798" y="213797"/>
                </a:moveTo>
                <a:lnTo>
                  <a:pt x="3264" y="191263"/>
                </a:lnTo>
                <a:cubicBezTo>
                  <a:pt x="124304" y="70222"/>
                  <a:pt x="285262" y="3264"/>
                  <a:pt x="457165" y="3264"/>
                </a:cubicBezTo>
                <a:cubicBezTo>
                  <a:pt x="627781" y="3264"/>
                  <a:pt x="788739" y="69579"/>
                  <a:pt x="909779" y="189331"/>
                </a:cubicBezTo>
                <a:lnTo>
                  <a:pt x="887245" y="212509"/>
                </a:lnTo>
                <a:cubicBezTo>
                  <a:pt x="771999" y="98551"/>
                  <a:pt x="619411" y="35456"/>
                  <a:pt x="457165" y="35456"/>
                </a:cubicBezTo>
                <a:cubicBezTo>
                  <a:pt x="294276" y="35456"/>
                  <a:pt x="141044" y="99195"/>
                  <a:pt x="25798" y="2137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0" name="Freeform: Shape 49" title="Timeline Middle Line Items">
            <a:extLst>
              <a:ext uri="{FF2B5EF4-FFF2-40B4-BE49-F238E27FC236}">
                <a16:creationId xmlns:a16="http://schemas.microsoft.com/office/drawing/2014/main" id="{422754E0-E479-4428-9DB4-C03C6AFFF5DF}"/>
              </a:ext>
            </a:extLst>
          </p:cNvPr>
          <p:cNvSpPr/>
          <p:nvPr/>
        </p:nvSpPr>
        <p:spPr>
          <a:xfrm>
            <a:off x="948618" y="1421844"/>
            <a:ext cx="212464" cy="656708"/>
          </a:xfrm>
          <a:custGeom>
            <a:avLst/>
            <a:gdLst>
              <a:gd name="connsiteX0" fmla="*/ 3264 w 212464"/>
              <a:gd name="connsiteY0" fmla="*/ 657397 h 656708"/>
              <a:gd name="connsiteX1" fmla="*/ 3264 w 212464"/>
              <a:gd name="connsiteY1" fmla="*/ 458453 h 656708"/>
              <a:gd name="connsiteX2" fmla="*/ 191907 w 212464"/>
              <a:gd name="connsiteY2" fmla="*/ 3264 h 656708"/>
              <a:gd name="connsiteX3" fmla="*/ 214441 w 212464"/>
              <a:gd name="connsiteY3" fmla="*/ 25798 h 656708"/>
              <a:gd name="connsiteX4" fmla="*/ 34812 w 212464"/>
              <a:gd name="connsiteY4" fmla="*/ 457809 h 656708"/>
              <a:gd name="connsiteX5" fmla="*/ 34812 w 212464"/>
              <a:gd name="connsiteY5" fmla="*/ 656753 h 656708"/>
              <a:gd name="connsiteX6" fmla="*/ 3264 w 212464"/>
              <a:gd name="connsiteY6" fmla="*/ 657397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464" h="656708">
                <a:moveTo>
                  <a:pt x="3264" y="657397"/>
                </a:moveTo>
                <a:lnTo>
                  <a:pt x="3264" y="458453"/>
                </a:lnTo>
                <a:cubicBezTo>
                  <a:pt x="3264" y="286550"/>
                  <a:pt x="70222" y="124948"/>
                  <a:pt x="191907" y="3264"/>
                </a:cubicBezTo>
                <a:lnTo>
                  <a:pt x="214441" y="25798"/>
                </a:lnTo>
                <a:cubicBezTo>
                  <a:pt x="98551" y="141044"/>
                  <a:pt x="34812" y="294920"/>
                  <a:pt x="34812" y="457809"/>
                </a:cubicBezTo>
                <a:lnTo>
                  <a:pt x="34812" y="656753"/>
                </a:lnTo>
                <a:lnTo>
                  <a:pt x="3264" y="65739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1" name="Freeform: Shape 50" title="Timeline Middle Line Items">
            <a:extLst>
              <a:ext uri="{FF2B5EF4-FFF2-40B4-BE49-F238E27FC236}">
                <a16:creationId xmlns:a16="http://schemas.microsoft.com/office/drawing/2014/main" id="{5B16B4F8-482F-44C0-A0C5-E31CB02F9A5E}"/>
              </a:ext>
            </a:extLst>
          </p:cNvPr>
          <p:cNvSpPr/>
          <p:nvPr/>
        </p:nvSpPr>
        <p:spPr>
          <a:xfrm>
            <a:off x="949261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2" name="Freeform: Shape 51" title="Timeline Middle Line Items">
            <a:extLst>
              <a:ext uri="{FF2B5EF4-FFF2-40B4-BE49-F238E27FC236}">
                <a16:creationId xmlns:a16="http://schemas.microsoft.com/office/drawing/2014/main" id="{8028092C-6428-40FF-AF75-19C700B75B3C}"/>
              </a:ext>
            </a:extLst>
          </p:cNvPr>
          <p:cNvSpPr/>
          <p:nvPr/>
        </p:nvSpPr>
        <p:spPr>
          <a:xfrm>
            <a:off x="949261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7" name="Freeform: Shape 56" title="Timeline Left Line Items">
            <a:extLst>
              <a:ext uri="{FF2B5EF4-FFF2-40B4-BE49-F238E27FC236}">
                <a16:creationId xmlns:a16="http://schemas.microsoft.com/office/drawing/2014/main" id="{AB9F8340-FA50-4A41-A725-0D226512B1C2}"/>
              </a:ext>
            </a:extLst>
          </p:cNvPr>
          <p:cNvSpPr/>
          <p:nvPr/>
        </p:nvSpPr>
        <p:spPr>
          <a:xfrm>
            <a:off x="1085110" y="1159801"/>
            <a:ext cx="1017254" cy="238218"/>
          </a:xfrm>
          <a:custGeom>
            <a:avLst/>
            <a:gdLst>
              <a:gd name="connsiteX0" fmla="*/ 25798 w 1017254"/>
              <a:gd name="connsiteY0" fmla="*/ 235048 h 238217"/>
              <a:gd name="connsiteX1" fmla="*/ 3264 w 1017254"/>
              <a:gd name="connsiteY1" fmla="*/ 212513 h 238217"/>
              <a:gd name="connsiteX2" fmla="*/ 509960 w 1017254"/>
              <a:gd name="connsiteY2" fmla="*/ 3268 h 238217"/>
              <a:gd name="connsiteX3" fmla="*/ 1015367 w 1017254"/>
              <a:gd name="connsiteY3" fmla="*/ 210582 h 238217"/>
              <a:gd name="connsiteX4" fmla="*/ 992833 w 1017254"/>
              <a:gd name="connsiteY4" fmla="*/ 233116 h 238217"/>
              <a:gd name="connsiteX5" fmla="*/ 509960 w 1017254"/>
              <a:gd name="connsiteY5" fmla="*/ 34816 h 238217"/>
              <a:gd name="connsiteX6" fmla="*/ 25798 w 1017254"/>
              <a:gd name="connsiteY6" fmla="*/ 235048 h 23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254" h="238217">
                <a:moveTo>
                  <a:pt x="25798" y="235048"/>
                </a:moveTo>
                <a:lnTo>
                  <a:pt x="3264" y="212513"/>
                </a:lnTo>
                <a:cubicBezTo>
                  <a:pt x="138469" y="77309"/>
                  <a:pt x="318742" y="3268"/>
                  <a:pt x="509960" y="3268"/>
                </a:cubicBezTo>
                <a:cubicBezTo>
                  <a:pt x="700534" y="2624"/>
                  <a:pt x="880163" y="76665"/>
                  <a:pt x="1015367" y="210582"/>
                </a:cubicBezTo>
                <a:lnTo>
                  <a:pt x="992833" y="233116"/>
                </a:lnTo>
                <a:cubicBezTo>
                  <a:pt x="863423" y="105637"/>
                  <a:pt x="691520" y="34816"/>
                  <a:pt x="509960" y="34816"/>
                </a:cubicBezTo>
                <a:cubicBezTo>
                  <a:pt x="327111" y="34816"/>
                  <a:pt x="155208" y="105637"/>
                  <a:pt x="25798" y="23504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8" name="Freeform: Shape 57" title="Timeline Left Line Items">
            <a:extLst>
              <a:ext uri="{FF2B5EF4-FFF2-40B4-BE49-F238E27FC236}">
                <a16:creationId xmlns:a16="http://schemas.microsoft.com/office/drawing/2014/main" id="{50A87694-43D2-4821-9E1A-3F22BEE77F9D}"/>
              </a:ext>
            </a:extLst>
          </p:cNvPr>
          <p:cNvSpPr/>
          <p:nvPr/>
        </p:nvSpPr>
        <p:spPr>
          <a:xfrm>
            <a:off x="2074035" y="1367763"/>
            <a:ext cx="238218" cy="714653"/>
          </a:xfrm>
          <a:custGeom>
            <a:avLst/>
            <a:gdLst>
              <a:gd name="connsiteX0" fmla="*/ 238263 w 238217"/>
              <a:gd name="connsiteY0" fmla="*/ 711479 h 714653"/>
              <a:gd name="connsiteX1" fmla="*/ 206071 w 238217"/>
              <a:gd name="connsiteY1" fmla="*/ 711479 h 714653"/>
              <a:gd name="connsiteX2" fmla="*/ 206071 w 238217"/>
              <a:gd name="connsiteY2" fmla="*/ 512535 h 714653"/>
              <a:gd name="connsiteX3" fmla="*/ 3264 w 238217"/>
              <a:gd name="connsiteY3" fmla="*/ 25798 h 714653"/>
              <a:gd name="connsiteX4" fmla="*/ 25798 w 238217"/>
              <a:gd name="connsiteY4" fmla="*/ 3264 h 714653"/>
              <a:gd name="connsiteX5" fmla="*/ 237619 w 238217"/>
              <a:gd name="connsiteY5" fmla="*/ 512535 h 714653"/>
              <a:gd name="connsiteX6" fmla="*/ 237619 w 238217"/>
              <a:gd name="connsiteY6" fmla="*/ 711479 h 71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14653">
                <a:moveTo>
                  <a:pt x="238263" y="711479"/>
                </a:moveTo>
                <a:lnTo>
                  <a:pt x="206071" y="711479"/>
                </a:lnTo>
                <a:lnTo>
                  <a:pt x="206071" y="512535"/>
                </a:lnTo>
                <a:cubicBezTo>
                  <a:pt x="206071" y="328399"/>
                  <a:pt x="133962" y="155852"/>
                  <a:pt x="3264" y="25798"/>
                </a:cubicBezTo>
                <a:lnTo>
                  <a:pt x="25798" y="3264"/>
                </a:lnTo>
                <a:cubicBezTo>
                  <a:pt x="162290" y="139112"/>
                  <a:pt x="237619" y="320029"/>
                  <a:pt x="237619" y="512535"/>
                </a:cubicBezTo>
                <a:lnTo>
                  <a:pt x="237619" y="71147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59" name="Freeform: Shape 58" title="Timeline Left Line Items">
            <a:extLst>
              <a:ext uri="{FF2B5EF4-FFF2-40B4-BE49-F238E27FC236}">
                <a16:creationId xmlns:a16="http://schemas.microsoft.com/office/drawing/2014/main" id="{6B459978-4C69-44D6-B56D-63EB19B70EE1}"/>
              </a:ext>
            </a:extLst>
          </p:cNvPr>
          <p:cNvSpPr/>
          <p:nvPr/>
        </p:nvSpPr>
        <p:spPr>
          <a:xfrm>
            <a:off x="2276842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0" name="Freeform: Shape 59" title="Timeline Left Line Items">
            <a:extLst>
              <a:ext uri="{FF2B5EF4-FFF2-40B4-BE49-F238E27FC236}">
                <a16:creationId xmlns:a16="http://schemas.microsoft.com/office/drawing/2014/main" id="{8F8AEB8C-397F-42EF-A307-983C92DF614E}"/>
              </a:ext>
            </a:extLst>
          </p:cNvPr>
          <p:cNvSpPr/>
          <p:nvPr/>
        </p:nvSpPr>
        <p:spPr>
          <a:xfrm>
            <a:off x="2276842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1" name="Freeform: Shape 60" title="Timeline Left Line Items">
            <a:extLst>
              <a:ext uri="{FF2B5EF4-FFF2-40B4-BE49-F238E27FC236}">
                <a16:creationId xmlns:a16="http://schemas.microsoft.com/office/drawing/2014/main" id="{B9560394-ACA9-476A-AA1C-98FA4D7EBC4F}"/>
              </a:ext>
            </a:extLst>
          </p:cNvPr>
          <p:cNvSpPr/>
          <p:nvPr/>
        </p:nvSpPr>
        <p:spPr>
          <a:xfrm>
            <a:off x="2276842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2" name="Freeform: Shape 61" title="Timeline Left Line Items">
            <a:extLst>
              <a:ext uri="{FF2B5EF4-FFF2-40B4-BE49-F238E27FC236}">
                <a16:creationId xmlns:a16="http://schemas.microsoft.com/office/drawing/2014/main" id="{3C1D1D21-CC1F-466A-8A30-D836796FFD2C}"/>
              </a:ext>
            </a:extLst>
          </p:cNvPr>
          <p:cNvSpPr/>
          <p:nvPr/>
        </p:nvSpPr>
        <p:spPr>
          <a:xfrm>
            <a:off x="2276842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3" name="Freeform: Shape 62" title="Timeline Left Line Items">
            <a:extLst>
              <a:ext uri="{FF2B5EF4-FFF2-40B4-BE49-F238E27FC236}">
                <a16:creationId xmlns:a16="http://schemas.microsoft.com/office/drawing/2014/main" id="{AFB7CAE6-295C-4229-9042-7A34235D2D84}"/>
              </a:ext>
            </a:extLst>
          </p:cNvPr>
          <p:cNvSpPr/>
          <p:nvPr/>
        </p:nvSpPr>
        <p:spPr>
          <a:xfrm>
            <a:off x="2277486" y="4674482"/>
            <a:ext cx="231779" cy="708215"/>
          </a:xfrm>
          <a:custGeom>
            <a:avLst/>
            <a:gdLst>
              <a:gd name="connsiteX0" fmla="*/ 208646 w 231779"/>
              <a:gd name="connsiteY0" fmla="*/ 706328 h 708214"/>
              <a:gd name="connsiteX1" fmla="*/ 3264 w 231779"/>
              <a:gd name="connsiteY1" fmla="*/ 245989 h 708214"/>
              <a:gd name="connsiteX2" fmla="*/ 3264 w 231779"/>
              <a:gd name="connsiteY2" fmla="*/ 3264 h 708214"/>
              <a:gd name="connsiteX3" fmla="*/ 35456 w 231779"/>
              <a:gd name="connsiteY3" fmla="*/ 3264 h 708214"/>
              <a:gd name="connsiteX4" fmla="*/ 35456 w 231779"/>
              <a:gd name="connsiteY4" fmla="*/ 246632 h 708214"/>
              <a:gd name="connsiteX5" fmla="*/ 230537 w 231779"/>
              <a:gd name="connsiteY5" fmla="*/ 683150 h 708214"/>
              <a:gd name="connsiteX6" fmla="*/ 208646 w 231779"/>
              <a:gd name="connsiteY6" fmla="*/ 706328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08646" y="706328"/>
                </a:moveTo>
                <a:cubicBezTo>
                  <a:pt x="77948" y="589151"/>
                  <a:pt x="3264" y="421755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12741"/>
                  <a:pt x="106277" y="571767"/>
                  <a:pt x="230537" y="683150"/>
                </a:cubicBezTo>
                <a:lnTo>
                  <a:pt x="208646" y="706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4" name="Freeform: Shape 63" title="Timeline Left Line Items">
            <a:extLst>
              <a:ext uri="{FF2B5EF4-FFF2-40B4-BE49-F238E27FC236}">
                <a16:creationId xmlns:a16="http://schemas.microsoft.com/office/drawing/2014/main" id="{61B15418-BA1F-41EC-910B-C200570B42F0}"/>
              </a:ext>
            </a:extLst>
          </p:cNvPr>
          <p:cNvSpPr/>
          <p:nvPr/>
        </p:nvSpPr>
        <p:spPr>
          <a:xfrm>
            <a:off x="2482868" y="5353725"/>
            <a:ext cx="824105" cy="186711"/>
          </a:xfrm>
          <a:custGeom>
            <a:avLst/>
            <a:gdLst>
              <a:gd name="connsiteX0" fmla="*/ 415316 w 824104"/>
              <a:gd name="connsiteY0" fmla="*/ 184825 h 186711"/>
              <a:gd name="connsiteX1" fmla="*/ 3264 w 824104"/>
              <a:gd name="connsiteY1" fmla="*/ 27086 h 186711"/>
              <a:gd name="connsiteX2" fmla="*/ 24510 w 824104"/>
              <a:gd name="connsiteY2" fmla="*/ 3264 h 186711"/>
              <a:gd name="connsiteX3" fmla="*/ 415316 w 824104"/>
              <a:gd name="connsiteY3" fmla="*/ 152633 h 186711"/>
              <a:gd name="connsiteX4" fmla="*/ 804834 w 824104"/>
              <a:gd name="connsiteY4" fmla="*/ 3908 h 186711"/>
              <a:gd name="connsiteX5" fmla="*/ 826081 w 824104"/>
              <a:gd name="connsiteY5" fmla="*/ 27729 h 186711"/>
              <a:gd name="connsiteX6" fmla="*/ 415316 w 824104"/>
              <a:gd name="connsiteY6" fmla="*/ 184825 h 18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04" h="186711">
                <a:moveTo>
                  <a:pt x="415316" y="184825"/>
                </a:moveTo>
                <a:cubicBezTo>
                  <a:pt x="262728" y="184825"/>
                  <a:pt x="116578" y="128811"/>
                  <a:pt x="3264" y="27086"/>
                </a:cubicBezTo>
                <a:lnTo>
                  <a:pt x="24510" y="3264"/>
                </a:lnTo>
                <a:cubicBezTo>
                  <a:pt x="132030" y="99839"/>
                  <a:pt x="270454" y="152633"/>
                  <a:pt x="415316" y="152633"/>
                </a:cubicBezTo>
                <a:cubicBezTo>
                  <a:pt x="559535" y="152633"/>
                  <a:pt x="697958" y="99839"/>
                  <a:pt x="804834" y="3908"/>
                </a:cubicBezTo>
                <a:lnTo>
                  <a:pt x="826081" y="27729"/>
                </a:lnTo>
                <a:cubicBezTo>
                  <a:pt x="713410" y="129455"/>
                  <a:pt x="567261" y="184825"/>
                  <a:pt x="415316" y="1848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8" name="Freeform: Shape 67" title="Timeline Left Line Items">
            <a:extLst>
              <a:ext uri="{FF2B5EF4-FFF2-40B4-BE49-F238E27FC236}">
                <a16:creationId xmlns:a16="http://schemas.microsoft.com/office/drawing/2014/main" id="{6ACCF25C-D7F4-4CCE-B1DE-E7632C5B6564}"/>
              </a:ext>
            </a:extLst>
          </p:cNvPr>
          <p:cNvSpPr/>
          <p:nvPr/>
        </p:nvSpPr>
        <p:spPr>
          <a:xfrm>
            <a:off x="3480164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69" name="Freeform: Shape 68" title="Timeline Left Line Items">
            <a:extLst>
              <a:ext uri="{FF2B5EF4-FFF2-40B4-BE49-F238E27FC236}">
                <a16:creationId xmlns:a16="http://schemas.microsoft.com/office/drawing/2014/main" id="{55225299-87E4-4E5A-A59E-DBE166AD9F00}"/>
              </a:ext>
            </a:extLst>
          </p:cNvPr>
          <p:cNvSpPr/>
          <p:nvPr/>
        </p:nvSpPr>
        <p:spPr>
          <a:xfrm>
            <a:off x="3480164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0" name="Freeform: Shape 69" title="Timeline Left Line Items">
            <a:extLst>
              <a:ext uri="{FF2B5EF4-FFF2-40B4-BE49-F238E27FC236}">
                <a16:creationId xmlns:a16="http://schemas.microsoft.com/office/drawing/2014/main" id="{58F6394F-9515-4A91-8EC9-0A1060081C85}"/>
              </a:ext>
            </a:extLst>
          </p:cNvPr>
          <p:cNvSpPr/>
          <p:nvPr/>
        </p:nvSpPr>
        <p:spPr>
          <a:xfrm>
            <a:off x="3480164" y="1369694"/>
            <a:ext cx="238218" cy="708215"/>
          </a:xfrm>
          <a:custGeom>
            <a:avLst/>
            <a:gdLst>
              <a:gd name="connsiteX0" fmla="*/ 35456 w 238217"/>
              <a:gd name="connsiteY0" fmla="*/ 709547 h 708214"/>
              <a:gd name="connsiteX1" fmla="*/ 3264 w 238217"/>
              <a:gd name="connsiteY1" fmla="*/ 709547 h 708214"/>
              <a:gd name="connsiteX2" fmla="*/ 3264 w 238217"/>
              <a:gd name="connsiteY2" fmla="*/ 510603 h 708214"/>
              <a:gd name="connsiteX3" fmla="*/ 213153 w 238217"/>
              <a:gd name="connsiteY3" fmla="*/ 3264 h 708214"/>
              <a:gd name="connsiteX4" fmla="*/ 235687 w 238217"/>
              <a:gd name="connsiteY4" fmla="*/ 25798 h 708214"/>
              <a:gd name="connsiteX5" fmla="*/ 35456 w 238217"/>
              <a:gd name="connsiteY5" fmla="*/ 509960 h 708214"/>
              <a:gd name="connsiteX6" fmla="*/ 35456 w 238217"/>
              <a:gd name="connsiteY6" fmla="*/ 709547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08214">
                <a:moveTo>
                  <a:pt x="35456" y="709547"/>
                </a:moveTo>
                <a:lnTo>
                  <a:pt x="3264" y="709547"/>
                </a:lnTo>
                <a:lnTo>
                  <a:pt x="3264" y="510603"/>
                </a:lnTo>
                <a:cubicBezTo>
                  <a:pt x="3264" y="319385"/>
                  <a:pt x="77948" y="139112"/>
                  <a:pt x="213153" y="3264"/>
                </a:cubicBezTo>
                <a:lnTo>
                  <a:pt x="235687" y="25798"/>
                </a:lnTo>
                <a:cubicBezTo>
                  <a:pt x="106277" y="155208"/>
                  <a:pt x="35456" y="327111"/>
                  <a:pt x="35456" y="509960"/>
                </a:cubicBezTo>
                <a:lnTo>
                  <a:pt x="35456" y="70954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1" name="Freeform: Shape 70" title="Timeline Left Line Items">
            <a:extLst>
              <a:ext uri="{FF2B5EF4-FFF2-40B4-BE49-F238E27FC236}">
                <a16:creationId xmlns:a16="http://schemas.microsoft.com/office/drawing/2014/main" id="{68EDF71E-35DA-4A5F-B6C1-29F2E6D453E6}"/>
              </a:ext>
            </a:extLst>
          </p:cNvPr>
          <p:cNvSpPr/>
          <p:nvPr/>
        </p:nvSpPr>
        <p:spPr>
          <a:xfrm>
            <a:off x="3690697" y="1159161"/>
            <a:ext cx="1017254" cy="238218"/>
          </a:xfrm>
          <a:custGeom>
            <a:avLst/>
            <a:gdLst>
              <a:gd name="connsiteX0" fmla="*/ 25798 w 1017254"/>
              <a:gd name="connsiteY0" fmla="*/ 236331 h 238217"/>
              <a:gd name="connsiteX1" fmla="*/ 3264 w 1017254"/>
              <a:gd name="connsiteY1" fmla="*/ 213797 h 238217"/>
              <a:gd name="connsiteX2" fmla="*/ 510603 w 1017254"/>
              <a:gd name="connsiteY2" fmla="*/ 3264 h 238217"/>
              <a:gd name="connsiteX3" fmla="*/ 1017299 w 1017254"/>
              <a:gd name="connsiteY3" fmla="*/ 212509 h 238217"/>
              <a:gd name="connsiteX4" fmla="*/ 994765 w 1017254"/>
              <a:gd name="connsiteY4" fmla="*/ 235043 h 238217"/>
              <a:gd name="connsiteX5" fmla="*/ 511247 w 1017254"/>
              <a:gd name="connsiteY5" fmla="*/ 35456 h 238217"/>
              <a:gd name="connsiteX6" fmla="*/ 25798 w 1017254"/>
              <a:gd name="connsiteY6" fmla="*/ 236331 h 238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254" h="238217">
                <a:moveTo>
                  <a:pt x="25798" y="236331"/>
                </a:moveTo>
                <a:lnTo>
                  <a:pt x="3264" y="213797"/>
                </a:lnTo>
                <a:cubicBezTo>
                  <a:pt x="138469" y="77948"/>
                  <a:pt x="318741" y="3264"/>
                  <a:pt x="510603" y="3264"/>
                </a:cubicBezTo>
                <a:cubicBezTo>
                  <a:pt x="701821" y="3264"/>
                  <a:pt x="881451" y="77305"/>
                  <a:pt x="1017299" y="212509"/>
                </a:cubicBezTo>
                <a:lnTo>
                  <a:pt x="994765" y="235043"/>
                </a:lnTo>
                <a:cubicBezTo>
                  <a:pt x="865355" y="106277"/>
                  <a:pt x="693452" y="35456"/>
                  <a:pt x="511247" y="35456"/>
                </a:cubicBezTo>
                <a:cubicBezTo>
                  <a:pt x="327111" y="35456"/>
                  <a:pt x="155208" y="106921"/>
                  <a:pt x="25798" y="23633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2" name="Freeform: Shape 71" title="Timeline Left Line Items">
            <a:extLst>
              <a:ext uri="{FF2B5EF4-FFF2-40B4-BE49-F238E27FC236}">
                <a16:creationId xmlns:a16="http://schemas.microsoft.com/office/drawing/2014/main" id="{85AAF9E7-0BBF-4FE8-A07B-43ABB0AECAF6}"/>
              </a:ext>
            </a:extLst>
          </p:cNvPr>
          <p:cNvSpPr/>
          <p:nvPr/>
        </p:nvSpPr>
        <p:spPr>
          <a:xfrm>
            <a:off x="4682198" y="1369050"/>
            <a:ext cx="238218" cy="708215"/>
          </a:xfrm>
          <a:custGeom>
            <a:avLst/>
            <a:gdLst>
              <a:gd name="connsiteX0" fmla="*/ 236975 w 238217"/>
              <a:gd name="connsiteY0" fmla="*/ 710191 h 708214"/>
              <a:gd name="connsiteX1" fmla="*/ 204783 w 238217"/>
              <a:gd name="connsiteY1" fmla="*/ 710191 h 708214"/>
              <a:gd name="connsiteX2" fmla="*/ 204783 w 238217"/>
              <a:gd name="connsiteY2" fmla="*/ 511247 h 708214"/>
              <a:gd name="connsiteX3" fmla="*/ 3264 w 238217"/>
              <a:gd name="connsiteY3" fmla="*/ 25798 h 708214"/>
              <a:gd name="connsiteX4" fmla="*/ 25798 w 238217"/>
              <a:gd name="connsiteY4" fmla="*/ 3264 h 708214"/>
              <a:gd name="connsiteX5" fmla="*/ 236975 w 238217"/>
              <a:gd name="connsiteY5" fmla="*/ 511891 h 708214"/>
              <a:gd name="connsiteX6" fmla="*/ 236975 w 238217"/>
              <a:gd name="connsiteY6" fmla="*/ 710191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17" h="708214">
                <a:moveTo>
                  <a:pt x="236975" y="710191"/>
                </a:moveTo>
                <a:lnTo>
                  <a:pt x="204783" y="710191"/>
                </a:lnTo>
                <a:lnTo>
                  <a:pt x="204783" y="511247"/>
                </a:lnTo>
                <a:cubicBezTo>
                  <a:pt x="204783" y="327755"/>
                  <a:pt x="133318" y="155208"/>
                  <a:pt x="3264" y="25798"/>
                </a:cubicBezTo>
                <a:lnTo>
                  <a:pt x="25798" y="3264"/>
                </a:lnTo>
                <a:cubicBezTo>
                  <a:pt x="161646" y="139112"/>
                  <a:pt x="236975" y="319385"/>
                  <a:pt x="236975" y="511891"/>
                </a:cubicBezTo>
                <a:lnTo>
                  <a:pt x="236975" y="7101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3" name="Freeform: Shape 72" title="Timeline Left Line Items">
            <a:extLst>
              <a:ext uri="{FF2B5EF4-FFF2-40B4-BE49-F238E27FC236}">
                <a16:creationId xmlns:a16="http://schemas.microsoft.com/office/drawing/2014/main" id="{820165A8-8F27-4FB2-A007-EE45AB67DAD4}"/>
              </a:ext>
            </a:extLst>
          </p:cNvPr>
          <p:cNvSpPr/>
          <p:nvPr/>
        </p:nvSpPr>
        <p:spPr>
          <a:xfrm>
            <a:off x="488371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4" name="Freeform: Shape 73" title="Timeline Left Line Items">
            <a:extLst>
              <a:ext uri="{FF2B5EF4-FFF2-40B4-BE49-F238E27FC236}">
                <a16:creationId xmlns:a16="http://schemas.microsoft.com/office/drawing/2014/main" id="{BE934D53-FE84-41DB-8AB6-28DFCBB9076B}"/>
              </a:ext>
            </a:extLst>
          </p:cNvPr>
          <p:cNvSpPr/>
          <p:nvPr/>
        </p:nvSpPr>
        <p:spPr>
          <a:xfrm>
            <a:off x="488371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5" name="Freeform: Shape 74" title="Timeline Left Line Items">
            <a:extLst>
              <a:ext uri="{FF2B5EF4-FFF2-40B4-BE49-F238E27FC236}">
                <a16:creationId xmlns:a16="http://schemas.microsoft.com/office/drawing/2014/main" id="{13FE953A-E778-4C70-81D6-119502163CC9}"/>
              </a:ext>
            </a:extLst>
          </p:cNvPr>
          <p:cNvSpPr/>
          <p:nvPr/>
        </p:nvSpPr>
        <p:spPr>
          <a:xfrm>
            <a:off x="488371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6" name="Freeform: Shape 75" title="Timeline Left Line Items">
            <a:extLst>
              <a:ext uri="{FF2B5EF4-FFF2-40B4-BE49-F238E27FC236}">
                <a16:creationId xmlns:a16="http://schemas.microsoft.com/office/drawing/2014/main" id="{E6232C1F-F1B4-4564-8B83-15C748B85869}"/>
              </a:ext>
            </a:extLst>
          </p:cNvPr>
          <p:cNvSpPr/>
          <p:nvPr/>
        </p:nvSpPr>
        <p:spPr>
          <a:xfrm>
            <a:off x="488371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7" name="Freeform: Shape 76" title="Timeline Left Line Items">
            <a:extLst>
              <a:ext uri="{FF2B5EF4-FFF2-40B4-BE49-F238E27FC236}">
                <a16:creationId xmlns:a16="http://schemas.microsoft.com/office/drawing/2014/main" id="{0A93FE8D-1FBD-4076-B548-4CAC7FEC5737}"/>
              </a:ext>
            </a:extLst>
          </p:cNvPr>
          <p:cNvSpPr/>
          <p:nvPr/>
        </p:nvSpPr>
        <p:spPr>
          <a:xfrm>
            <a:off x="4883717" y="4674482"/>
            <a:ext cx="231779" cy="708215"/>
          </a:xfrm>
          <a:custGeom>
            <a:avLst/>
            <a:gdLst>
              <a:gd name="connsiteX0" fmla="*/ 208646 w 231779"/>
              <a:gd name="connsiteY0" fmla="*/ 706328 h 708214"/>
              <a:gd name="connsiteX1" fmla="*/ 3264 w 231779"/>
              <a:gd name="connsiteY1" fmla="*/ 245989 h 708214"/>
              <a:gd name="connsiteX2" fmla="*/ 3264 w 231779"/>
              <a:gd name="connsiteY2" fmla="*/ 3264 h 708214"/>
              <a:gd name="connsiteX3" fmla="*/ 35456 w 231779"/>
              <a:gd name="connsiteY3" fmla="*/ 3264 h 708214"/>
              <a:gd name="connsiteX4" fmla="*/ 35456 w 231779"/>
              <a:gd name="connsiteY4" fmla="*/ 246632 h 708214"/>
              <a:gd name="connsiteX5" fmla="*/ 230536 w 231779"/>
              <a:gd name="connsiteY5" fmla="*/ 683150 h 708214"/>
              <a:gd name="connsiteX6" fmla="*/ 208646 w 231779"/>
              <a:gd name="connsiteY6" fmla="*/ 706328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08646" y="706328"/>
                </a:moveTo>
                <a:cubicBezTo>
                  <a:pt x="77949" y="589151"/>
                  <a:pt x="3264" y="421755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12741"/>
                  <a:pt x="106277" y="571767"/>
                  <a:pt x="230536" y="683150"/>
                </a:cubicBezTo>
                <a:lnTo>
                  <a:pt x="208646" y="7063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8" name="Freeform: Shape 77" title="Timeline Left Line Items">
            <a:extLst>
              <a:ext uri="{FF2B5EF4-FFF2-40B4-BE49-F238E27FC236}">
                <a16:creationId xmlns:a16="http://schemas.microsoft.com/office/drawing/2014/main" id="{C3977DBB-2635-4ECE-AD65-24F9FBBD288A}"/>
              </a:ext>
            </a:extLst>
          </p:cNvPr>
          <p:cNvSpPr/>
          <p:nvPr/>
        </p:nvSpPr>
        <p:spPr>
          <a:xfrm>
            <a:off x="5089099" y="5353725"/>
            <a:ext cx="824105" cy="186711"/>
          </a:xfrm>
          <a:custGeom>
            <a:avLst/>
            <a:gdLst>
              <a:gd name="connsiteX0" fmla="*/ 415316 w 824104"/>
              <a:gd name="connsiteY0" fmla="*/ 184825 h 186711"/>
              <a:gd name="connsiteX1" fmla="*/ 3264 w 824104"/>
              <a:gd name="connsiteY1" fmla="*/ 27086 h 186711"/>
              <a:gd name="connsiteX2" fmla="*/ 24510 w 824104"/>
              <a:gd name="connsiteY2" fmla="*/ 3264 h 186711"/>
              <a:gd name="connsiteX3" fmla="*/ 415316 w 824104"/>
              <a:gd name="connsiteY3" fmla="*/ 152633 h 186711"/>
              <a:gd name="connsiteX4" fmla="*/ 804190 w 824104"/>
              <a:gd name="connsiteY4" fmla="*/ 5195 h 186711"/>
              <a:gd name="connsiteX5" fmla="*/ 825437 w 824104"/>
              <a:gd name="connsiteY5" fmla="*/ 29017 h 186711"/>
              <a:gd name="connsiteX6" fmla="*/ 415316 w 824104"/>
              <a:gd name="connsiteY6" fmla="*/ 184825 h 18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04" h="186711">
                <a:moveTo>
                  <a:pt x="415316" y="184825"/>
                </a:moveTo>
                <a:cubicBezTo>
                  <a:pt x="262728" y="184825"/>
                  <a:pt x="116578" y="128811"/>
                  <a:pt x="3264" y="27086"/>
                </a:cubicBezTo>
                <a:lnTo>
                  <a:pt x="24510" y="3264"/>
                </a:lnTo>
                <a:cubicBezTo>
                  <a:pt x="132030" y="99839"/>
                  <a:pt x="270454" y="152633"/>
                  <a:pt x="415316" y="152633"/>
                </a:cubicBezTo>
                <a:cubicBezTo>
                  <a:pt x="558891" y="152633"/>
                  <a:pt x="696671" y="100482"/>
                  <a:pt x="804190" y="5195"/>
                </a:cubicBezTo>
                <a:lnTo>
                  <a:pt x="825437" y="29017"/>
                </a:lnTo>
                <a:cubicBezTo>
                  <a:pt x="712767" y="129455"/>
                  <a:pt x="566617" y="184825"/>
                  <a:pt x="415316" y="1848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79" name="Freeform: Shape 78" title="Timeline Left Line Items">
            <a:extLst>
              <a:ext uri="{FF2B5EF4-FFF2-40B4-BE49-F238E27FC236}">
                <a16:creationId xmlns:a16="http://schemas.microsoft.com/office/drawing/2014/main" id="{31E53DA8-5403-4DE6-B981-23BE3CED2426}"/>
              </a:ext>
            </a:extLst>
          </p:cNvPr>
          <p:cNvSpPr/>
          <p:nvPr/>
        </p:nvSpPr>
        <p:spPr>
          <a:xfrm>
            <a:off x="5890026" y="4674482"/>
            <a:ext cx="231779" cy="708215"/>
          </a:xfrm>
          <a:custGeom>
            <a:avLst/>
            <a:gdLst>
              <a:gd name="connsiteX0" fmla="*/ 24511 w 231779"/>
              <a:gd name="connsiteY0" fmla="*/ 708260 h 708214"/>
              <a:gd name="connsiteX1" fmla="*/ 3264 w 231779"/>
              <a:gd name="connsiteY1" fmla="*/ 684438 h 708214"/>
              <a:gd name="connsiteX2" fmla="*/ 200277 w 231779"/>
              <a:gd name="connsiteY2" fmla="*/ 246632 h 708214"/>
              <a:gd name="connsiteX3" fmla="*/ 200277 w 231779"/>
              <a:gd name="connsiteY3" fmla="*/ 3264 h 708214"/>
              <a:gd name="connsiteX4" fmla="*/ 232468 w 231779"/>
              <a:gd name="connsiteY4" fmla="*/ 3264 h 708214"/>
              <a:gd name="connsiteX5" fmla="*/ 232468 w 231779"/>
              <a:gd name="connsiteY5" fmla="*/ 246632 h 708214"/>
              <a:gd name="connsiteX6" fmla="*/ 24511 w 231779"/>
              <a:gd name="connsiteY6" fmla="*/ 708260 h 70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1779" h="708214">
                <a:moveTo>
                  <a:pt x="24511" y="708260"/>
                </a:moveTo>
                <a:lnTo>
                  <a:pt x="3264" y="684438"/>
                </a:lnTo>
                <a:cubicBezTo>
                  <a:pt x="128167" y="573055"/>
                  <a:pt x="200277" y="413385"/>
                  <a:pt x="200277" y="246632"/>
                </a:cubicBezTo>
                <a:lnTo>
                  <a:pt x="200277" y="3264"/>
                </a:lnTo>
                <a:lnTo>
                  <a:pt x="232468" y="3264"/>
                </a:lnTo>
                <a:lnTo>
                  <a:pt x="232468" y="246632"/>
                </a:lnTo>
                <a:cubicBezTo>
                  <a:pt x="232468" y="423042"/>
                  <a:pt x="156496" y="591082"/>
                  <a:pt x="24511" y="70826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0" name="Freeform: Shape 79" title="Timeline Left Line Items">
            <a:extLst>
              <a:ext uri="{FF2B5EF4-FFF2-40B4-BE49-F238E27FC236}">
                <a16:creationId xmlns:a16="http://schemas.microsoft.com/office/drawing/2014/main" id="{C0AA8C58-C44D-4487-BA09-FE4F3DB030A1}"/>
              </a:ext>
            </a:extLst>
          </p:cNvPr>
          <p:cNvSpPr/>
          <p:nvPr/>
        </p:nvSpPr>
        <p:spPr>
          <a:xfrm>
            <a:off x="608703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1" name="Freeform: Shape 80" title="Timeline Left Line Items">
            <a:extLst>
              <a:ext uri="{FF2B5EF4-FFF2-40B4-BE49-F238E27FC236}">
                <a16:creationId xmlns:a16="http://schemas.microsoft.com/office/drawing/2014/main" id="{80FF5084-4CD4-4675-9AB1-9B001E964BAF}"/>
              </a:ext>
            </a:extLst>
          </p:cNvPr>
          <p:cNvSpPr/>
          <p:nvPr/>
        </p:nvSpPr>
        <p:spPr>
          <a:xfrm>
            <a:off x="608703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2" name="Freeform: Shape 81" title="Timeline Left Line Items">
            <a:extLst>
              <a:ext uri="{FF2B5EF4-FFF2-40B4-BE49-F238E27FC236}">
                <a16:creationId xmlns:a16="http://schemas.microsoft.com/office/drawing/2014/main" id="{BFA0696F-5ED6-4C32-8773-D92D8C33B751}"/>
              </a:ext>
            </a:extLst>
          </p:cNvPr>
          <p:cNvSpPr/>
          <p:nvPr/>
        </p:nvSpPr>
        <p:spPr>
          <a:xfrm>
            <a:off x="6087038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3" name="Freeform: Shape 82" title="Timeline Left Line Items">
            <a:extLst>
              <a:ext uri="{FF2B5EF4-FFF2-40B4-BE49-F238E27FC236}">
                <a16:creationId xmlns:a16="http://schemas.microsoft.com/office/drawing/2014/main" id="{B5DE0196-0B7C-432E-8353-57E239A281CC}"/>
              </a:ext>
            </a:extLst>
          </p:cNvPr>
          <p:cNvSpPr/>
          <p:nvPr/>
        </p:nvSpPr>
        <p:spPr>
          <a:xfrm>
            <a:off x="608703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4" name="Freeform: Shape 83" title="Timeline Left Line Items">
            <a:extLst>
              <a:ext uri="{FF2B5EF4-FFF2-40B4-BE49-F238E27FC236}">
                <a16:creationId xmlns:a16="http://schemas.microsoft.com/office/drawing/2014/main" id="{C5F0E779-FE25-45AD-AFBA-FECC0ADA1A22}"/>
              </a:ext>
            </a:extLst>
          </p:cNvPr>
          <p:cNvSpPr/>
          <p:nvPr/>
        </p:nvSpPr>
        <p:spPr>
          <a:xfrm>
            <a:off x="6087039" y="1356817"/>
            <a:ext cx="251094" cy="721092"/>
          </a:xfrm>
          <a:custGeom>
            <a:avLst/>
            <a:gdLst>
              <a:gd name="connsiteX0" fmla="*/ 35456 w 251094"/>
              <a:gd name="connsiteY0" fmla="*/ 722424 h 721091"/>
              <a:gd name="connsiteX1" fmla="*/ 3264 w 251094"/>
              <a:gd name="connsiteY1" fmla="*/ 722424 h 721091"/>
              <a:gd name="connsiteX2" fmla="*/ 3264 w 251094"/>
              <a:gd name="connsiteY2" fmla="*/ 523480 h 721091"/>
              <a:gd name="connsiteX3" fmla="*/ 226674 w 251094"/>
              <a:gd name="connsiteY3" fmla="*/ 3264 h 721091"/>
              <a:gd name="connsiteX4" fmla="*/ 248564 w 251094"/>
              <a:gd name="connsiteY4" fmla="*/ 26442 h 721091"/>
              <a:gd name="connsiteX5" fmla="*/ 34811 w 251094"/>
              <a:gd name="connsiteY5" fmla="*/ 523480 h 721091"/>
              <a:gd name="connsiteX6" fmla="*/ 34811 w 251094"/>
              <a:gd name="connsiteY6" fmla="*/ 722424 h 72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21091">
                <a:moveTo>
                  <a:pt x="35456" y="722424"/>
                </a:moveTo>
                <a:lnTo>
                  <a:pt x="3264" y="722424"/>
                </a:lnTo>
                <a:lnTo>
                  <a:pt x="3264" y="523480"/>
                </a:lnTo>
                <a:cubicBezTo>
                  <a:pt x="3264" y="324536"/>
                  <a:pt x="82455" y="139756"/>
                  <a:pt x="226674" y="3264"/>
                </a:cubicBezTo>
                <a:lnTo>
                  <a:pt x="248564" y="26442"/>
                </a:lnTo>
                <a:cubicBezTo>
                  <a:pt x="110784" y="157140"/>
                  <a:pt x="34811" y="333550"/>
                  <a:pt x="34811" y="523480"/>
                </a:cubicBezTo>
                <a:lnTo>
                  <a:pt x="34811" y="72242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5" name="Freeform: Shape 84" title="Timeline Left Line Items">
            <a:extLst>
              <a:ext uri="{FF2B5EF4-FFF2-40B4-BE49-F238E27FC236}">
                <a16:creationId xmlns:a16="http://schemas.microsoft.com/office/drawing/2014/main" id="{A3342D6A-4A90-4B3B-B3A5-553D16F8BC0F}"/>
              </a:ext>
            </a:extLst>
          </p:cNvPr>
          <p:cNvSpPr/>
          <p:nvPr/>
        </p:nvSpPr>
        <p:spPr>
          <a:xfrm>
            <a:off x="6310448" y="1159161"/>
            <a:ext cx="991501" cy="225341"/>
          </a:xfrm>
          <a:custGeom>
            <a:avLst/>
            <a:gdLst>
              <a:gd name="connsiteX0" fmla="*/ 25154 w 991500"/>
              <a:gd name="connsiteY0" fmla="*/ 223454 h 225341"/>
              <a:gd name="connsiteX1" fmla="*/ 3264 w 991500"/>
              <a:gd name="connsiteY1" fmla="*/ 200276 h 225341"/>
              <a:gd name="connsiteX2" fmla="*/ 497083 w 991500"/>
              <a:gd name="connsiteY2" fmla="*/ 3264 h 225341"/>
              <a:gd name="connsiteX3" fmla="*/ 988970 w 991500"/>
              <a:gd name="connsiteY3" fmla="*/ 198345 h 225341"/>
              <a:gd name="connsiteX4" fmla="*/ 967080 w 991500"/>
              <a:gd name="connsiteY4" fmla="*/ 221523 h 225341"/>
              <a:gd name="connsiteX5" fmla="*/ 497083 w 991500"/>
              <a:gd name="connsiteY5" fmla="*/ 35456 h 225341"/>
              <a:gd name="connsiteX6" fmla="*/ 25154 w 991500"/>
              <a:gd name="connsiteY6" fmla="*/ 223454 h 22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500" h="225341">
                <a:moveTo>
                  <a:pt x="25154" y="223454"/>
                </a:moveTo>
                <a:lnTo>
                  <a:pt x="3264" y="200276"/>
                </a:lnTo>
                <a:cubicBezTo>
                  <a:pt x="137181" y="73442"/>
                  <a:pt x="312947" y="3264"/>
                  <a:pt x="497083" y="3264"/>
                </a:cubicBezTo>
                <a:cubicBezTo>
                  <a:pt x="680575" y="3264"/>
                  <a:pt x="855053" y="72798"/>
                  <a:pt x="988970" y="198345"/>
                </a:cubicBezTo>
                <a:lnTo>
                  <a:pt x="967080" y="221523"/>
                </a:lnTo>
                <a:cubicBezTo>
                  <a:pt x="839601" y="101770"/>
                  <a:pt x="672849" y="35456"/>
                  <a:pt x="497083" y="35456"/>
                </a:cubicBezTo>
                <a:cubicBezTo>
                  <a:pt x="320673" y="35456"/>
                  <a:pt x="153277" y="102414"/>
                  <a:pt x="25154" y="22345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6" name="Freeform: Shape 85" title="Timeline Left Line Items">
            <a:extLst>
              <a:ext uri="{FF2B5EF4-FFF2-40B4-BE49-F238E27FC236}">
                <a16:creationId xmlns:a16="http://schemas.microsoft.com/office/drawing/2014/main" id="{E9E63F96-8C8A-4843-AFC7-C62ED5E22DA0}"/>
              </a:ext>
            </a:extLst>
          </p:cNvPr>
          <p:cNvSpPr/>
          <p:nvPr/>
        </p:nvSpPr>
        <p:spPr>
          <a:xfrm>
            <a:off x="7274264" y="1354886"/>
            <a:ext cx="251094" cy="727530"/>
          </a:xfrm>
          <a:custGeom>
            <a:avLst/>
            <a:gdLst>
              <a:gd name="connsiteX0" fmla="*/ 251139 w 251094"/>
              <a:gd name="connsiteY0" fmla="*/ 724355 h 727529"/>
              <a:gd name="connsiteX1" fmla="*/ 218948 w 251094"/>
              <a:gd name="connsiteY1" fmla="*/ 724355 h 727529"/>
              <a:gd name="connsiteX2" fmla="*/ 218948 w 251094"/>
              <a:gd name="connsiteY2" fmla="*/ 525411 h 727529"/>
              <a:gd name="connsiteX3" fmla="*/ 3264 w 251094"/>
              <a:gd name="connsiteY3" fmla="*/ 26442 h 727529"/>
              <a:gd name="connsiteX4" fmla="*/ 25154 w 251094"/>
              <a:gd name="connsiteY4" fmla="*/ 3264 h 727529"/>
              <a:gd name="connsiteX5" fmla="*/ 251139 w 251094"/>
              <a:gd name="connsiteY5" fmla="*/ 526055 h 727529"/>
              <a:gd name="connsiteX6" fmla="*/ 251139 w 251094"/>
              <a:gd name="connsiteY6" fmla="*/ 724355 h 727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094" h="727529">
                <a:moveTo>
                  <a:pt x="251139" y="724355"/>
                </a:moveTo>
                <a:lnTo>
                  <a:pt x="218948" y="724355"/>
                </a:lnTo>
                <a:lnTo>
                  <a:pt x="218948" y="525411"/>
                </a:lnTo>
                <a:cubicBezTo>
                  <a:pt x="218948" y="334193"/>
                  <a:pt x="142332" y="157140"/>
                  <a:pt x="3264" y="26442"/>
                </a:cubicBezTo>
                <a:lnTo>
                  <a:pt x="25154" y="3264"/>
                </a:lnTo>
                <a:cubicBezTo>
                  <a:pt x="170660" y="140400"/>
                  <a:pt x="251139" y="325824"/>
                  <a:pt x="251139" y="526055"/>
                </a:cubicBezTo>
                <a:lnTo>
                  <a:pt x="251139" y="7243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7" name="Freeform: Shape 86" title="Timeline Left Line Items">
            <a:extLst>
              <a:ext uri="{FF2B5EF4-FFF2-40B4-BE49-F238E27FC236}">
                <a16:creationId xmlns:a16="http://schemas.microsoft.com/office/drawing/2014/main" id="{737DABA7-F960-43A0-BC5C-796AA693E70C}"/>
              </a:ext>
            </a:extLst>
          </p:cNvPr>
          <p:cNvSpPr/>
          <p:nvPr/>
        </p:nvSpPr>
        <p:spPr>
          <a:xfrm>
            <a:off x="7489948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8" name="Freeform: Shape 87" title="Timeline Left Line Items">
            <a:extLst>
              <a:ext uri="{FF2B5EF4-FFF2-40B4-BE49-F238E27FC236}">
                <a16:creationId xmlns:a16="http://schemas.microsoft.com/office/drawing/2014/main" id="{55780613-65B7-4C07-9732-3771FA7200B3}"/>
              </a:ext>
            </a:extLst>
          </p:cNvPr>
          <p:cNvSpPr/>
          <p:nvPr/>
        </p:nvSpPr>
        <p:spPr>
          <a:xfrm>
            <a:off x="7489948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89" name="Freeform: Shape 88" title="Timeline Left Line Items">
            <a:extLst>
              <a:ext uri="{FF2B5EF4-FFF2-40B4-BE49-F238E27FC236}">
                <a16:creationId xmlns:a16="http://schemas.microsoft.com/office/drawing/2014/main" id="{EDEC62D3-EF7E-4237-B3BC-730CE6469630}"/>
              </a:ext>
            </a:extLst>
          </p:cNvPr>
          <p:cNvSpPr/>
          <p:nvPr/>
        </p:nvSpPr>
        <p:spPr>
          <a:xfrm>
            <a:off x="7489948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0" name="Freeform: Shape 89" title="Timeline Left Line Items">
            <a:extLst>
              <a:ext uri="{FF2B5EF4-FFF2-40B4-BE49-F238E27FC236}">
                <a16:creationId xmlns:a16="http://schemas.microsoft.com/office/drawing/2014/main" id="{43D83AD0-2222-4079-88B6-71419DAE8EB7}"/>
              </a:ext>
            </a:extLst>
          </p:cNvPr>
          <p:cNvSpPr/>
          <p:nvPr/>
        </p:nvSpPr>
        <p:spPr>
          <a:xfrm>
            <a:off x="7489948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1" name="Freeform: Shape 90" title="Timeline Left Line Items">
            <a:extLst>
              <a:ext uri="{FF2B5EF4-FFF2-40B4-BE49-F238E27FC236}">
                <a16:creationId xmlns:a16="http://schemas.microsoft.com/office/drawing/2014/main" id="{BF00CB6A-C0D8-4DAD-A212-D5921DC26D73}"/>
              </a:ext>
            </a:extLst>
          </p:cNvPr>
          <p:cNvSpPr/>
          <p:nvPr/>
        </p:nvSpPr>
        <p:spPr>
          <a:xfrm>
            <a:off x="7489948" y="4674482"/>
            <a:ext cx="218903" cy="695338"/>
          </a:xfrm>
          <a:custGeom>
            <a:avLst/>
            <a:gdLst>
              <a:gd name="connsiteX0" fmla="*/ 193838 w 218902"/>
              <a:gd name="connsiteY0" fmla="*/ 692164 h 695338"/>
              <a:gd name="connsiteX1" fmla="*/ 3264 w 218902"/>
              <a:gd name="connsiteY1" fmla="*/ 245989 h 695338"/>
              <a:gd name="connsiteX2" fmla="*/ 3264 w 218902"/>
              <a:gd name="connsiteY2" fmla="*/ 3264 h 695338"/>
              <a:gd name="connsiteX3" fmla="*/ 35456 w 218902"/>
              <a:gd name="connsiteY3" fmla="*/ 3264 h 695338"/>
              <a:gd name="connsiteX4" fmla="*/ 35456 w 218902"/>
              <a:gd name="connsiteY4" fmla="*/ 246632 h 695338"/>
              <a:gd name="connsiteX5" fmla="*/ 215728 w 218902"/>
              <a:gd name="connsiteY5" fmla="*/ 669630 h 695338"/>
              <a:gd name="connsiteX6" fmla="*/ 193838 w 218902"/>
              <a:gd name="connsiteY6" fmla="*/ 692164 h 6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902" h="695338">
                <a:moveTo>
                  <a:pt x="193838" y="692164"/>
                </a:moveTo>
                <a:cubicBezTo>
                  <a:pt x="70866" y="574343"/>
                  <a:pt x="3264" y="415960"/>
                  <a:pt x="3264" y="245989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07590"/>
                  <a:pt x="99195" y="557603"/>
                  <a:pt x="215728" y="669630"/>
                </a:cubicBezTo>
                <a:lnTo>
                  <a:pt x="193838" y="6921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92" name="Freeform: Shape 91" title="Timeline Left Line Items">
            <a:extLst>
              <a:ext uri="{FF2B5EF4-FFF2-40B4-BE49-F238E27FC236}">
                <a16:creationId xmlns:a16="http://schemas.microsoft.com/office/drawing/2014/main" id="{186BD01C-B841-4D74-A033-BC05D659E55E}"/>
              </a:ext>
            </a:extLst>
          </p:cNvPr>
          <p:cNvSpPr/>
          <p:nvPr/>
        </p:nvSpPr>
        <p:spPr>
          <a:xfrm>
            <a:off x="7680522" y="5340204"/>
            <a:ext cx="856296" cy="199588"/>
          </a:xfrm>
          <a:custGeom>
            <a:avLst/>
            <a:gdLst>
              <a:gd name="connsiteX0" fmla="*/ 430768 w 856296"/>
              <a:gd name="connsiteY0" fmla="*/ 198345 h 199587"/>
              <a:gd name="connsiteX1" fmla="*/ 3264 w 856296"/>
              <a:gd name="connsiteY1" fmla="*/ 26442 h 199587"/>
              <a:gd name="connsiteX2" fmla="*/ 25798 w 856296"/>
              <a:gd name="connsiteY2" fmla="*/ 3264 h 199587"/>
              <a:gd name="connsiteX3" fmla="*/ 430768 w 856296"/>
              <a:gd name="connsiteY3" fmla="*/ 166153 h 199587"/>
              <a:gd name="connsiteX4" fmla="*/ 833807 w 856296"/>
              <a:gd name="connsiteY4" fmla="*/ 5195 h 199587"/>
              <a:gd name="connsiteX5" fmla="*/ 855697 w 856296"/>
              <a:gd name="connsiteY5" fmla="*/ 28373 h 199587"/>
              <a:gd name="connsiteX6" fmla="*/ 430768 w 856296"/>
              <a:gd name="connsiteY6" fmla="*/ 198345 h 19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6296" h="199587">
                <a:moveTo>
                  <a:pt x="430768" y="198345"/>
                </a:moveTo>
                <a:cubicBezTo>
                  <a:pt x="270454" y="198345"/>
                  <a:pt x="118510" y="137181"/>
                  <a:pt x="3264" y="26442"/>
                </a:cubicBezTo>
                <a:lnTo>
                  <a:pt x="25798" y="3264"/>
                </a:lnTo>
                <a:cubicBezTo>
                  <a:pt x="135249" y="108208"/>
                  <a:pt x="279468" y="166153"/>
                  <a:pt x="430768" y="166153"/>
                </a:cubicBezTo>
                <a:cubicBezTo>
                  <a:pt x="581425" y="166153"/>
                  <a:pt x="724355" y="108852"/>
                  <a:pt x="833807" y="5195"/>
                </a:cubicBezTo>
                <a:lnTo>
                  <a:pt x="855697" y="28373"/>
                </a:lnTo>
                <a:cubicBezTo>
                  <a:pt x="740451" y="137825"/>
                  <a:pt x="589795" y="198345"/>
                  <a:pt x="430768" y="1983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3" name="Freeform: Shape 122" title="Timeline Right Line Items">
            <a:extLst>
              <a:ext uri="{FF2B5EF4-FFF2-40B4-BE49-F238E27FC236}">
                <a16:creationId xmlns:a16="http://schemas.microsoft.com/office/drawing/2014/main" id="{C0CDD0C1-2A4B-4230-9ED3-0E4A7A39F675}"/>
              </a:ext>
            </a:extLst>
          </p:cNvPr>
          <p:cNvSpPr/>
          <p:nvPr/>
        </p:nvSpPr>
        <p:spPr>
          <a:xfrm>
            <a:off x="7574289" y="5446437"/>
            <a:ext cx="1068761" cy="244656"/>
          </a:xfrm>
          <a:custGeom>
            <a:avLst/>
            <a:gdLst>
              <a:gd name="connsiteX0" fmla="*/ 537001 w 1068760"/>
              <a:gd name="connsiteY0" fmla="*/ 242125 h 244656"/>
              <a:gd name="connsiteX1" fmla="*/ 3264 w 1068760"/>
              <a:gd name="connsiteY1" fmla="*/ 26442 h 244656"/>
              <a:gd name="connsiteX2" fmla="*/ 25798 w 1068760"/>
              <a:gd name="connsiteY2" fmla="*/ 3264 h 244656"/>
              <a:gd name="connsiteX3" fmla="*/ 537001 w 1068760"/>
              <a:gd name="connsiteY3" fmla="*/ 209934 h 244656"/>
              <a:gd name="connsiteX4" fmla="*/ 1046271 w 1068760"/>
              <a:gd name="connsiteY4" fmla="*/ 5195 h 244656"/>
              <a:gd name="connsiteX5" fmla="*/ 1068805 w 1068760"/>
              <a:gd name="connsiteY5" fmla="*/ 28373 h 244656"/>
              <a:gd name="connsiteX6" fmla="*/ 537001 w 1068760"/>
              <a:gd name="connsiteY6" fmla="*/ 242125 h 244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60" h="244656">
                <a:moveTo>
                  <a:pt x="537001" y="242125"/>
                </a:moveTo>
                <a:cubicBezTo>
                  <a:pt x="336769" y="242125"/>
                  <a:pt x="147482" y="165509"/>
                  <a:pt x="3264" y="26442"/>
                </a:cubicBezTo>
                <a:lnTo>
                  <a:pt x="25798" y="3264"/>
                </a:lnTo>
                <a:cubicBezTo>
                  <a:pt x="163578" y="136537"/>
                  <a:pt x="345139" y="209934"/>
                  <a:pt x="537001" y="209934"/>
                </a:cubicBezTo>
                <a:cubicBezTo>
                  <a:pt x="727575" y="209934"/>
                  <a:pt x="908492" y="137181"/>
                  <a:pt x="1046271" y="5195"/>
                </a:cubicBezTo>
                <a:lnTo>
                  <a:pt x="1068805" y="28373"/>
                </a:lnTo>
                <a:cubicBezTo>
                  <a:pt x="924588" y="166153"/>
                  <a:pt x="735945" y="242125"/>
                  <a:pt x="537001" y="24212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4" name="Freeform: Shape 123" title="Timeline Right Line Items">
            <a:extLst>
              <a:ext uri="{FF2B5EF4-FFF2-40B4-BE49-F238E27FC236}">
                <a16:creationId xmlns:a16="http://schemas.microsoft.com/office/drawing/2014/main" id="{44653F96-4B42-448A-8926-DD243EDC43AB}"/>
              </a:ext>
            </a:extLst>
          </p:cNvPr>
          <p:cNvSpPr/>
          <p:nvPr/>
        </p:nvSpPr>
        <p:spPr>
          <a:xfrm>
            <a:off x="7339935" y="4674482"/>
            <a:ext cx="257533" cy="798351"/>
          </a:xfrm>
          <a:custGeom>
            <a:avLst/>
            <a:gdLst>
              <a:gd name="connsiteX0" fmla="*/ 237618 w 257532"/>
              <a:gd name="connsiteY0" fmla="*/ 798396 h 798351"/>
              <a:gd name="connsiteX1" fmla="*/ 3264 w 257532"/>
              <a:gd name="connsiteY1" fmla="*/ 246632 h 798351"/>
              <a:gd name="connsiteX2" fmla="*/ 3264 w 257532"/>
              <a:gd name="connsiteY2" fmla="*/ 3264 h 798351"/>
              <a:gd name="connsiteX3" fmla="*/ 35456 w 257532"/>
              <a:gd name="connsiteY3" fmla="*/ 3264 h 798351"/>
              <a:gd name="connsiteX4" fmla="*/ 35456 w 257532"/>
              <a:gd name="connsiteY4" fmla="*/ 246632 h 798351"/>
              <a:gd name="connsiteX5" fmla="*/ 259509 w 257532"/>
              <a:gd name="connsiteY5" fmla="*/ 775218 h 798351"/>
              <a:gd name="connsiteX6" fmla="*/ 237618 w 257532"/>
              <a:gd name="connsiteY6" fmla="*/ 798396 h 79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532" h="798351">
                <a:moveTo>
                  <a:pt x="237618" y="798396"/>
                </a:moveTo>
                <a:cubicBezTo>
                  <a:pt x="86962" y="652246"/>
                  <a:pt x="3264" y="456522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47508"/>
                  <a:pt x="115291" y="635507"/>
                  <a:pt x="259509" y="775218"/>
                </a:cubicBezTo>
                <a:lnTo>
                  <a:pt x="237618" y="7983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5" name="Freeform: Shape 124" title="Timeline Right Line Items">
            <a:extLst>
              <a:ext uri="{FF2B5EF4-FFF2-40B4-BE49-F238E27FC236}">
                <a16:creationId xmlns:a16="http://schemas.microsoft.com/office/drawing/2014/main" id="{86063E08-AE98-4D73-8EF3-9AA78FE74A03}"/>
              </a:ext>
            </a:extLst>
          </p:cNvPr>
          <p:cNvSpPr/>
          <p:nvPr/>
        </p:nvSpPr>
        <p:spPr>
          <a:xfrm>
            <a:off x="7339935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6" name="Freeform: Shape 125" title="Timeline Right Line Items">
            <a:extLst>
              <a:ext uri="{FF2B5EF4-FFF2-40B4-BE49-F238E27FC236}">
                <a16:creationId xmlns:a16="http://schemas.microsoft.com/office/drawing/2014/main" id="{D2F6BA74-4D75-49BD-A69B-17F82388FC78}"/>
              </a:ext>
            </a:extLst>
          </p:cNvPr>
          <p:cNvSpPr/>
          <p:nvPr/>
        </p:nvSpPr>
        <p:spPr>
          <a:xfrm>
            <a:off x="7339935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7" name="Freeform: Shape 126" title="Timeline Right Line Items">
            <a:extLst>
              <a:ext uri="{FF2B5EF4-FFF2-40B4-BE49-F238E27FC236}">
                <a16:creationId xmlns:a16="http://schemas.microsoft.com/office/drawing/2014/main" id="{4FCF6BB0-E79B-40FA-8B3F-49DF1820AB06}"/>
              </a:ext>
            </a:extLst>
          </p:cNvPr>
          <p:cNvSpPr/>
          <p:nvPr/>
        </p:nvSpPr>
        <p:spPr>
          <a:xfrm>
            <a:off x="7339935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8" name="Freeform: Shape 127" title="Timeline Right Line Items">
            <a:extLst>
              <a:ext uri="{FF2B5EF4-FFF2-40B4-BE49-F238E27FC236}">
                <a16:creationId xmlns:a16="http://schemas.microsoft.com/office/drawing/2014/main" id="{5C37007F-8A0B-43CF-95AF-8FF690D042BC}"/>
              </a:ext>
            </a:extLst>
          </p:cNvPr>
          <p:cNvSpPr/>
          <p:nvPr/>
        </p:nvSpPr>
        <p:spPr>
          <a:xfrm>
            <a:off x="7339935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29" name="Freeform: Shape 128" title="Timeline Right Line Items">
            <a:extLst>
              <a:ext uri="{FF2B5EF4-FFF2-40B4-BE49-F238E27FC236}">
                <a16:creationId xmlns:a16="http://schemas.microsoft.com/office/drawing/2014/main" id="{42281BE5-6DD5-41DF-8233-6412BE7D86E7}"/>
              </a:ext>
            </a:extLst>
          </p:cNvPr>
          <p:cNvSpPr/>
          <p:nvPr/>
        </p:nvSpPr>
        <p:spPr>
          <a:xfrm>
            <a:off x="7168032" y="1459830"/>
            <a:ext cx="206026" cy="618078"/>
          </a:xfrm>
          <a:custGeom>
            <a:avLst/>
            <a:gdLst>
              <a:gd name="connsiteX0" fmla="*/ 207359 w 206026"/>
              <a:gd name="connsiteY0" fmla="*/ 619411 h 618078"/>
              <a:gd name="connsiteX1" fmla="*/ 175167 w 206026"/>
              <a:gd name="connsiteY1" fmla="*/ 619411 h 618078"/>
              <a:gd name="connsiteX2" fmla="*/ 175167 w 206026"/>
              <a:gd name="connsiteY2" fmla="*/ 420467 h 618078"/>
              <a:gd name="connsiteX3" fmla="*/ 3264 w 206026"/>
              <a:gd name="connsiteY3" fmla="*/ 27086 h 618078"/>
              <a:gd name="connsiteX4" fmla="*/ 25154 w 206026"/>
              <a:gd name="connsiteY4" fmla="*/ 3264 h 618078"/>
              <a:gd name="connsiteX5" fmla="*/ 207359 w 206026"/>
              <a:gd name="connsiteY5" fmla="*/ 419823 h 618078"/>
              <a:gd name="connsiteX6" fmla="*/ 207359 w 206026"/>
              <a:gd name="connsiteY6" fmla="*/ 619411 h 6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26" h="618078">
                <a:moveTo>
                  <a:pt x="207359" y="619411"/>
                </a:moveTo>
                <a:lnTo>
                  <a:pt x="175167" y="619411"/>
                </a:lnTo>
                <a:lnTo>
                  <a:pt x="175167" y="420467"/>
                </a:lnTo>
                <a:cubicBezTo>
                  <a:pt x="175167" y="271742"/>
                  <a:pt x="112715" y="128167"/>
                  <a:pt x="3264" y="27086"/>
                </a:cubicBezTo>
                <a:lnTo>
                  <a:pt x="25154" y="3264"/>
                </a:lnTo>
                <a:cubicBezTo>
                  <a:pt x="141044" y="110140"/>
                  <a:pt x="207359" y="262084"/>
                  <a:pt x="207359" y="419823"/>
                </a:cubicBezTo>
                <a:lnTo>
                  <a:pt x="207359" y="6194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0" name="Freeform: Shape 129" title="Timeline Right Line Items">
            <a:extLst>
              <a:ext uri="{FF2B5EF4-FFF2-40B4-BE49-F238E27FC236}">
                <a16:creationId xmlns:a16="http://schemas.microsoft.com/office/drawing/2014/main" id="{632B4049-4904-43C3-895B-169B54DBBB6B}"/>
              </a:ext>
            </a:extLst>
          </p:cNvPr>
          <p:cNvSpPr/>
          <p:nvPr/>
        </p:nvSpPr>
        <p:spPr>
          <a:xfrm>
            <a:off x="6416680" y="1308530"/>
            <a:ext cx="779036" cy="180273"/>
          </a:xfrm>
          <a:custGeom>
            <a:avLst/>
            <a:gdLst>
              <a:gd name="connsiteX0" fmla="*/ 25154 w 779036"/>
              <a:gd name="connsiteY0" fmla="*/ 180318 h 180272"/>
              <a:gd name="connsiteX1" fmla="*/ 3264 w 779036"/>
              <a:gd name="connsiteY1" fmla="*/ 156496 h 180272"/>
              <a:gd name="connsiteX2" fmla="*/ 391494 w 779036"/>
              <a:gd name="connsiteY2" fmla="*/ 3264 h 180272"/>
              <a:gd name="connsiteX3" fmla="*/ 777149 w 779036"/>
              <a:gd name="connsiteY3" fmla="*/ 154564 h 180272"/>
              <a:gd name="connsiteX4" fmla="*/ 755259 w 779036"/>
              <a:gd name="connsiteY4" fmla="*/ 178386 h 180272"/>
              <a:gd name="connsiteX5" fmla="*/ 391494 w 779036"/>
              <a:gd name="connsiteY5" fmla="*/ 36099 h 180272"/>
              <a:gd name="connsiteX6" fmla="*/ 25154 w 779036"/>
              <a:gd name="connsiteY6" fmla="*/ 180318 h 180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036" h="180272">
                <a:moveTo>
                  <a:pt x="25154" y="180318"/>
                </a:moveTo>
                <a:lnTo>
                  <a:pt x="3264" y="156496"/>
                </a:lnTo>
                <a:cubicBezTo>
                  <a:pt x="108852" y="57990"/>
                  <a:pt x="246632" y="3264"/>
                  <a:pt x="391494" y="3264"/>
                </a:cubicBezTo>
                <a:cubicBezTo>
                  <a:pt x="535069" y="3264"/>
                  <a:pt x="672205" y="56702"/>
                  <a:pt x="777149" y="154564"/>
                </a:cubicBezTo>
                <a:lnTo>
                  <a:pt x="755259" y="178386"/>
                </a:lnTo>
                <a:cubicBezTo>
                  <a:pt x="656109" y="86318"/>
                  <a:pt x="526699" y="36099"/>
                  <a:pt x="391494" y="36099"/>
                </a:cubicBezTo>
                <a:cubicBezTo>
                  <a:pt x="254358" y="36099"/>
                  <a:pt x="124948" y="86962"/>
                  <a:pt x="25154" y="180318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1" name="Freeform: Shape 130" title="Timeline Right Line Items">
            <a:extLst>
              <a:ext uri="{FF2B5EF4-FFF2-40B4-BE49-F238E27FC236}">
                <a16:creationId xmlns:a16="http://schemas.microsoft.com/office/drawing/2014/main" id="{505A1189-47AB-40D7-A1D8-F1344377A3B0}"/>
              </a:ext>
            </a:extLst>
          </p:cNvPr>
          <p:cNvSpPr/>
          <p:nvPr/>
        </p:nvSpPr>
        <p:spPr>
          <a:xfrm>
            <a:off x="6236408" y="1462406"/>
            <a:ext cx="206026" cy="618078"/>
          </a:xfrm>
          <a:custGeom>
            <a:avLst/>
            <a:gdLst>
              <a:gd name="connsiteX0" fmla="*/ 35456 w 206026"/>
              <a:gd name="connsiteY0" fmla="*/ 616836 h 618078"/>
              <a:gd name="connsiteX1" fmla="*/ 3264 w 206026"/>
              <a:gd name="connsiteY1" fmla="*/ 616836 h 618078"/>
              <a:gd name="connsiteX2" fmla="*/ 3264 w 206026"/>
              <a:gd name="connsiteY2" fmla="*/ 417892 h 618078"/>
              <a:gd name="connsiteX3" fmla="*/ 182893 w 206026"/>
              <a:gd name="connsiteY3" fmla="*/ 3264 h 618078"/>
              <a:gd name="connsiteX4" fmla="*/ 204783 w 206026"/>
              <a:gd name="connsiteY4" fmla="*/ 27086 h 618078"/>
              <a:gd name="connsiteX5" fmla="*/ 35456 w 206026"/>
              <a:gd name="connsiteY5" fmla="*/ 417892 h 618078"/>
              <a:gd name="connsiteX6" fmla="*/ 35456 w 206026"/>
              <a:gd name="connsiteY6" fmla="*/ 616836 h 61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6026" h="618078">
                <a:moveTo>
                  <a:pt x="35456" y="616836"/>
                </a:moveTo>
                <a:lnTo>
                  <a:pt x="3264" y="616836"/>
                </a:lnTo>
                <a:lnTo>
                  <a:pt x="3264" y="417892"/>
                </a:lnTo>
                <a:cubicBezTo>
                  <a:pt x="3264" y="261440"/>
                  <a:pt x="68934" y="110140"/>
                  <a:pt x="182893" y="3264"/>
                </a:cubicBezTo>
                <a:lnTo>
                  <a:pt x="204783" y="27086"/>
                </a:lnTo>
                <a:cubicBezTo>
                  <a:pt x="97263" y="128167"/>
                  <a:pt x="35456" y="270454"/>
                  <a:pt x="35456" y="417892"/>
                </a:cubicBezTo>
                <a:lnTo>
                  <a:pt x="35456" y="6168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2" name="Freeform: Shape 131" title="Timeline Right Line Items">
            <a:extLst>
              <a:ext uri="{FF2B5EF4-FFF2-40B4-BE49-F238E27FC236}">
                <a16:creationId xmlns:a16="http://schemas.microsoft.com/office/drawing/2014/main" id="{185CE171-3948-4238-AE19-711744192B81}"/>
              </a:ext>
            </a:extLst>
          </p:cNvPr>
          <p:cNvSpPr/>
          <p:nvPr/>
        </p:nvSpPr>
        <p:spPr>
          <a:xfrm>
            <a:off x="623640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3" name="Freeform: Shape 132" title="Timeline Right Line Items">
            <a:extLst>
              <a:ext uri="{FF2B5EF4-FFF2-40B4-BE49-F238E27FC236}">
                <a16:creationId xmlns:a16="http://schemas.microsoft.com/office/drawing/2014/main" id="{CBD2CC21-C59E-46A1-BF0B-322E13182675}"/>
              </a:ext>
            </a:extLst>
          </p:cNvPr>
          <p:cNvSpPr/>
          <p:nvPr/>
        </p:nvSpPr>
        <p:spPr>
          <a:xfrm>
            <a:off x="623640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4" name="Freeform: Shape 133" title="Timeline Right Line Items">
            <a:extLst>
              <a:ext uri="{FF2B5EF4-FFF2-40B4-BE49-F238E27FC236}">
                <a16:creationId xmlns:a16="http://schemas.microsoft.com/office/drawing/2014/main" id="{FB12A853-6E11-448C-B2C1-3465DF3FEE42}"/>
              </a:ext>
            </a:extLst>
          </p:cNvPr>
          <p:cNvSpPr/>
          <p:nvPr/>
        </p:nvSpPr>
        <p:spPr>
          <a:xfrm>
            <a:off x="623640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5" name="Freeform: Shape 134" title="Timeline Right Line Items">
            <a:extLst>
              <a:ext uri="{FF2B5EF4-FFF2-40B4-BE49-F238E27FC236}">
                <a16:creationId xmlns:a16="http://schemas.microsoft.com/office/drawing/2014/main" id="{D7098037-0132-4E31-9585-08BDDA6301B7}"/>
              </a:ext>
            </a:extLst>
          </p:cNvPr>
          <p:cNvSpPr/>
          <p:nvPr/>
        </p:nvSpPr>
        <p:spPr>
          <a:xfrm>
            <a:off x="623640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6" name="Freeform: Shape 135" title="Timeline Right Line Items">
            <a:extLst>
              <a:ext uri="{FF2B5EF4-FFF2-40B4-BE49-F238E27FC236}">
                <a16:creationId xmlns:a16="http://schemas.microsoft.com/office/drawing/2014/main" id="{033CB049-3CFD-4AC9-9C14-6DF43A54DBC6}"/>
              </a:ext>
            </a:extLst>
          </p:cNvPr>
          <p:cNvSpPr/>
          <p:nvPr/>
        </p:nvSpPr>
        <p:spPr>
          <a:xfrm>
            <a:off x="5995614" y="4674482"/>
            <a:ext cx="276848" cy="817666"/>
          </a:xfrm>
          <a:custGeom>
            <a:avLst/>
            <a:gdLst>
              <a:gd name="connsiteX0" fmla="*/ 25154 w 276847"/>
              <a:gd name="connsiteY0" fmla="*/ 814492 h 817666"/>
              <a:gd name="connsiteX1" fmla="*/ 3264 w 276847"/>
              <a:gd name="connsiteY1" fmla="*/ 790670 h 817666"/>
              <a:gd name="connsiteX2" fmla="*/ 244057 w 276847"/>
              <a:gd name="connsiteY2" fmla="*/ 246632 h 817666"/>
              <a:gd name="connsiteX3" fmla="*/ 244057 w 276847"/>
              <a:gd name="connsiteY3" fmla="*/ 3264 h 817666"/>
              <a:gd name="connsiteX4" fmla="*/ 276249 w 276847"/>
              <a:gd name="connsiteY4" fmla="*/ 3264 h 817666"/>
              <a:gd name="connsiteX5" fmla="*/ 276249 w 276847"/>
              <a:gd name="connsiteY5" fmla="*/ 246632 h 817666"/>
              <a:gd name="connsiteX6" fmla="*/ 25154 w 276847"/>
              <a:gd name="connsiteY6" fmla="*/ 814492 h 81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7666">
                <a:moveTo>
                  <a:pt x="25154" y="814492"/>
                </a:moveTo>
                <a:lnTo>
                  <a:pt x="3264" y="790670"/>
                </a:lnTo>
                <a:cubicBezTo>
                  <a:pt x="156496" y="651603"/>
                  <a:pt x="244057" y="453302"/>
                  <a:pt x="244057" y="246632"/>
                </a:cubicBezTo>
                <a:lnTo>
                  <a:pt x="244057" y="3264"/>
                </a:lnTo>
                <a:lnTo>
                  <a:pt x="276249" y="3264"/>
                </a:lnTo>
                <a:lnTo>
                  <a:pt x="276249" y="246632"/>
                </a:lnTo>
                <a:cubicBezTo>
                  <a:pt x="276249" y="462316"/>
                  <a:pt x="184825" y="668986"/>
                  <a:pt x="25154" y="8144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7" name="Freeform: Shape 136" title="Timeline Right Line Items">
            <a:extLst>
              <a:ext uri="{FF2B5EF4-FFF2-40B4-BE49-F238E27FC236}">
                <a16:creationId xmlns:a16="http://schemas.microsoft.com/office/drawing/2014/main" id="{18DF8FC1-819E-49D5-879B-8E541F0BEF2A}"/>
              </a:ext>
            </a:extLst>
          </p:cNvPr>
          <p:cNvSpPr/>
          <p:nvPr/>
        </p:nvSpPr>
        <p:spPr>
          <a:xfrm>
            <a:off x="4982867" y="5459957"/>
            <a:ext cx="1036569" cy="231779"/>
          </a:xfrm>
          <a:custGeom>
            <a:avLst/>
            <a:gdLst>
              <a:gd name="connsiteX0" fmla="*/ 521548 w 1036569"/>
              <a:gd name="connsiteY0" fmla="*/ 228605 h 231779"/>
              <a:gd name="connsiteX1" fmla="*/ 3264 w 1036569"/>
              <a:gd name="connsiteY1" fmla="*/ 27086 h 231779"/>
              <a:gd name="connsiteX2" fmla="*/ 25154 w 1036569"/>
              <a:gd name="connsiteY2" fmla="*/ 3264 h 231779"/>
              <a:gd name="connsiteX3" fmla="*/ 521548 w 1036569"/>
              <a:gd name="connsiteY3" fmla="*/ 196413 h 231779"/>
              <a:gd name="connsiteX4" fmla="*/ 1016011 w 1036569"/>
              <a:gd name="connsiteY4" fmla="*/ 5195 h 231779"/>
              <a:gd name="connsiteX5" fmla="*/ 1037902 w 1036569"/>
              <a:gd name="connsiteY5" fmla="*/ 29017 h 231779"/>
              <a:gd name="connsiteX6" fmla="*/ 521548 w 1036569"/>
              <a:gd name="connsiteY6" fmla="*/ 228605 h 2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569" h="231779">
                <a:moveTo>
                  <a:pt x="521548" y="228605"/>
                </a:moveTo>
                <a:cubicBezTo>
                  <a:pt x="329043" y="228605"/>
                  <a:pt x="144907" y="157140"/>
                  <a:pt x="3264" y="27086"/>
                </a:cubicBezTo>
                <a:lnTo>
                  <a:pt x="25154" y="3264"/>
                </a:lnTo>
                <a:cubicBezTo>
                  <a:pt x="161003" y="127523"/>
                  <a:pt x="337412" y="196413"/>
                  <a:pt x="521548" y="196413"/>
                </a:cubicBezTo>
                <a:cubicBezTo>
                  <a:pt x="705041" y="196413"/>
                  <a:pt x="880807" y="128811"/>
                  <a:pt x="1016011" y="5195"/>
                </a:cubicBezTo>
                <a:lnTo>
                  <a:pt x="1037902" y="29017"/>
                </a:lnTo>
                <a:cubicBezTo>
                  <a:pt x="896259" y="157784"/>
                  <a:pt x="713410" y="228605"/>
                  <a:pt x="521548" y="2286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8" name="Freeform: Shape 137" title="Timeline Right Line Items">
            <a:extLst>
              <a:ext uri="{FF2B5EF4-FFF2-40B4-BE49-F238E27FC236}">
                <a16:creationId xmlns:a16="http://schemas.microsoft.com/office/drawing/2014/main" id="{12668320-0608-4434-AD8E-EF89F2B77534}"/>
              </a:ext>
            </a:extLst>
          </p:cNvPr>
          <p:cNvSpPr/>
          <p:nvPr/>
        </p:nvSpPr>
        <p:spPr>
          <a:xfrm>
            <a:off x="4733704" y="4674482"/>
            <a:ext cx="276848" cy="811228"/>
          </a:xfrm>
          <a:custGeom>
            <a:avLst/>
            <a:gdLst>
              <a:gd name="connsiteX0" fmla="*/ 252427 w 276847"/>
              <a:gd name="connsiteY0" fmla="*/ 812561 h 811227"/>
              <a:gd name="connsiteX1" fmla="*/ 3264 w 276847"/>
              <a:gd name="connsiteY1" fmla="*/ 246632 h 811227"/>
              <a:gd name="connsiteX2" fmla="*/ 3264 w 276847"/>
              <a:gd name="connsiteY2" fmla="*/ 3264 h 811227"/>
              <a:gd name="connsiteX3" fmla="*/ 35456 w 276847"/>
              <a:gd name="connsiteY3" fmla="*/ 3264 h 811227"/>
              <a:gd name="connsiteX4" fmla="*/ 35456 w 276847"/>
              <a:gd name="connsiteY4" fmla="*/ 246632 h 811227"/>
              <a:gd name="connsiteX5" fmla="*/ 274317 w 276847"/>
              <a:gd name="connsiteY5" fmla="*/ 788739 h 811227"/>
              <a:gd name="connsiteX6" fmla="*/ 252427 w 276847"/>
              <a:gd name="connsiteY6" fmla="*/ 812561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2427" y="812561"/>
                </a:moveTo>
                <a:cubicBezTo>
                  <a:pt x="94044" y="667698"/>
                  <a:pt x="3264" y="461028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52015"/>
                  <a:pt x="122373" y="650315"/>
                  <a:pt x="274317" y="788739"/>
                </a:cubicBezTo>
                <a:lnTo>
                  <a:pt x="252427" y="812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39" name="Freeform: Shape 138" title="Timeline Right Line Items">
            <a:extLst>
              <a:ext uri="{FF2B5EF4-FFF2-40B4-BE49-F238E27FC236}">
                <a16:creationId xmlns:a16="http://schemas.microsoft.com/office/drawing/2014/main" id="{AE6E6BFF-03CC-4C64-AEE2-8A3AF6EA13CA}"/>
              </a:ext>
            </a:extLst>
          </p:cNvPr>
          <p:cNvSpPr/>
          <p:nvPr/>
        </p:nvSpPr>
        <p:spPr>
          <a:xfrm>
            <a:off x="4733704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0" name="Freeform: Shape 139" title="Timeline Right Line Items">
            <a:extLst>
              <a:ext uri="{FF2B5EF4-FFF2-40B4-BE49-F238E27FC236}">
                <a16:creationId xmlns:a16="http://schemas.microsoft.com/office/drawing/2014/main" id="{6C826D36-FA26-40E5-AFDB-6DB9A6F47A1D}"/>
              </a:ext>
            </a:extLst>
          </p:cNvPr>
          <p:cNvSpPr/>
          <p:nvPr/>
        </p:nvSpPr>
        <p:spPr>
          <a:xfrm>
            <a:off x="4733704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1" name="Freeform: Shape 140" title="Timeline Right Line Items">
            <a:extLst>
              <a:ext uri="{FF2B5EF4-FFF2-40B4-BE49-F238E27FC236}">
                <a16:creationId xmlns:a16="http://schemas.microsoft.com/office/drawing/2014/main" id="{4CDFCB1B-6402-4FB0-9461-BD2AE6ED62F1}"/>
              </a:ext>
            </a:extLst>
          </p:cNvPr>
          <p:cNvSpPr/>
          <p:nvPr/>
        </p:nvSpPr>
        <p:spPr>
          <a:xfrm>
            <a:off x="4733704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2" name="Freeform: Shape 141" title="Timeline Right Line Items">
            <a:extLst>
              <a:ext uri="{FF2B5EF4-FFF2-40B4-BE49-F238E27FC236}">
                <a16:creationId xmlns:a16="http://schemas.microsoft.com/office/drawing/2014/main" id="{33A273F8-C08C-41AC-B6A0-4A06D3E4F246}"/>
              </a:ext>
            </a:extLst>
          </p:cNvPr>
          <p:cNvSpPr/>
          <p:nvPr/>
        </p:nvSpPr>
        <p:spPr>
          <a:xfrm>
            <a:off x="4733704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3" name="Freeform: Shape 142" title="Timeline Right Line Items">
            <a:extLst>
              <a:ext uri="{FF2B5EF4-FFF2-40B4-BE49-F238E27FC236}">
                <a16:creationId xmlns:a16="http://schemas.microsoft.com/office/drawing/2014/main" id="{63228885-8482-43DE-BCE9-A532BCA610E9}"/>
              </a:ext>
            </a:extLst>
          </p:cNvPr>
          <p:cNvSpPr/>
          <p:nvPr/>
        </p:nvSpPr>
        <p:spPr>
          <a:xfrm>
            <a:off x="4575965" y="1474639"/>
            <a:ext cx="193150" cy="605202"/>
          </a:xfrm>
          <a:custGeom>
            <a:avLst/>
            <a:gdLst>
              <a:gd name="connsiteX0" fmla="*/ 193194 w 193149"/>
              <a:gd name="connsiteY0" fmla="*/ 604603 h 605201"/>
              <a:gd name="connsiteX1" fmla="*/ 161003 w 193149"/>
              <a:gd name="connsiteY1" fmla="*/ 604603 h 605201"/>
              <a:gd name="connsiteX2" fmla="*/ 161003 w 193149"/>
              <a:gd name="connsiteY2" fmla="*/ 405659 h 605201"/>
              <a:gd name="connsiteX3" fmla="*/ 3264 w 193149"/>
              <a:gd name="connsiteY3" fmla="*/ 25798 h 605201"/>
              <a:gd name="connsiteX4" fmla="*/ 25798 w 193149"/>
              <a:gd name="connsiteY4" fmla="*/ 3264 h 605201"/>
              <a:gd name="connsiteX5" fmla="*/ 193194 w 193149"/>
              <a:gd name="connsiteY5" fmla="*/ 405659 h 605201"/>
              <a:gd name="connsiteX6" fmla="*/ 193194 w 193149"/>
              <a:gd name="connsiteY6" fmla="*/ 604603 h 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9" h="605201">
                <a:moveTo>
                  <a:pt x="193194" y="604603"/>
                </a:moveTo>
                <a:lnTo>
                  <a:pt x="161003" y="604603"/>
                </a:lnTo>
                <a:lnTo>
                  <a:pt x="161003" y="405659"/>
                </a:lnTo>
                <a:cubicBezTo>
                  <a:pt x="161003" y="262084"/>
                  <a:pt x="104989" y="127523"/>
                  <a:pt x="3264" y="25798"/>
                </a:cubicBezTo>
                <a:lnTo>
                  <a:pt x="25798" y="3264"/>
                </a:lnTo>
                <a:cubicBezTo>
                  <a:pt x="133962" y="110784"/>
                  <a:pt x="193194" y="253714"/>
                  <a:pt x="193194" y="405659"/>
                </a:cubicBezTo>
                <a:lnTo>
                  <a:pt x="193194" y="6046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4" name="Freeform: Shape 143" title="Timeline Right Line Items">
            <a:extLst>
              <a:ext uri="{FF2B5EF4-FFF2-40B4-BE49-F238E27FC236}">
                <a16:creationId xmlns:a16="http://schemas.microsoft.com/office/drawing/2014/main" id="{9118502D-3585-46B1-9166-5A69E74C7279}"/>
              </a:ext>
            </a:extLst>
          </p:cNvPr>
          <p:cNvSpPr/>
          <p:nvPr/>
        </p:nvSpPr>
        <p:spPr>
          <a:xfrm>
            <a:off x="3796285" y="1309174"/>
            <a:ext cx="804790" cy="193150"/>
          </a:xfrm>
          <a:custGeom>
            <a:avLst/>
            <a:gdLst>
              <a:gd name="connsiteX0" fmla="*/ 25798 w 804789"/>
              <a:gd name="connsiteY0" fmla="*/ 192550 h 193149"/>
              <a:gd name="connsiteX1" fmla="*/ 3264 w 804789"/>
              <a:gd name="connsiteY1" fmla="*/ 170016 h 193149"/>
              <a:gd name="connsiteX2" fmla="*/ 405015 w 804789"/>
              <a:gd name="connsiteY2" fmla="*/ 3264 h 193149"/>
              <a:gd name="connsiteX3" fmla="*/ 805478 w 804789"/>
              <a:gd name="connsiteY3" fmla="*/ 168729 h 193149"/>
              <a:gd name="connsiteX4" fmla="*/ 782944 w 804789"/>
              <a:gd name="connsiteY4" fmla="*/ 191263 h 193149"/>
              <a:gd name="connsiteX5" fmla="*/ 405015 w 804789"/>
              <a:gd name="connsiteY5" fmla="*/ 35456 h 193149"/>
              <a:gd name="connsiteX6" fmla="*/ 25798 w 804789"/>
              <a:gd name="connsiteY6" fmla="*/ 192550 h 19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4789" h="193149">
                <a:moveTo>
                  <a:pt x="25798" y="192550"/>
                </a:moveTo>
                <a:lnTo>
                  <a:pt x="3264" y="170016"/>
                </a:lnTo>
                <a:cubicBezTo>
                  <a:pt x="110784" y="62496"/>
                  <a:pt x="253071" y="3264"/>
                  <a:pt x="405015" y="3264"/>
                </a:cubicBezTo>
                <a:cubicBezTo>
                  <a:pt x="556315" y="3264"/>
                  <a:pt x="698602" y="61853"/>
                  <a:pt x="805478" y="168729"/>
                </a:cubicBezTo>
                <a:lnTo>
                  <a:pt x="782944" y="191263"/>
                </a:lnTo>
                <a:cubicBezTo>
                  <a:pt x="681863" y="90825"/>
                  <a:pt x="547946" y="35456"/>
                  <a:pt x="405015" y="35456"/>
                </a:cubicBezTo>
                <a:cubicBezTo>
                  <a:pt x="262084" y="35456"/>
                  <a:pt x="126880" y="90825"/>
                  <a:pt x="25798" y="1925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5" name="Freeform: Shape 144" title="Timeline Right Line Items">
            <a:extLst>
              <a:ext uri="{FF2B5EF4-FFF2-40B4-BE49-F238E27FC236}">
                <a16:creationId xmlns:a16="http://schemas.microsoft.com/office/drawing/2014/main" id="{B4227DE8-EFE2-406C-85D2-33B26862791E}"/>
              </a:ext>
            </a:extLst>
          </p:cNvPr>
          <p:cNvSpPr/>
          <p:nvPr/>
        </p:nvSpPr>
        <p:spPr>
          <a:xfrm>
            <a:off x="3630177" y="1475926"/>
            <a:ext cx="193150" cy="605202"/>
          </a:xfrm>
          <a:custGeom>
            <a:avLst/>
            <a:gdLst>
              <a:gd name="connsiteX0" fmla="*/ 35456 w 193149"/>
              <a:gd name="connsiteY0" fmla="*/ 603315 h 605201"/>
              <a:gd name="connsiteX1" fmla="*/ 3264 w 193149"/>
              <a:gd name="connsiteY1" fmla="*/ 603315 h 605201"/>
              <a:gd name="connsiteX2" fmla="*/ 3264 w 193149"/>
              <a:gd name="connsiteY2" fmla="*/ 404371 h 605201"/>
              <a:gd name="connsiteX3" fmla="*/ 169372 w 193149"/>
              <a:gd name="connsiteY3" fmla="*/ 3264 h 605201"/>
              <a:gd name="connsiteX4" fmla="*/ 191907 w 193149"/>
              <a:gd name="connsiteY4" fmla="*/ 25798 h 605201"/>
              <a:gd name="connsiteX5" fmla="*/ 35456 w 193149"/>
              <a:gd name="connsiteY5" fmla="*/ 404371 h 605201"/>
              <a:gd name="connsiteX6" fmla="*/ 35456 w 193149"/>
              <a:gd name="connsiteY6" fmla="*/ 603315 h 60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3149" h="605201">
                <a:moveTo>
                  <a:pt x="35456" y="603315"/>
                </a:moveTo>
                <a:lnTo>
                  <a:pt x="3264" y="603315"/>
                </a:lnTo>
                <a:lnTo>
                  <a:pt x="3264" y="404371"/>
                </a:lnTo>
                <a:cubicBezTo>
                  <a:pt x="3264" y="253071"/>
                  <a:pt x="62496" y="110140"/>
                  <a:pt x="169372" y="3264"/>
                </a:cubicBezTo>
                <a:lnTo>
                  <a:pt x="191907" y="25798"/>
                </a:lnTo>
                <a:cubicBezTo>
                  <a:pt x="90825" y="126880"/>
                  <a:pt x="35456" y="261440"/>
                  <a:pt x="35456" y="404371"/>
                </a:cubicBezTo>
                <a:lnTo>
                  <a:pt x="35456" y="60331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6" name="Freeform: Shape 145" title="Timeline Right Line Items">
            <a:extLst>
              <a:ext uri="{FF2B5EF4-FFF2-40B4-BE49-F238E27FC236}">
                <a16:creationId xmlns:a16="http://schemas.microsoft.com/office/drawing/2014/main" id="{5BF2FF0B-14D1-46F0-86E3-550F200EEA97}"/>
              </a:ext>
            </a:extLst>
          </p:cNvPr>
          <p:cNvSpPr/>
          <p:nvPr/>
        </p:nvSpPr>
        <p:spPr>
          <a:xfrm>
            <a:off x="3630177" y="2075977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7" name="Freeform: Shape 146" title="Timeline Right Line Items">
            <a:extLst>
              <a:ext uri="{FF2B5EF4-FFF2-40B4-BE49-F238E27FC236}">
                <a16:creationId xmlns:a16="http://schemas.microsoft.com/office/drawing/2014/main" id="{3B21AD23-73AC-4ADF-A93C-51497A2D4AE8}"/>
              </a:ext>
            </a:extLst>
          </p:cNvPr>
          <p:cNvSpPr/>
          <p:nvPr/>
        </p:nvSpPr>
        <p:spPr>
          <a:xfrm>
            <a:off x="3630177" y="2723672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3534 h 656708"/>
              <a:gd name="connsiteX3" fmla="*/ 3264 w 38629"/>
              <a:gd name="connsiteY3" fmla="*/ 653534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3534"/>
                </a:lnTo>
                <a:lnTo>
                  <a:pt x="3264" y="65353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8" name="Freeform: Shape 147" title="Timeline Right Line Items">
            <a:extLst>
              <a:ext uri="{FF2B5EF4-FFF2-40B4-BE49-F238E27FC236}">
                <a16:creationId xmlns:a16="http://schemas.microsoft.com/office/drawing/2014/main" id="{8D2613F1-5465-4044-94F5-060353232EEF}"/>
              </a:ext>
            </a:extLst>
          </p:cNvPr>
          <p:cNvSpPr/>
          <p:nvPr/>
        </p:nvSpPr>
        <p:spPr>
          <a:xfrm>
            <a:off x="3630177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6 w 38629"/>
              <a:gd name="connsiteY1" fmla="*/ 3264 h 656708"/>
              <a:gd name="connsiteX2" fmla="*/ 35456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6" y="3264"/>
                </a:lnTo>
                <a:lnTo>
                  <a:pt x="35456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49" name="Freeform: Shape 148" title="Timeline Right Line Items">
            <a:extLst>
              <a:ext uri="{FF2B5EF4-FFF2-40B4-BE49-F238E27FC236}">
                <a16:creationId xmlns:a16="http://schemas.microsoft.com/office/drawing/2014/main" id="{C5F23A71-09DA-4EF1-A4A4-4539E1ED2181}"/>
              </a:ext>
            </a:extLst>
          </p:cNvPr>
          <p:cNvSpPr/>
          <p:nvPr/>
        </p:nvSpPr>
        <p:spPr>
          <a:xfrm>
            <a:off x="3630177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6 w 38629"/>
              <a:gd name="connsiteY1" fmla="*/ 3264 h 650270"/>
              <a:gd name="connsiteX2" fmla="*/ 35456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6" y="3264"/>
                </a:lnTo>
                <a:lnTo>
                  <a:pt x="35456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0" name="Freeform: Shape 149" title="Timeline Right Line Items">
            <a:extLst>
              <a:ext uri="{FF2B5EF4-FFF2-40B4-BE49-F238E27FC236}">
                <a16:creationId xmlns:a16="http://schemas.microsoft.com/office/drawing/2014/main" id="{E65F7673-10D2-4424-BBA5-AA98506B4FFA}"/>
              </a:ext>
            </a:extLst>
          </p:cNvPr>
          <p:cNvSpPr/>
          <p:nvPr/>
        </p:nvSpPr>
        <p:spPr>
          <a:xfrm>
            <a:off x="3390027" y="4674482"/>
            <a:ext cx="276848" cy="811228"/>
          </a:xfrm>
          <a:custGeom>
            <a:avLst/>
            <a:gdLst>
              <a:gd name="connsiteX0" fmla="*/ 25154 w 276847"/>
              <a:gd name="connsiteY0" fmla="*/ 813204 h 811227"/>
              <a:gd name="connsiteX1" fmla="*/ 3264 w 276847"/>
              <a:gd name="connsiteY1" fmla="*/ 789382 h 811227"/>
              <a:gd name="connsiteX2" fmla="*/ 242769 w 276847"/>
              <a:gd name="connsiteY2" fmla="*/ 245989 h 811227"/>
              <a:gd name="connsiteX3" fmla="*/ 242769 w 276847"/>
              <a:gd name="connsiteY3" fmla="*/ 3264 h 811227"/>
              <a:gd name="connsiteX4" fmla="*/ 274961 w 276847"/>
              <a:gd name="connsiteY4" fmla="*/ 3264 h 811227"/>
              <a:gd name="connsiteX5" fmla="*/ 274961 w 276847"/>
              <a:gd name="connsiteY5" fmla="*/ 246632 h 811227"/>
              <a:gd name="connsiteX6" fmla="*/ 25154 w 276847"/>
              <a:gd name="connsiteY6" fmla="*/ 813204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154" y="813204"/>
                </a:moveTo>
                <a:lnTo>
                  <a:pt x="3264" y="789382"/>
                </a:lnTo>
                <a:cubicBezTo>
                  <a:pt x="155852" y="650315"/>
                  <a:pt x="242769" y="452015"/>
                  <a:pt x="242769" y="245989"/>
                </a:cubicBezTo>
                <a:lnTo>
                  <a:pt x="242769" y="3264"/>
                </a:lnTo>
                <a:lnTo>
                  <a:pt x="274961" y="3264"/>
                </a:lnTo>
                <a:lnTo>
                  <a:pt x="274961" y="246632"/>
                </a:lnTo>
                <a:cubicBezTo>
                  <a:pt x="275605" y="461672"/>
                  <a:pt x="184181" y="668342"/>
                  <a:pt x="25154" y="81320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1" name="Freeform: Shape 150" title="Timeline Right Line Items">
            <a:extLst>
              <a:ext uri="{FF2B5EF4-FFF2-40B4-BE49-F238E27FC236}">
                <a16:creationId xmlns:a16="http://schemas.microsoft.com/office/drawing/2014/main" id="{C139A653-733A-43B0-A4C3-44197E0C520D}"/>
              </a:ext>
            </a:extLst>
          </p:cNvPr>
          <p:cNvSpPr/>
          <p:nvPr/>
        </p:nvSpPr>
        <p:spPr>
          <a:xfrm>
            <a:off x="2376636" y="5459957"/>
            <a:ext cx="1036569" cy="231779"/>
          </a:xfrm>
          <a:custGeom>
            <a:avLst/>
            <a:gdLst>
              <a:gd name="connsiteX0" fmla="*/ 521548 w 1036569"/>
              <a:gd name="connsiteY0" fmla="*/ 228605 h 231779"/>
              <a:gd name="connsiteX1" fmla="*/ 3264 w 1036569"/>
              <a:gd name="connsiteY1" fmla="*/ 27086 h 231779"/>
              <a:gd name="connsiteX2" fmla="*/ 25154 w 1036569"/>
              <a:gd name="connsiteY2" fmla="*/ 3264 h 231779"/>
              <a:gd name="connsiteX3" fmla="*/ 521548 w 1036569"/>
              <a:gd name="connsiteY3" fmla="*/ 196413 h 231779"/>
              <a:gd name="connsiteX4" fmla="*/ 1017299 w 1036569"/>
              <a:gd name="connsiteY4" fmla="*/ 4552 h 231779"/>
              <a:gd name="connsiteX5" fmla="*/ 1039189 w 1036569"/>
              <a:gd name="connsiteY5" fmla="*/ 28374 h 231779"/>
              <a:gd name="connsiteX6" fmla="*/ 521548 w 1036569"/>
              <a:gd name="connsiteY6" fmla="*/ 228605 h 23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6569" h="231779">
                <a:moveTo>
                  <a:pt x="521548" y="228605"/>
                </a:moveTo>
                <a:cubicBezTo>
                  <a:pt x="329043" y="228605"/>
                  <a:pt x="144907" y="157140"/>
                  <a:pt x="3264" y="27086"/>
                </a:cubicBezTo>
                <a:lnTo>
                  <a:pt x="25154" y="3264"/>
                </a:lnTo>
                <a:cubicBezTo>
                  <a:pt x="161003" y="127523"/>
                  <a:pt x="337413" y="196413"/>
                  <a:pt x="521548" y="196413"/>
                </a:cubicBezTo>
                <a:cubicBezTo>
                  <a:pt x="705684" y="196413"/>
                  <a:pt x="881450" y="128167"/>
                  <a:pt x="1017299" y="4552"/>
                </a:cubicBezTo>
                <a:lnTo>
                  <a:pt x="1039189" y="28374"/>
                </a:lnTo>
                <a:cubicBezTo>
                  <a:pt x="896902" y="157140"/>
                  <a:pt x="713410" y="228605"/>
                  <a:pt x="521548" y="2286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2" name="Freeform: Shape 151" title="Timeline Right Line Items">
            <a:extLst>
              <a:ext uri="{FF2B5EF4-FFF2-40B4-BE49-F238E27FC236}">
                <a16:creationId xmlns:a16="http://schemas.microsoft.com/office/drawing/2014/main" id="{E7C436BC-D16F-4870-A59D-93C780C390FB}"/>
              </a:ext>
            </a:extLst>
          </p:cNvPr>
          <p:cNvSpPr/>
          <p:nvPr/>
        </p:nvSpPr>
        <p:spPr>
          <a:xfrm>
            <a:off x="2127473" y="4674482"/>
            <a:ext cx="276848" cy="811228"/>
          </a:xfrm>
          <a:custGeom>
            <a:avLst/>
            <a:gdLst>
              <a:gd name="connsiteX0" fmla="*/ 252427 w 276847"/>
              <a:gd name="connsiteY0" fmla="*/ 812561 h 811227"/>
              <a:gd name="connsiteX1" fmla="*/ 3264 w 276847"/>
              <a:gd name="connsiteY1" fmla="*/ 246632 h 811227"/>
              <a:gd name="connsiteX2" fmla="*/ 3264 w 276847"/>
              <a:gd name="connsiteY2" fmla="*/ 3264 h 811227"/>
              <a:gd name="connsiteX3" fmla="*/ 35456 w 276847"/>
              <a:gd name="connsiteY3" fmla="*/ 3264 h 811227"/>
              <a:gd name="connsiteX4" fmla="*/ 35456 w 276847"/>
              <a:gd name="connsiteY4" fmla="*/ 246632 h 811227"/>
              <a:gd name="connsiteX5" fmla="*/ 274317 w 276847"/>
              <a:gd name="connsiteY5" fmla="*/ 788739 h 811227"/>
              <a:gd name="connsiteX6" fmla="*/ 252427 w 276847"/>
              <a:gd name="connsiteY6" fmla="*/ 812561 h 811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6847" h="811227">
                <a:moveTo>
                  <a:pt x="252427" y="812561"/>
                </a:moveTo>
                <a:cubicBezTo>
                  <a:pt x="94044" y="667698"/>
                  <a:pt x="3264" y="461028"/>
                  <a:pt x="3264" y="246632"/>
                </a:cubicBezTo>
                <a:lnTo>
                  <a:pt x="3264" y="3264"/>
                </a:lnTo>
                <a:lnTo>
                  <a:pt x="35456" y="3264"/>
                </a:lnTo>
                <a:lnTo>
                  <a:pt x="35456" y="246632"/>
                </a:lnTo>
                <a:cubicBezTo>
                  <a:pt x="35456" y="452015"/>
                  <a:pt x="122373" y="650315"/>
                  <a:pt x="274317" y="788739"/>
                </a:cubicBezTo>
                <a:lnTo>
                  <a:pt x="252427" y="81256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3" name="Freeform: Shape 152" title="Timeline Right Line Items">
            <a:extLst>
              <a:ext uri="{FF2B5EF4-FFF2-40B4-BE49-F238E27FC236}">
                <a16:creationId xmlns:a16="http://schemas.microsoft.com/office/drawing/2014/main" id="{98D27863-EA93-42CF-9C58-DA2CBC28A70E}"/>
              </a:ext>
            </a:extLst>
          </p:cNvPr>
          <p:cNvSpPr/>
          <p:nvPr/>
        </p:nvSpPr>
        <p:spPr>
          <a:xfrm>
            <a:off x="2127473" y="4026788"/>
            <a:ext cx="38630" cy="650270"/>
          </a:xfrm>
          <a:custGeom>
            <a:avLst/>
            <a:gdLst>
              <a:gd name="connsiteX0" fmla="*/ 3264 w 38629"/>
              <a:gd name="connsiteY0" fmla="*/ 3264 h 650270"/>
              <a:gd name="connsiteX1" fmla="*/ 35455 w 38629"/>
              <a:gd name="connsiteY1" fmla="*/ 3264 h 650270"/>
              <a:gd name="connsiteX2" fmla="*/ 35455 w 38629"/>
              <a:gd name="connsiteY2" fmla="*/ 650959 h 650270"/>
              <a:gd name="connsiteX3" fmla="*/ 3264 w 38629"/>
              <a:gd name="connsiteY3" fmla="*/ 650959 h 65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0270">
                <a:moveTo>
                  <a:pt x="3264" y="3264"/>
                </a:moveTo>
                <a:lnTo>
                  <a:pt x="35455" y="3264"/>
                </a:lnTo>
                <a:lnTo>
                  <a:pt x="35455" y="650959"/>
                </a:lnTo>
                <a:lnTo>
                  <a:pt x="3264" y="6509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4" name="Freeform: Shape 153" title="Timeline Right Line Items">
            <a:extLst>
              <a:ext uri="{FF2B5EF4-FFF2-40B4-BE49-F238E27FC236}">
                <a16:creationId xmlns:a16="http://schemas.microsoft.com/office/drawing/2014/main" id="{5F0BB9FF-3719-4059-BB8D-660CA84B7B54}"/>
              </a:ext>
            </a:extLst>
          </p:cNvPr>
          <p:cNvSpPr/>
          <p:nvPr/>
        </p:nvSpPr>
        <p:spPr>
          <a:xfrm>
            <a:off x="2127473" y="3373298"/>
            <a:ext cx="38630" cy="656708"/>
          </a:xfrm>
          <a:custGeom>
            <a:avLst/>
            <a:gdLst>
              <a:gd name="connsiteX0" fmla="*/ 3264 w 38629"/>
              <a:gd name="connsiteY0" fmla="*/ 3264 h 656708"/>
              <a:gd name="connsiteX1" fmla="*/ 35455 w 38629"/>
              <a:gd name="connsiteY1" fmla="*/ 3264 h 656708"/>
              <a:gd name="connsiteX2" fmla="*/ 35455 w 38629"/>
              <a:gd name="connsiteY2" fmla="*/ 656109 h 656708"/>
              <a:gd name="connsiteX3" fmla="*/ 3264 w 38629"/>
              <a:gd name="connsiteY3" fmla="*/ 656109 h 656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29" h="656708">
                <a:moveTo>
                  <a:pt x="3264" y="3264"/>
                </a:moveTo>
                <a:lnTo>
                  <a:pt x="35455" y="3264"/>
                </a:lnTo>
                <a:lnTo>
                  <a:pt x="35455" y="656109"/>
                </a:lnTo>
                <a:lnTo>
                  <a:pt x="3264" y="65610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438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5" name="Freeform: Shape 154" title="Timeline Right Line Items">
            <a:extLst>
              <a:ext uri="{FF2B5EF4-FFF2-40B4-BE49-F238E27FC236}">
                <a16:creationId xmlns:a16="http://schemas.microsoft.com/office/drawing/2014/main" id="{88FC6846-9161-46DD-8924-3647DE0054E4}"/>
              </a:ext>
            </a:extLst>
          </p:cNvPr>
          <p:cNvSpPr/>
          <p:nvPr/>
        </p:nvSpPr>
        <p:spPr>
          <a:xfrm>
            <a:off x="860877" y="1146105"/>
            <a:ext cx="32192" cy="32192"/>
          </a:xfrm>
          <a:custGeom>
            <a:avLst/>
            <a:gdLst/>
            <a:ahLst/>
            <a:cxnLst/>
            <a:rect l="l" t="t" r="r" b="b"/>
            <a:pathLst>
              <a:path w="32191" h="32191"/>
            </a:pathLst>
          </a:custGeom>
          <a:solidFill>
            <a:schemeClr val="bg1">
              <a:lumMod val="95000"/>
            </a:schemeClr>
          </a:solidFill>
          <a:ln w="3219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156" name="Freeform: Shape 155" title="Timeline Right Line Items">
            <a:extLst>
              <a:ext uri="{FF2B5EF4-FFF2-40B4-BE49-F238E27FC236}">
                <a16:creationId xmlns:a16="http://schemas.microsoft.com/office/drawing/2014/main" id="{D52A03E6-0E07-43D4-AC2A-C4398C4211AC}"/>
              </a:ext>
            </a:extLst>
          </p:cNvPr>
          <p:cNvSpPr/>
          <p:nvPr/>
        </p:nvSpPr>
        <p:spPr>
          <a:xfrm>
            <a:off x="860877" y="1146105"/>
            <a:ext cx="32192" cy="32192"/>
          </a:xfrm>
          <a:custGeom>
            <a:avLst/>
            <a:gdLst/>
            <a:ahLst/>
            <a:cxnLst/>
            <a:rect l="l" t="t" r="r" b="b"/>
            <a:pathLst>
              <a:path w="32191" h="32191"/>
            </a:pathLst>
          </a:custGeom>
          <a:solidFill>
            <a:schemeClr val="bg1">
              <a:lumMod val="95000"/>
            </a:schemeClr>
          </a:solidFill>
          <a:ln w="32192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ZA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085110" y="1752056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085110" y="1945914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AE673-BAD3-4023-93B3-EE401121C680}"/>
              </a:ext>
            </a:extLst>
          </p:cNvPr>
          <p:cNvSpPr txBox="1"/>
          <p:nvPr/>
        </p:nvSpPr>
        <p:spPr>
          <a:xfrm>
            <a:off x="1085112" y="2205732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Start: MM 20YY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901052" y="541841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>
                <a:solidFill>
                  <a:schemeClr val="bg1">
                    <a:lumMod val="85000"/>
                  </a:schemeClr>
                </a:solidFill>
              </a:rPr>
              <a:t>Process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901052" y="561227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Description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901054" y="587209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bg1">
                    <a:lumMod val="85000"/>
                  </a:schemeClr>
                </a:solidFill>
              </a:rPr>
              <a:t>Start: MM 20YY</a:t>
            </a:r>
          </a:p>
        </p:txBody>
      </p:sp>
      <p:cxnSp>
        <p:nvCxnSpPr>
          <p:cNvPr id="215" name="Straight Connector 214" title="Callout Line">
            <a:extLst>
              <a:ext uri="{FF2B5EF4-FFF2-40B4-BE49-F238E27FC236}">
                <a16:creationId xmlns:a16="http://schemas.microsoft.com/office/drawing/2014/main" id="{1A0AC21A-AF72-4FD6-B1DA-1A71B10DD3BD}"/>
              </a:ext>
            </a:extLst>
          </p:cNvPr>
          <p:cNvCxnSpPr>
            <a:cxnSpLocks/>
          </p:cNvCxnSpPr>
          <p:nvPr/>
        </p:nvCxnSpPr>
        <p:spPr>
          <a:xfrm rot="18900000" flipH="1">
            <a:off x="1761240" y="1630639"/>
            <a:ext cx="1861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 title="Callout Line">
            <a:extLst>
              <a:ext uri="{FF2B5EF4-FFF2-40B4-BE49-F238E27FC236}">
                <a16:creationId xmlns:a16="http://schemas.microsoft.com/office/drawing/2014/main" id="{BF27B7CA-C610-4AF7-8AB0-DD94F44D03F3}"/>
              </a:ext>
            </a:extLst>
          </p:cNvPr>
          <p:cNvCxnSpPr>
            <a:cxnSpLocks/>
          </p:cNvCxnSpPr>
          <p:nvPr/>
        </p:nvCxnSpPr>
        <p:spPr>
          <a:xfrm flipH="1">
            <a:off x="1989799" y="5510960"/>
            <a:ext cx="3297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397985" y="3269405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397985" y="3463263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397987" y="3723081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511137" y="5418414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511137" y="5612272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511139" y="5872090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352170" y="447577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352170" y="4669636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352172" y="4929454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324248" y="3371477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599884" y="5510960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096590" y="5236710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 descr="Timeline Original Colors">
            <a:extLst>
              <a:ext uri="{FF2B5EF4-FFF2-40B4-BE49-F238E27FC236}">
                <a16:creationId xmlns:a16="http://schemas.microsoft.com/office/drawing/2014/main" id="{9E3CE86E-B335-4AF7-A0AE-99A89F6DD1B5}"/>
              </a:ext>
            </a:extLst>
          </p:cNvPr>
          <p:cNvGrpSpPr/>
          <p:nvPr/>
        </p:nvGrpSpPr>
        <p:grpSpPr>
          <a:xfrm>
            <a:off x="5943464" y="1234489"/>
            <a:ext cx="2699586" cy="4456604"/>
            <a:chOff x="6338018" y="1384638"/>
            <a:chExt cx="2699586" cy="4456604"/>
          </a:xfrm>
        </p:grpSpPr>
        <p:sp>
          <p:nvSpPr>
            <p:cNvPr id="377" name="Freeform: Shape 376" title="Timeline Right Line Items">
              <a:extLst>
                <a:ext uri="{FF2B5EF4-FFF2-40B4-BE49-F238E27FC236}">
                  <a16:creationId xmlns:a16="http://schemas.microsoft.com/office/drawing/2014/main" id="{0FD8C19D-9FD4-4B09-998B-8E56E4619FA5}"/>
                </a:ext>
              </a:extLst>
            </p:cNvPr>
            <p:cNvSpPr/>
            <p:nvPr/>
          </p:nvSpPr>
          <p:spPr>
            <a:xfrm>
              <a:off x="7968843" y="5596586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4" name="Freeform: Shape 383" title="Timeline Middle Line Items">
              <a:extLst>
                <a:ext uri="{FF2B5EF4-FFF2-40B4-BE49-F238E27FC236}">
                  <a16:creationId xmlns:a16="http://schemas.microsoft.com/office/drawing/2014/main" id="{9B5859C2-61D0-46CC-8353-FE33E33C6870}"/>
                </a:ext>
              </a:extLst>
            </p:cNvPr>
            <p:cNvSpPr/>
            <p:nvPr/>
          </p:nvSpPr>
          <p:spPr>
            <a:xfrm>
              <a:off x="7809817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5" name="Freeform: Shape 384" title="Timeline Middle Line Items">
              <a:extLst>
                <a:ext uri="{FF2B5EF4-FFF2-40B4-BE49-F238E27FC236}">
                  <a16:creationId xmlns:a16="http://schemas.microsoft.com/office/drawing/2014/main" id="{9C4E9AE6-372B-44DD-8A2F-166D28BDC894}"/>
                </a:ext>
              </a:extLst>
            </p:cNvPr>
            <p:cNvSpPr/>
            <p:nvPr/>
          </p:nvSpPr>
          <p:spPr>
            <a:xfrm>
              <a:off x="7809817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6" name="Freeform: Shape 385" title="Timeline Middle Line Items">
              <a:extLst>
                <a:ext uri="{FF2B5EF4-FFF2-40B4-BE49-F238E27FC236}">
                  <a16:creationId xmlns:a16="http://schemas.microsoft.com/office/drawing/2014/main" id="{CF05D655-0A11-4A62-8A90-F01DC87A63E3}"/>
                </a:ext>
              </a:extLst>
            </p:cNvPr>
            <p:cNvSpPr/>
            <p:nvPr/>
          </p:nvSpPr>
          <p:spPr>
            <a:xfrm>
              <a:off x="7616024" y="1557185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7" name="Freeform: Shape 386" title="Timeline Middle Line Items">
              <a:extLst>
                <a:ext uri="{FF2B5EF4-FFF2-40B4-BE49-F238E27FC236}">
                  <a16:creationId xmlns:a16="http://schemas.microsoft.com/office/drawing/2014/main" id="{6BC80364-1B7E-4724-895E-C0AC032F4450}"/>
                </a:ext>
              </a:extLst>
            </p:cNvPr>
            <p:cNvSpPr/>
            <p:nvPr/>
          </p:nvSpPr>
          <p:spPr>
            <a:xfrm>
              <a:off x="6758440" y="1384638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8" name="Freeform: Shape 387" title="Timeline Middle Line Items">
              <a:extLst>
                <a:ext uri="{FF2B5EF4-FFF2-40B4-BE49-F238E27FC236}">
                  <a16:creationId xmlns:a16="http://schemas.microsoft.com/office/drawing/2014/main" id="{8803AD5E-5C56-40AB-90C9-3F2617592760}"/>
                </a:ext>
              </a:extLst>
            </p:cNvPr>
            <p:cNvSpPr/>
            <p:nvPr/>
          </p:nvSpPr>
          <p:spPr>
            <a:xfrm>
              <a:off x="6556277" y="1559761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9" name="Freeform: Shape 388" title="Timeline Middle Line Items">
              <a:extLst>
                <a:ext uri="{FF2B5EF4-FFF2-40B4-BE49-F238E27FC236}">
                  <a16:creationId xmlns:a16="http://schemas.microsoft.com/office/drawing/2014/main" id="{57F65BC4-B20B-4BC0-B0E0-E007D9980D14}"/>
                </a:ext>
              </a:extLst>
            </p:cNvPr>
            <p:cNvSpPr/>
            <p:nvPr/>
          </p:nvSpPr>
          <p:spPr>
            <a:xfrm>
              <a:off x="6556277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0" name="Freeform: Shape 389" title="Timeline Middle Line Items">
              <a:extLst>
                <a:ext uri="{FF2B5EF4-FFF2-40B4-BE49-F238E27FC236}">
                  <a16:creationId xmlns:a16="http://schemas.microsoft.com/office/drawing/2014/main" id="{F4FDA001-9669-4466-A805-CB751E0DEB3C}"/>
                </a:ext>
              </a:extLst>
            </p:cNvPr>
            <p:cNvSpPr/>
            <p:nvPr/>
          </p:nvSpPr>
          <p:spPr>
            <a:xfrm>
              <a:off x="6556277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1" name="Freeform: Shape 390" title="Timeline Middle Line Items">
              <a:extLst>
                <a:ext uri="{FF2B5EF4-FFF2-40B4-BE49-F238E27FC236}">
                  <a16:creationId xmlns:a16="http://schemas.microsoft.com/office/drawing/2014/main" id="{A7DBA8C1-7813-40D0-9A97-88F0E9896A27}"/>
                </a:ext>
              </a:extLst>
            </p:cNvPr>
            <p:cNvSpPr/>
            <p:nvPr/>
          </p:nvSpPr>
          <p:spPr>
            <a:xfrm>
              <a:off x="655627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2" name="Freeform: Shape 391" title="Timeline Middle Line Items">
              <a:extLst>
                <a:ext uri="{FF2B5EF4-FFF2-40B4-BE49-F238E27FC236}">
                  <a16:creationId xmlns:a16="http://schemas.microsoft.com/office/drawing/2014/main" id="{BB788B69-3DB5-4CAB-A9B6-82A926376184}"/>
                </a:ext>
              </a:extLst>
            </p:cNvPr>
            <p:cNvSpPr/>
            <p:nvPr/>
          </p:nvSpPr>
          <p:spPr>
            <a:xfrm>
              <a:off x="655627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3" name="Freeform: Shape 392" title="Timeline Middle Line Items">
              <a:extLst>
                <a:ext uri="{FF2B5EF4-FFF2-40B4-BE49-F238E27FC236}">
                  <a16:creationId xmlns:a16="http://schemas.microsoft.com/office/drawing/2014/main" id="{69C9C45D-68F5-4DAC-9A45-8C54B94022DC}"/>
                </a:ext>
              </a:extLst>
            </p:cNvPr>
            <p:cNvSpPr/>
            <p:nvPr/>
          </p:nvSpPr>
          <p:spPr>
            <a:xfrm>
              <a:off x="6338018" y="4824631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4" name="Freeform: Shape 393" title="Timeline Left Line Items">
              <a:extLst>
                <a:ext uri="{FF2B5EF4-FFF2-40B4-BE49-F238E27FC236}">
                  <a16:creationId xmlns:a16="http://schemas.microsoft.com/office/drawing/2014/main" id="{4F1B866A-4B60-4EA7-A47A-E17B4C5A718D}"/>
                </a:ext>
              </a:extLst>
            </p:cNvPr>
            <p:cNvSpPr/>
            <p:nvPr/>
          </p:nvSpPr>
          <p:spPr>
            <a:xfrm>
              <a:off x="7668818" y="1505035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5" name="Freeform: Shape 394" title="Timeline Left Line Items">
              <a:extLst>
                <a:ext uri="{FF2B5EF4-FFF2-40B4-BE49-F238E27FC236}">
                  <a16:creationId xmlns:a16="http://schemas.microsoft.com/office/drawing/2014/main" id="{D7957263-BDD8-4F45-B218-4C8153EA033F}"/>
                </a:ext>
              </a:extLst>
            </p:cNvPr>
            <p:cNvSpPr/>
            <p:nvPr/>
          </p:nvSpPr>
          <p:spPr>
            <a:xfrm>
              <a:off x="7884502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6" name="Freeform: Shape 395" title="Timeline Left Line Items">
              <a:extLst>
                <a:ext uri="{FF2B5EF4-FFF2-40B4-BE49-F238E27FC236}">
                  <a16:creationId xmlns:a16="http://schemas.microsoft.com/office/drawing/2014/main" id="{C36F8C35-6D47-4772-B9B1-2E5A327A42D0}"/>
                </a:ext>
              </a:extLst>
            </p:cNvPr>
            <p:cNvSpPr/>
            <p:nvPr/>
          </p:nvSpPr>
          <p:spPr>
            <a:xfrm>
              <a:off x="7884502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7" name="Freeform: Shape 396" title="Timeline Left Line Items">
              <a:extLst>
                <a:ext uri="{FF2B5EF4-FFF2-40B4-BE49-F238E27FC236}">
                  <a16:creationId xmlns:a16="http://schemas.microsoft.com/office/drawing/2014/main" id="{2DDAAF86-5FA7-485C-A6F0-ED35E8F1ADCB}"/>
                </a:ext>
              </a:extLst>
            </p:cNvPr>
            <p:cNvSpPr/>
            <p:nvPr/>
          </p:nvSpPr>
          <p:spPr>
            <a:xfrm>
              <a:off x="7884502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8" name="Freeform: Shape 397" title="Timeline Left Line Items">
              <a:extLst>
                <a:ext uri="{FF2B5EF4-FFF2-40B4-BE49-F238E27FC236}">
                  <a16:creationId xmlns:a16="http://schemas.microsoft.com/office/drawing/2014/main" id="{3EB3FFD9-EBCC-4D9D-A371-B5AAEFC3FDFC}"/>
                </a:ext>
              </a:extLst>
            </p:cNvPr>
            <p:cNvSpPr/>
            <p:nvPr/>
          </p:nvSpPr>
          <p:spPr>
            <a:xfrm>
              <a:off x="7884502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9" name="Freeform: Shape 398" title="Timeline Left Line Items">
              <a:extLst>
                <a:ext uri="{FF2B5EF4-FFF2-40B4-BE49-F238E27FC236}">
                  <a16:creationId xmlns:a16="http://schemas.microsoft.com/office/drawing/2014/main" id="{2E18670E-FCE9-48E8-9F51-2D4AF4EE1F1B}"/>
                </a:ext>
              </a:extLst>
            </p:cNvPr>
            <p:cNvSpPr/>
            <p:nvPr/>
          </p:nvSpPr>
          <p:spPr>
            <a:xfrm>
              <a:off x="7884502" y="4824631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4" name="Freeform: Shape 403" title="Timeline Right Line Items">
              <a:extLst>
                <a:ext uri="{FF2B5EF4-FFF2-40B4-BE49-F238E27FC236}">
                  <a16:creationId xmlns:a16="http://schemas.microsoft.com/office/drawing/2014/main" id="{F2ADCDB1-C053-44E1-B16C-727B8CB3EE31}"/>
                </a:ext>
              </a:extLst>
            </p:cNvPr>
            <p:cNvSpPr/>
            <p:nvPr/>
          </p:nvSpPr>
          <p:spPr>
            <a:xfrm>
              <a:off x="7734489" y="4824631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5" name="Freeform: Shape 404" title="Timeline Right Line Items">
              <a:extLst>
                <a:ext uri="{FF2B5EF4-FFF2-40B4-BE49-F238E27FC236}">
                  <a16:creationId xmlns:a16="http://schemas.microsoft.com/office/drawing/2014/main" id="{B3BF55A0-99CD-4AEC-B313-C1F6422B3014}"/>
                </a:ext>
              </a:extLst>
            </p:cNvPr>
            <p:cNvSpPr/>
            <p:nvPr/>
          </p:nvSpPr>
          <p:spPr>
            <a:xfrm>
              <a:off x="7734489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6" name="Freeform: Shape 405" title="Timeline Right Line Items">
              <a:extLst>
                <a:ext uri="{FF2B5EF4-FFF2-40B4-BE49-F238E27FC236}">
                  <a16:creationId xmlns:a16="http://schemas.microsoft.com/office/drawing/2014/main" id="{59012E18-80E5-4670-BFEF-A9309C101FBC}"/>
                </a:ext>
              </a:extLst>
            </p:cNvPr>
            <p:cNvSpPr/>
            <p:nvPr/>
          </p:nvSpPr>
          <p:spPr>
            <a:xfrm>
              <a:off x="7734489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8" name="Freeform: Shape 417" title="Timeline Right Line Items">
              <a:extLst>
                <a:ext uri="{FF2B5EF4-FFF2-40B4-BE49-F238E27FC236}">
                  <a16:creationId xmlns:a16="http://schemas.microsoft.com/office/drawing/2014/main" id="{8D867088-2622-4DF9-B845-5FCBCC4C4ED6}"/>
                </a:ext>
              </a:extLst>
            </p:cNvPr>
            <p:cNvSpPr/>
            <p:nvPr/>
          </p:nvSpPr>
          <p:spPr>
            <a:xfrm>
              <a:off x="663096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9" name="Freeform: Shape 418" title="Timeline Right Line Items">
              <a:extLst>
                <a:ext uri="{FF2B5EF4-FFF2-40B4-BE49-F238E27FC236}">
                  <a16:creationId xmlns:a16="http://schemas.microsoft.com/office/drawing/2014/main" id="{32F5AFBD-AE19-4028-A834-765FB7051EB1}"/>
                </a:ext>
              </a:extLst>
            </p:cNvPr>
            <p:cNvSpPr/>
            <p:nvPr/>
          </p:nvSpPr>
          <p:spPr>
            <a:xfrm>
              <a:off x="6390168" y="4824631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57" name="Group 156" descr="Timeline Custom Colors">
            <a:extLst>
              <a:ext uri="{FF2B5EF4-FFF2-40B4-BE49-F238E27FC236}">
                <a16:creationId xmlns:a16="http://schemas.microsoft.com/office/drawing/2014/main" id="{514AD9B0-3AB2-48C3-A3EF-774C3BBCE6C5}"/>
              </a:ext>
            </a:extLst>
          </p:cNvPr>
          <p:cNvGrpSpPr/>
          <p:nvPr/>
        </p:nvGrpSpPr>
        <p:grpSpPr>
          <a:xfrm>
            <a:off x="860877" y="1146105"/>
            <a:ext cx="5108340" cy="4545631"/>
            <a:chOff x="1255431" y="1296254"/>
            <a:chExt cx="5108340" cy="4545631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00" scaled="1"/>
          </a:gradFill>
        </p:grpSpPr>
        <p:sp>
          <p:nvSpPr>
            <p:cNvPr id="421" name="Freeform: Shape 420" title="Timeline Middle Line Items">
              <a:extLst>
                <a:ext uri="{FF2B5EF4-FFF2-40B4-BE49-F238E27FC236}">
                  <a16:creationId xmlns:a16="http://schemas.microsoft.com/office/drawing/2014/main" id="{7858B2DC-76BA-44E3-9C56-1C44637CCE0D}"/>
                </a:ext>
              </a:extLst>
            </p:cNvPr>
            <p:cNvSpPr/>
            <p:nvPr/>
          </p:nvSpPr>
          <p:spPr>
            <a:xfrm>
              <a:off x="5430215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2" name="Freeform: Shape 421" title="Timeline Middle Line Items">
              <a:extLst>
                <a:ext uri="{FF2B5EF4-FFF2-40B4-BE49-F238E27FC236}">
                  <a16:creationId xmlns:a16="http://schemas.microsoft.com/office/drawing/2014/main" id="{72E51BB4-AAFF-484E-B013-91414F23B753}"/>
                </a:ext>
              </a:extLst>
            </p:cNvPr>
            <p:cNvSpPr/>
            <p:nvPr/>
          </p:nvSpPr>
          <p:spPr>
            <a:xfrm>
              <a:off x="5203587" y="4824631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3" name="Freeform: Shape 422" title="Timeline Middle Line Items">
              <a:extLst>
                <a:ext uri="{FF2B5EF4-FFF2-40B4-BE49-F238E27FC236}">
                  <a16:creationId xmlns:a16="http://schemas.microsoft.com/office/drawing/2014/main" id="{B885008F-3F99-4D84-B4F1-79633A09356C}"/>
                </a:ext>
              </a:extLst>
            </p:cNvPr>
            <p:cNvSpPr/>
            <p:nvPr/>
          </p:nvSpPr>
          <p:spPr>
            <a:xfrm>
              <a:off x="5202943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4" name="Freeform: Shape 423" title="Timeline Middle Line Items">
              <a:extLst>
                <a:ext uri="{FF2B5EF4-FFF2-40B4-BE49-F238E27FC236}">
                  <a16:creationId xmlns:a16="http://schemas.microsoft.com/office/drawing/2014/main" id="{6D0FACC6-7D0A-4D45-8534-909C3C7CC66B}"/>
                </a:ext>
              </a:extLst>
            </p:cNvPr>
            <p:cNvSpPr/>
            <p:nvPr/>
          </p:nvSpPr>
          <p:spPr>
            <a:xfrm>
              <a:off x="5202943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5" name="Freeform: Shape 424" title="Timeline Middle Line Items">
              <a:extLst>
                <a:ext uri="{FF2B5EF4-FFF2-40B4-BE49-F238E27FC236}">
                  <a16:creationId xmlns:a16="http://schemas.microsoft.com/office/drawing/2014/main" id="{B1507326-D9C0-4599-B5B9-32FBA34C8461}"/>
                </a:ext>
              </a:extLst>
            </p:cNvPr>
            <p:cNvSpPr/>
            <p:nvPr/>
          </p:nvSpPr>
          <p:spPr>
            <a:xfrm>
              <a:off x="5202943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6" name="Freeform: Shape 425" title="Timeline Middle Line Items">
              <a:extLst>
                <a:ext uri="{FF2B5EF4-FFF2-40B4-BE49-F238E27FC236}">
                  <a16:creationId xmlns:a16="http://schemas.microsoft.com/office/drawing/2014/main" id="{F80F4DD3-CC56-4365-B482-A7FF91D93564}"/>
                </a:ext>
              </a:extLst>
            </p:cNvPr>
            <p:cNvSpPr/>
            <p:nvPr/>
          </p:nvSpPr>
          <p:spPr>
            <a:xfrm>
              <a:off x="5202943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7" name="Freeform: Shape 426" title="Timeline Middle Line Items">
              <a:extLst>
                <a:ext uri="{FF2B5EF4-FFF2-40B4-BE49-F238E27FC236}">
                  <a16:creationId xmlns:a16="http://schemas.microsoft.com/office/drawing/2014/main" id="{7FDEB40E-ABE6-48D1-962B-8B5B6E5FF24D}"/>
                </a:ext>
              </a:extLst>
            </p:cNvPr>
            <p:cNvSpPr/>
            <p:nvPr/>
          </p:nvSpPr>
          <p:spPr>
            <a:xfrm>
              <a:off x="5023314" y="1571993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8" name="Freeform: Shape 427" title="Timeline Middle Line Items">
              <a:extLst>
                <a:ext uri="{FF2B5EF4-FFF2-40B4-BE49-F238E27FC236}">
                  <a16:creationId xmlns:a16="http://schemas.microsoft.com/office/drawing/2014/main" id="{1A38A4C0-F7F9-48BC-923B-DDFE98B376BA}"/>
                </a:ext>
              </a:extLst>
            </p:cNvPr>
            <p:cNvSpPr/>
            <p:nvPr/>
          </p:nvSpPr>
          <p:spPr>
            <a:xfrm>
              <a:off x="4138045" y="1384638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9" name="Freeform: Shape 428" title="Timeline Middle Line Items">
              <a:extLst>
                <a:ext uri="{FF2B5EF4-FFF2-40B4-BE49-F238E27FC236}">
                  <a16:creationId xmlns:a16="http://schemas.microsoft.com/office/drawing/2014/main" id="{F87D47CA-5C01-426D-AF2D-8F421433C3F9}"/>
                </a:ext>
              </a:extLst>
            </p:cNvPr>
            <p:cNvSpPr/>
            <p:nvPr/>
          </p:nvSpPr>
          <p:spPr>
            <a:xfrm>
              <a:off x="3950046" y="1573281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0" name="Freeform: Shape 429" title="Timeline Middle Line Items">
              <a:extLst>
                <a:ext uri="{FF2B5EF4-FFF2-40B4-BE49-F238E27FC236}">
                  <a16:creationId xmlns:a16="http://schemas.microsoft.com/office/drawing/2014/main" id="{5FB19005-BD8B-4280-907B-C05DD86BC617}"/>
                </a:ext>
              </a:extLst>
            </p:cNvPr>
            <p:cNvSpPr/>
            <p:nvPr/>
          </p:nvSpPr>
          <p:spPr>
            <a:xfrm>
              <a:off x="395004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1" name="Freeform: Shape 430" title="Timeline Middle Line Items">
              <a:extLst>
                <a:ext uri="{FF2B5EF4-FFF2-40B4-BE49-F238E27FC236}">
                  <a16:creationId xmlns:a16="http://schemas.microsoft.com/office/drawing/2014/main" id="{00DDA4B0-B21B-43F6-A768-191D29B56799}"/>
                </a:ext>
              </a:extLst>
            </p:cNvPr>
            <p:cNvSpPr/>
            <p:nvPr/>
          </p:nvSpPr>
          <p:spPr>
            <a:xfrm>
              <a:off x="395004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2" name="Freeform: Shape 431" title="Timeline Middle Line Items">
              <a:extLst>
                <a:ext uri="{FF2B5EF4-FFF2-40B4-BE49-F238E27FC236}">
                  <a16:creationId xmlns:a16="http://schemas.microsoft.com/office/drawing/2014/main" id="{F69DD700-8816-48D5-9594-074FDD288D6B}"/>
                </a:ext>
              </a:extLst>
            </p:cNvPr>
            <p:cNvSpPr/>
            <p:nvPr/>
          </p:nvSpPr>
          <p:spPr>
            <a:xfrm>
              <a:off x="395004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3" name="Freeform: Shape 432" title="Timeline Middle Line Items">
              <a:extLst>
                <a:ext uri="{FF2B5EF4-FFF2-40B4-BE49-F238E27FC236}">
                  <a16:creationId xmlns:a16="http://schemas.microsoft.com/office/drawing/2014/main" id="{43611235-D912-4D18-9B96-44932CF2B920}"/>
                </a:ext>
              </a:extLst>
            </p:cNvPr>
            <p:cNvSpPr/>
            <p:nvPr/>
          </p:nvSpPr>
          <p:spPr>
            <a:xfrm>
              <a:off x="395004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4" name="Freeform: Shape 433" title="Timeline Middle Line Items">
              <a:extLst>
                <a:ext uri="{FF2B5EF4-FFF2-40B4-BE49-F238E27FC236}">
                  <a16:creationId xmlns:a16="http://schemas.microsoft.com/office/drawing/2014/main" id="{18D87745-D9AD-48B9-A465-ABE29077B992}"/>
                </a:ext>
              </a:extLst>
            </p:cNvPr>
            <p:cNvSpPr/>
            <p:nvPr/>
          </p:nvSpPr>
          <p:spPr>
            <a:xfrm>
              <a:off x="3731787" y="4824631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5" name="Freeform: Shape 434" title="Timeline Middle Line Items">
              <a:extLst>
                <a:ext uri="{FF2B5EF4-FFF2-40B4-BE49-F238E27FC236}">
                  <a16:creationId xmlns:a16="http://schemas.microsoft.com/office/drawing/2014/main" id="{93BCBBE1-C21D-4785-8D2B-4EF815E87760}"/>
                </a:ext>
              </a:extLst>
            </p:cNvPr>
            <p:cNvSpPr/>
            <p:nvPr/>
          </p:nvSpPr>
          <p:spPr>
            <a:xfrm>
              <a:off x="2596712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6" name="Freeform: Shape 435" title="Timeline Middle Line Items">
              <a:extLst>
                <a:ext uri="{FF2B5EF4-FFF2-40B4-BE49-F238E27FC236}">
                  <a16:creationId xmlns:a16="http://schemas.microsoft.com/office/drawing/2014/main" id="{6DE43BA0-2759-4231-8337-C4DC866860B1}"/>
                </a:ext>
              </a:extLst>
            </p:cNvPr>
            <p:cNvSpPr/>
            <p:nvPr/>
          </p:nvSpPr>
          <p:spPr>
            <a:xfrm>
              <a:off x="2415795" y="1570706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7" name="Freeform: Shape 436" title="Timeline Middle Line Items">
              <a:extLst>
                <a:ext uri="{FF2B5EF4-FFF2-40B4-BE49-F238E27FC236}">
                  <a16:creationId xmlns:a16="http://schemas.microsoft.com/office/drawing/2014/main" id="{6BE2D4ED-BEBA-4FDC-8FB5-328B7BE4D76B}"/>
                </a:ext>
              </a:extLst>
            </p:cNvPr>
            <p:cNvSpPr/>
            <p:nvPr/>
          </p:nvSpPr>
          <p:spPr>
            <a:xfrm>
              <a:off x="1532458" y="1383995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8" name="Freeform: Shape 437" title="Timeline Middle Line Items">
              <a:extLst>
                <a:ext uri="{FF2B5EF4-FFF2-40B4-BE49-F238E27FC236}">
                  <a16:creationId xmlns:a16="http://schemas.microsoft.com/office/drawing/2014/main" id="{89C5BF7B-A4C6-46D0-AB64-1D7C36DE8440}"/>
                </a:ext>
              </a:extLst>
            </p:cNvPr>
            <p:cNvSpPr/>
            <p:nvPr/>
          </p:nvSpPr>
          <p:spPr>
            <a:xfrm>
              <a:off x="1343172" y="1571993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9" name="Freeform: Shape 438" title="Timeline Middle Line Items">
              <a:extLst>
                <a:ext uri="{FF2B5EF4-FFF2-40B4-BE49-F238E27FC236}">
                  <a16:creationId xmlns:a16="http://schemas.microsoft.com/office/drawing/2014/main" id="{80DE971B-26B4-4E02-BE4D-F66F8AB82319}"/>
                </a:ext>
              </a:extLst>
            </p:cNvPr>
            <p:cNvSpPr/>
            <p:nvPr/>
          </p:nvSpPr>
          <p:spPr>
            <a:xfrm>
              <a:off x="1343815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0" name="Freeform: Shape 439" title="Timeline Middle Line Items">
              <a:extLst>
                <a:ext uri="{FF2B5EF4-FFF2-40B4-BE49-F238E27FC236}">
                  <a16:creationId xmlns:a16="http://schemas.microsoft.com/office/drawing/2014/main" id="{DA46FFCD-E01B-40D5-999E-7B2A151FEF29}"/>
                </a:ext>
              </a:extLst>
            </p:cNvPr>
            <p:cNvSpPr/>
            <p:nvPr/>
          </p:nvSpPr>
          <p:spPr>
            <a:xfrm>
              <a:off x="1343815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1" name="Freeform: Shape 440" title="Timeline Left Line Items">
              <a:extLst>
                <a:ext uri="{FF2B5EF4-FFF2-40B4-BE49-F238E27FC236}">
                  <a16:creationId xmlns:a16="http://schemas.microsoft.com/office/drawing/2014/main" id="{72F048D1-1EED-405E-B997-5E9DD517D472}"/>
                </a:ext>
              </a:extLst>
            </p:cNvPr>
            <p:cNvSpPr/>
            <p:nvPr/>
          </p:nvSpPr>
          <p:spPr>
            <a:xfrm>
              <a:off x="1479664" y="1309950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2" name="Freeform: Shape 441" title="Timeline Left Line Items">
              <a:extLst>
                <a:ext uri="{FF2B5EF4-FFF2-40B4-BE49-F238E27FC236}">
                  <a16:creationId xmlns:a16="http://schemas.microsoft.com/office/drawing/2014/main" id="{A20367C7-D31B-48D6-9E2F-1505C592D976}"/>
                </a:ext>
              </a:extLst>
            </p:cNvPr>
            <p:cNvSpPr/>
            <p:nvPr/>
          </p:nvSpPr>
          <p:spPr>
            <a:xfrm>
              <a:off x="2468589" y="1517912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3" name="Freeform: Shape 442" title="Timeline Left Line Items">
              <a:extLst>
                <a:ext uri="{FF2B5EF4-FFF2-40B4-BE49-F238E27FC236}">
                  <a16:creationId xmlns:a16="http://schemas.microsoft.com/office/drawing/2014/main" id="{C92BEAA4-E0AD-40FD-8344-F12178B585A5}"/>
                </a:ext>
              </a:extLst>
            </p:cNvPr>
            <p:cNvSpPr/>
            <p:nvPr/>
          </p:nvSpPr>
          <p:spPr>
            <a:xfrm>
              <a:off x="267139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4" name="Freeform: Shape 443" title="Timeline Left Line Items">
              <a:extLst>
                <a:ext uri="{FF2B5EF4-FFF2-40B4-BE49-F238E27FC236}">
                  <a16:creationId xmlns:a16="http://schemas.microsoft.com/office/drawing/2014/main" id="{F03259EC-F5A1-45A0-BFCD-3AD08EF9CBBE}"/>
                </a:ext>
              </a:extLst>
            </p:cNvPr>
            <p:cNvSpPr/>
            <p:nvPr/>
          </p:nvSpPr>
          <p:spPr>
            <a:xfrm>
              <a:off x="267139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5" name="Freeform: Shape 444" title="Timeline Left Line Items">
              <a:extLst>
                <a:ext uri="{FF2B5EF4-FFF2-40B4-BE49-F238E27FC236}">
                  <a16:creationId xmlns:a16="http://schemas.microsoft.com/office/drawing/2014/main" id="{BEBE71E3-0D36-4603-9309-A7C6BFF495EE}"/>
                </a:ext>
              </a:extLst>
            </p:cNvPr>
            <p:cNvSpPr/>
            <p:nvPr/>
          </p:nvSpPr>
          <p:spPr>
            <a:xfrm>
              <a:off x="387471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6" name="Freeform: Shape 445" title="Timeline Left Line Items">
              <a:extLst>
                <a:ext uri="{FF2B5EF4-FFF2-40B4-BE49-F238E27FC236}">
                  <a16:creationId xmlns:a16="http://schemas.microsoft.com/office/drawing/2014/main" id="{A1F3725C-1FCE-45C6-91D7-800A44999F6A}"/>
                </a:ext>
              </a:extLst>
            </p:cNvPr>
            <p:cNvSpPr/>
            <p:nvPr/>
          </p:nvSpPr>
          <p:spPr>
            <a:xfrm>
              <a:off x="387471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7" name="Freeform: Shape 446" title="Timeline Left Line Items">
              <a:extLst>
                <a:ext uri="{FF2B5EF4-FFF2-40B4-BE49-F238E27FC236}">
                  <a16:creationId xmlns:a16="http://schemas.microsoft.com/office/drawing/2014/main" id="{7BA9E781-E405-404F-839F-DF7E040B7D45}"/>
                </a:ext>
              </a:extLst>
            </p:cNvPr>
            <p:cNvSpPr/>
            <p:nvPr/>
          </p:nvSpPr>
          <p:spPr>
            <a:xfrm>
              <a:off x="3874718" y="1519843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8" name="Freeform: Shape 447" title="Timeline Left Line Items">
              <a:extLst>
                <a:ext uri="{FF2B5EF4-FFF2-40B4-BE49-F238E27FC236}">
                  <a16:creationId xmlns:a16="http://schemas.microsoft.com/office/drawing/2014/main" id="{D583C36E-FE9F-4D19-9C78-93CC9730ABE5}"/>
                </a:ext>
              </a:extLst>
            </p:cNvPr>
            <p:cNvSpPr/>
            <p:nvPr/>
          </p:nvSpPr>
          <p:spPr>
            <a:xfrm>
              <a:off x="4085251" y="1309310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9" name="Freeform: Shape 448" title="Timeline Left Line Items">
              <a:extLst>
                <a:ext uri="{FF2B5EF4-FFF2-40B4-BE49-F238E27FC236}">
                  <a16:creationId xmlns:a16="http://schemas.microsoft.com/office/drawing/2014/main" id="{E9E426F3-ACC5-4689-BC9E-98971299729B}"/>
                </a:ext>
              </a:extLst>
            </p:cNvPr>
            <p:cNvSpPr/>
            <p:nvPr/>
          </p:nvSpPr>
          <p:spPr>
            <a:xfrm>
              <a:off x="5076752" y="1519199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0" name="Freeform: Shape 449" title="Timeline Left Line Items">
              <a:extLst>
                <a:ext uri="{FF2B5EF4-FFF2-40B4-BE49-F238E27FC236}">
                  <a16:creationId xmlns:a16="http://schemas.microsoft.com/office/drawing/2014/main" id="{D1950BD2-9D88-4B7B-8298-494AA5A44250}"/>
                </a:ext>
              </a:extLst>
            </p:cNvPr>
            <p:cNvSpPr/>
            <p:nvPr/>
          </p:nvSpPr>
          <p:spPr>
            <a:xfrm>
              <a:off x="5278271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1" name="Freeform: Shape 450" title="Timeline Left Line Items">
              <a:extLst>
                <a:ext uri="{FF2B5EF4-FFF2-40B4-BE49-F238E27FC236}">
                  <a16:creationId xmlns:a16="http://schemas.microsoft.com/office/drawing/2014/main" id="{5C656BB7-09A5-451A-AADF-A3C2A41720ED}"/>
                </a:ext>
              </a:extLst>
            </p:cNvPr>
            <p:cNvSpPr/>
            <p:nvPr/>
          </p:nvSpPr>
          <p:spPr>
            <a:xfrm>
              <a:off x="5483653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2" name="Freeform: Shape 451" title="Timeline Right Line Items">
              <a:extLst>
                <a:ext uri="{FF2B5EF4-FFF2-40B4-BE49-F238E27FC236}">
                  <a16:creationId xmlns:a16="http://schemas.microsoft.com/office/drawing/2014/main" id="{A1618086-A285-4588-B733-532137BF9379}"/>
                </a:ext>
              </a:extLst>
            </p:cNvPr>
            <p:cNvSpPr/>
            <p:nvPr/>
          </p:nvSpPr>
          <p:spPr>
            <a:xfrm>
              <a:off x="5128258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3" name="Freeform: Shape 452" title="Timeline Right Line Items">
              <a:extLst>
                <a:ext uri="{FF2B5EF4-FFF2-40B4-BE49-F238E27FC236}">
                  <a16:creationId xmlns:a16="http://schemas.microsoft.com/office/drawing/2014/main" id="{923FD7B1-EF88-4A81-944B-5140B70B60EC}"/>
                </a:ext>
              </a:extLst>
            </p:cNvPr>
            <p:cNvSpPr/>
            <p:nvPr/>
          </p:nvSpPr>
          <p:spPr>
            <a:xfrm>
              <a:off x="512825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4" name="Freeform: Shape 453" title="Timeline Right Line Items">
              <a:extLst>
                <a:ext uri="{FF2B5EF4-FFF2-40B4-BE49-F238E27FC236}">
                  <a16:creationId xmlns:a16="http://schemas.microsoft.com/office/drawing/2014/main" id="{9A353E75-17AC-4470-9368-B2E4831C88D0}"/>
                </a:ext>
              </a:extLst>
            </p:cNvPr>
            <p:cNvSpPr/>
            <p:nvPr/>
          </p:nvSpPr>
          <p:spPr>
            <a:xfrm>
              <a:off x="512825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5" name="Freeform: Shape 454" title="Timeline Right Line Items">
              <a:extLst>
                <a:ext uri="{FF2B5EF4-FFF2-40B4-BE49-F238E27FC236}">
                  <a16:creationId xmlns:a16="http://schemas.microsoft.com/office/drawing/2014/main" id="{7B6C9BAC-EBAF-49EA-8D30-A2725E394B43}"/>
                </a:ext>
              </a:extLst>
            </p:cNvPr>
            <p:cNvSpPr/>
            <p:nvPr/>
          </p:nvSpPr>
          <p:spPr>
            <a:xfrm>
              <a:off x="4970519" y="1624788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6" name="Freeform: Shape 455" title="Timeline Right Line Items">
              <a:extLst>
                <a:ext uri="{FF2B5EF4-FFF2-40B4-BE49-F238E27FC236}">
                  <a16:creationId xmlns:a16="http://schemas.microsoft.com/office/drawing/2014/main" id="{A2D86AD9-C5AB-4D5B-B836-4E9B9D0D533A}"/>
                </a:ext>
              </a:extLst>
            </p:cNvPr>
            <p:cNvSpPr/>
            <p:nvPr/>
          </p:nvSpPr>
          <p:spPr>
            <a:xfrm>
              <a:off x="4190839" y="1459323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7" name="Freeform: Shape 456" title="Timeline Right Line Items">
              <a:extLst>
                <a:ext uri="{FF2B5EF4-FFF2-40B4-BE49-F238E27FC236}">
                  <a16:creationId xmlns:a16="http://schemas.microsoft.com/office/drawing/2014/main" id="{15A517A8-CE38-406E-B262-9D693B151C18}"/>
                </a:ext>
              </a:extLst>
            </p:cNvPr>
            <p:cNvSpPr/>
            <p:nvPr/>
          </p:nvSpPr>
          <p:spPr>
            <a:xfrm>
              <a:off x="4024731" y="1626075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8" name="Freeform: Shape 457" title="Timeline Right Line Items">
              <a:extLst>
                <a:ext uri="{FF2B5EF4-FFF2-40B4-BE49-F238E27FC236}">
                  <a16:creationId xmlns:a16="http://schemas.microsoft.com/office/drawing/2014/main" id="{3424ABA8-A7F3-478E-B593-1C5A9B8F1F0D}"/>
                </a:ext>
              </a:extLst>
            </p:cNvPr>
            <p:cNvSpPr/>
            <p:nvPr/>
          </p:nvSpPr>
          <p:spPr>
            <a:xfrm>
              <a:off x="4024731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9" name="Freeform: Shape 458" title="Timeline Right Line Items">
              <a:extLst>
                <a:ext uri="{FF2B5EF4-FFF2-40B4-BE49-F238E27FC236}">
                  <a16:creationId xmlns:a16="http://schemas.microsoft.com/office/drawing/2014/main" id="{B0AF4E43-AC08-4FA5-9CD1-09C53A6B069A}"/>
                </a:ext>
              </a:extLst>
            </p:cNvPr>
            <p:cNvSpPr/>
            <p:nvPr/>
          </p:nvSpPr>
          <p:spPr>
            <a:xfrm>
              <a:off x="4024731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0" name="Freeform: Shape 459" title="Timeline Right Line Items">
              <a:extLst>
                <a:ext uri="{FF2B5EF4-FFF2-40B4-BE49-F238E27FC236}">
                  <a16:creationId xmlns:a16="http://schemas.microsoft.com/office/drawing/2014/main" id="{D7638091-C04B-4992-A656-EACCD0594037}"/>
                </a:ext>
              </a:extLst>
            </p:cNvPr>
            <p:cNvSpPr/>
            <p:nvPr/>
          </p:nvSpPr>
          <p:spPr>
            <a:xfrm>
              <a:off x="4024731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1" name="Freeform: Shape 460" title="Timeline Right Line Items">
              <a:extLst>
                <a:ext uri="{FF2B5EF4-FFF2-40B4-BE49-F238E27FC236}">
                  <a16:creationId xmlns:a16="http://schemas.microsoft.com/office/drawing/2014/main" id="{3077456C-0856-4787-B8E8-445190BB490F}"/>
                </a:ext>
              </a:extLst>
            </p:cNvPr>
            <p:cNvSpPr/>
            <p:nvPr/>
          </p:nvSpPr>
          <p:spPr>
            <a:xfrm>
              <a:off x="402473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2" name="Freeform: Shape 461" title="Timeline Right Line Items">
              <a:extLst>
                <a:ext uri="{FF2B5EF4-FFF2-40B4-BE49-F238E27FC236}">
                  <a16:creationId xmlns:a16="http://schemas.microsoft.com/office/drawing/2014/main" id="{250F2B36-14DD-490D-BDAC-00E9D590E1B3}"/>
                </a:ext>
              </a:extLst>
            </p:cNvPr>
            <p:cNvSpPr/>
            <p:nvPr/>
          </p:nvSpPr>
          <p:spPr>
            <a:xfrm>
              <a:off x="3784581" y="4824631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3" name="Freeform: Shape 462" title="Timeline Right Line Items">
              <a:extLst>
                <a:ext uri="{FF2B5EF4-FFF2-40B4-BE49-F238E27FC236}">
                  <a16:creationId xmlns:a16="http://schemas.microsoft.com/office/drawing/2014/main" id="{77697636-71B1-4072-8153-87FF7A3877D6}"/>
                </a:ext>
              </a:extLst>
            </p:cNvPr>
            <p:cNvSpPr/>
            <p:nvPr/>
          </p:nvSpPr>
          <p:spPr>
            <a:xfrm>
              <a:off x="2771190" y="5610106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4" name="Freeform: Shape 463" title="Timeline Right Line Items">
              <a:extLst>
                <a:ext uri="{FF2B5EF4-FFF2-40B4-BE49-F238E27FC236}">
                  <a16:creationId xmlns:a16="http://schemas.microsoft.com/office/drawing/2014/main" id="{BB7E7BD0-55D5-4562-A4DE-E61B77044E9B}"/>
                </a:ext>
              </a:extLst>
            </p:cNvPr>
            <p:cNvSpPr/>
            <p:nvPr/>
          </p:nvSpPr>
          <p:spPr>
            <a:xfrm>
              <a:off x="2522027" y="4824631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5" name="Freeform: Shape 464" title="Timeline Right Line Items">
              <a:extLst>
                <a:ext uri="{FF2B5EF4-FFF2-40B4-BE49-F238E27FC236}">
                  <a16:creationId xmlns:a16="http://schemas.microsoft.com/office/drawing/2014/main" id="{B9A5D45D-2AE7-4328-9A00-A29A098707E1}"/>
                </a:ext>
              </a:extLst>
            </p:cNvPr>
            <p:cNvSpPr/>
            <p:nvPr/>
          </p:nvSpPr>
          <p:spPr>
            <a:xfrm>
              <a:off x="252202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6" name="Freeform: Shape 465" title="Timeline Right Line Items">
              <a:extLst>
                <a:ext uri="{FF2B5EF4-FFF2-40B4-BE49-F238E27FC236}">
                  <a16:creationId xmlns:a16="http://schemas.microsoft.com/office/drawing/2014/main" id="{7333D689-4008-49C6-9596-36A352225B2F}"/>
                </a:ext>
              </a:extLst>
            </p:cNvPr>
            <p:cNvSpPr/>
            <p:nvPr/>
          </p:nvSpPr>
          <p:spPr>
            <a:xfrm>
              <a:off x="252202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grpFill/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7" name="Freeform: Shape 466" title="Timeline Right Line Items">
              <a:extLst>
                <a:ext uri="{FF2B5EF4-FFF2-40B4-BE49-F238E27FC236}">
                  <a16:creationId xmlns:a16="http://schemas.microsoft.com/office/drawing/2014/main" id="{6B951C65-E442-490F-94B0-EC505CDA88A1}"/>
                </a:ext>
              </a:extLst>
            </p:cNvPr>
            <p:cNvSpPr/>
            <p:nvPr/>
          </p:nvSpPr>
          <p:spPr>
            <a:xfrm>
              <a:off x="1255431" y="1296254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grpFill/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8" name="Freeform: Shape 467" title="Timeline Right Line Items">
              <a:extLst>
                <a:ext uri="{FF2B5EF4-FFF2-40B4-BE49-F238E27FC236}">
                  <a16:creationId xmlns:a16="http://schemas.microsoft.com/office/drawing/2014/main" id="{5FBB98F5-201D-4E53-89EB-5C70D015B595}"/>
                </a:ext>
              </a:extLst>
            </p:cNvPr>
            <p:cNvSpPr/>
            <p:nvPr/>
          </p:nvSpPr>
          <p:spPr>
            <a:xfrm>
              <a:off x="1255431" y="1296254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grpFill/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85" name="Group 484" title="Delete Icon">
            <a:extLst>
              <a:ext uri="{FF2B5EF4-FFF2-40B4-BE49-F238E27FC236}">
                <a16:creationId xmlns:a16="http://schemas.microsoft.com/office/drawing/2014/main" id="{FDA43617-CE76-47F6-A84E-7D2104364975}"/>
              </a:ext>
            </a:extLst>
          </p:cNvPr>
          <p:cNvGrpSpPr/>
          <p:nvPr/>
        </p:nvGrpSpPr>
        <p:grpSpPr>
          <a:xfrm>
            <a:off x="1616859" y="1963771"/>
            <a:ext cx="146905" cy="146905"/>
            <a:chOff x="8824002" y="864000"/>
            <a:chExt cx="260253" cy="260253"/>
          </a:xfrm>
        </p:grpSpPr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C56E860-D689-465E-99B7-05EF478A5BC7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E43586A-8F04-4D47-95A9-EB2485EC1D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7" name="Group 496" title="Delete Icon">
            <a:extLst>
              <a:ext uri="{FF2B5EF4-FFF2-40B4-BE49-F238E27FC236}">
                <a16:creationId xmlns:a16="http://schemas.microsoft.com/office/drawing/2014/main" id="{63FF9855-B5AD-4E6F-973D-F331446762E8}"/>
              </a:ext>
            </a:extLst>
          </p:cNvPr>
          <p:cNvGrpSpPr/>
          <p:nvPr/>
        </p:nvGrpSpPr>
        <p:grpSpPr>
          <a:xfrm>
            <a:off x="1638061" y="5661930"/>
            <a:ext cx="146905" cy="146905"/>
            <a:chOff x="8824002" y="864000"/>
            <a:chExt cx="260253" cy="260253"/>
          </a:xfrm>
        </p:grpSpPr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9E343D5A-1C2E-4047-8F04-DCE74ABAB6CD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BAF210A-E6EB-468F-89CA-9255C356B10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 title="Delete Icon">
            <a:extLst>
              <a:ext uri="{FF2B5EF4-FFF2-40B4-BE49-F238E27FC236}">
                <a16:creationId xmlns:a16="http://schemas.microsoft.com/office/drawing/2014/main" id="{5D4996BB-0A85-4F60-BC57-1E009663EB78}"/>
              </a:ext>
            </a:extLst>
          </p:cNvPr>
          <p:cNvGrpSpPr/>
          <p:nvPr/>
        </p:nvGrpSpPr>
        <p:grpSpPr>
          <a:xfrm>
            <a:off x="2192312" y="3891410"/>
            <a:ext cx="100338" cy="100338"/>
            <a:chOff x="8824002" y="864000"/>
            <a:chExt cx="260253" cy="260253"/>
          </a:xfrm>
        </p:grpSpPr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752AF33-AE7C-470E-8F70-65A1F10FF469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13E6347-C03A-4CDF-8E7B-6D638947D7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6" name="Group 505" title="Delete Icon">
            <a:extLst>
              <a:ext uri="{FF2B5EF4-FFF2-40B4-BE49-F238E27FC236}">
                <a16:creationId xmlns:a16="http://schemas.microsoft.com/office/drawing/2014/main" id="{888328D1-85CE-400A-AD7F-5832CE2B16D7}"/>
              </a:ext>
            </a:extLst>
          </p:cNvPr>
          <p:cNvGrpSpPr/>
          <p:nvPr/>
        </p:nvGrpSpPr>
        <p:grpSpPr>
          <a:xfrm>
            <a:off x="2192312" y="4760996"/>
            <a:ext cx="100338" cy="100338"/>
            <a:chOff x="8824002" y="864000"/>
            <a:chExt cx="260253" cy="260253"/>
          </a:xfrm>
        </p:grpSpPr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C240D0-0CCF-423D-ACF2-B08D86F1DE1A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B11B7D8-13A7-4E5F-A2C4-47364C6522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9" name="Group 508" title="Delete Icon">
            <a:extLst>
              <a:ext uri="{FF2B5EF4-FFF2-40B4-BE49-F238E27FC236}">
                <a16:creationId xmlns:a16="http://schemas.microsoft.com/office/drawing/2014/main" id="{5D4C02BA-4DFF-4CBD-A4A0-0D55729ABB0C}"/>
              </a:ext>
            </a:extLst>
          </p:cNvPr>
          <p:cNvGrpSpPr/>
          <p:nvPr/>
        </p:nvGrpSpPr>
        <p:grpSpPr>
          <a:xfrm>
            <a:off x="2844751" y="5522496"/>
            <a:ext cx="100338" cy="100338"/>
            <a:chOff x="8824002" y="864000"/>
            <a:chExt cx="260253" cy="260253"/>
          </a:xfrm>
        </p:grpSpPr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8E887FD-A9F2-4C9A-966E-031C5EFF326D}"/>
                </a:ext>
              </a:extLst>
            </p:cNvPr>
            <p:cNvCxnSpPr/>
            <p:nvPr/>
          </p:nvCxnSpPr>
          <p:spPr>
            <a:xfrm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D6E50034-CA9E-46D8-9002-4A5234101D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824002" y="864000"/>
              <a:ext cx="260253" cy="26025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3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160000" cy="432000"/>
          </a:xfrm>
        </p:spPr>
        <p:txBody>
          <a:bodyPr>
            <a:normAutofit fontScale="90000"/>
          </a:bodyPr>
          <a:lstStyle/>
          <a:p>
            <a:r>
              <a:rPr lang="en-ZA"/>
              <a:t>Example Product Roadmap</a:t>
            </a:r>
            <a:endParaRPr lang="en-ZA" i="1" dirty="0"/>
          </a:p>
        </p:txBody>
      </p:sp>
      <p:grpSp>
        <p:nvGrpSpPr>
          <p:cNvPr id="157" name="Group 156" descr="Gray Background Timeline">
            <a:extLst>
              <a:ext uri="{FF2B5EF4-FFF2-40B4-BE49-F238E27FC236}">
                <a16:creationId xmlns:a16="http://schemas.microsoft.com/office/drawing/2014/main" id="{52E5A1E4-50FD-4DFE-88A7-92CFF4AC99A8}"/>
              </a:ext>
            </a:extLst>
          </p:cNvPr>
          <p:cNvGrpSpPr/>
          <p:nvPr/>
        </p:nvGrpSpPr>
        <p:grpSpPr>
          <a:xfrm>
            <a:off x="1255431" y="1296254"/>
            <a:ext cx="10369237" cy="4545631"/>
            <a:chOff x="1255431" y="1296254"/>
            <a:chExt cx="10369237" cy="4545631"/>
          </a:xfrm>
          <a:solidFill>
            <a:schemeClr val="bg1">
              <a:lumMod val="95000"/>
            </a:schemeClr>
          </a:solidFill>
        </p:grpSpPr>
        <p:grpSp>
          <p:nvGrpSpPr>
            <p:cNvPr id="159" name="Group 158" title="Timeline Middle Line">
              <a:extLst>
                <a:ext uri="{FF2B5EF4-FFF2-40B4-BE49-F238E27FC236}">
                  <a16:creationId xmlns:a16="http://schemas.microsoft.com/office/drawing/2014/main" id="{F73EB493-0BA3-452A-AEA6-672ACEF963C4}"/>
                </a:ext>
              </a:extLst>
            </p:cNvPr>
            <p:cNvGrpSpPr/>
            <p:nvPr/>
          </p:nvGrpSpPr>
          <p:grpSpPr>
            <a:xfrm>
              <a:off x="1343172" y="1383995"/>
              <a:ext cx="9111506" cy="4378699"/>
              <a:chOff x="1538271" y="1237353"/>
              <a:chExt cx="9111506" cy="4378699"/>
            </a:xfrm>
            <a:grpFill/>
          </p:grpSpPr>
          <p:sp>
            <p:nvSpPr>
              <p:cNvPr id="325" name="Freeform: Shape 324" title="Timeline Middle Line Items">
                <a:extLst>
                  <a:ext uri="{FF2B5EF4-FFF2-40B4-BE49-F238E27FC236}">
                    <a16:creationId xmlns:a16="http://schemas.microsoft.com/office/drawing/2014/main" id="{D1F7573C-888F-4BDB-B293-58F3D97CF8FD}"/>
                  </a:ext>
                </a:extLst>
              </p:cNvPr>
              <p:cNvSpPr/>
              <p:nvPr/>
            </p:nvSpPr>
            <p:spPr>
              <a:xfrm>
                <a:off x="1061114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6" name="Freeform: Shape 325" title="Timeline Middle Line Items">
                <a:extLst>
                  <a:ext uri="{FF2B5EF4-FFF2-40B4-BE49-F238E27FC236}">
                    <a16:creationId xmlns:a16="http://schemas.microsoft.com/office/drawing/2014/main" id="{D6271529-F344-44EF-88D9-2E837790E1D9}"/>
                  </a:ext>
                </a:extLst>
              </p:cNvPr>
              <p:cNvSpPr/>
              <p:nvPr/>
            </p:nvSpPr>
            <p:spPr>
              <a:xfrm>
                <a:off x="1061114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7" name="Freeform: Shape 326" title="Timeline Middle Line Items">
                <a:extLst>
                  <a:ext uri="{FF2B5EF4-FFF2-40B4-BE49-F238E27FC236}">
                    <a16:creationId xmlns:a16="http://schemas.microsoft.com/office/drawing/2014/main" id="{56189A90-926C-4183-8B8C-1E14914167CA}"/>
                  </a:ext>
                </a:extLst>
              </p:cNvPr>
              <p:cNvSpPr/>
              <p:nvPr/>
            </p:nvSpPr>
            <p:spPr>
              <a:xfrm>
                <a:off x="10416710" y="1409899"/>
                <a:ext cx="231779" cy="676023"/>
              </a:xfrm>
              <a:custGeom>
                <a:avLst/>
                <a:gdLst>
                  <a:gd name="connsiteX0" fmla="*/ 197702 w 231779"/>
                  <a:gd name="connsiteY0" fmla="*/ 672849 h 676023"/>
                  <a:gd name="connsiteX1" fmla="*/ 197702 w 231779"/>
                  <a:gd name="connsiteY1" fmla="*/ 473905 h 676023"/>
                  <a:gd name="connsiteX2" fmla="*/ 3264 w 231779"/>
                  <a:gd name="connsiteY2" fmla="*/ 27086 h 676023"/>
                  <a:gd name="connsiteX3" fmla="*/ 25154 w 231779"/>
                  <a:gd name="connsiteY3" fmla="*/ 3264 h 676023"/>
                  <a:gd name="connsiteX4" fmla="*/ 229893 w 231779"/>
                  <a:gd name="connsiteY4" fmla="*/ 473905 h 676023"/>
                  <a:gd name="connsiteX5" fmla="*/ 229893 w 231779"/>
                  <a:gd name="connsiteY5" fmla="*/ 672849 h 676023"/>
                  <a:gd name="connsiteX6" fmla="*/ 197702 w 231779"/>
                  <a:gd name="connsiteY6" fmla="*/ 672849 h 67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76023">
                    <a:moveTo>
                      <a:pt x="197702" y="672849"/>
                    </a:moveTo>
                    <a:lnTo>
                      <a:pt x="197702" y="473905"/>
                    </a:lnTo>
                    <a:cubicBezTo>
                      <a:pt x="197702" y="305221"/>
                      <a:pt x="126880" y="142332"/>
                      <a:pt x="3264" y="27086"/>
                    </a:cubicBezTo>
                    <a:lnTo>
                      <a:pt x="25154" y="3264"/>
                    </a:lnTo>
                    <a:cubicBezTo>
                      <a:pt x="155208" y="124304"/>
                      <a:pt x="229893" y="296207"/>
                      <a:pt x="229893" y="473905"/>
                    </a:cubicBezTo>
                    <a:lnTo>
                      <a:pt x="229893" y="672849"/>
                    </a:lnTo>
                    <a:lnTo>
                      <a:pt x="197702" y="67284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8" name="Freeform: Shape 327" title="Timeline Middle Line Items">
                <a:extLst>
                  <a:ext uri="{FF2B5EF4-FFF2-40B4-BE49-F238E27FC236}">
                    <a16:creationId xmlns:a16="http://schemas.microsoft.com/office/drawing/2014/main" id="{FC0709A0-8840-40DE-B8E3-6F455E21A09D}"/>
                  </a:ext>
                </a:extLst>
              </p:cNvPr>
              <p:cNvSpPr/>
              <p:nvPr/>
            </p:nvSpPr>
            <p:spPr>
              <a:xfrm>
                <a:off x="9561702" y="1237353"/>
                <a:ext cx="882049" cy="199588"/>
              </a:xfrm>
              <a:custGeom>
                <a:avLst/>
                <a:gdLst>
                  <a:gd name="connsiteX0" fmla="*/ 25154 w 882049"/>
                  <a:gd name="connsiteY0" fmla="*/ 200276 h 199587"/>
                  <a:gd name="connsiteX1" fmla="*/ 3264 w 882049"/>
                  <a:gd name="connsiteY1" fmla="*/ 176455 h 199587"/>
                  <a:gd name="connsiteX2" fmla="*/ 442357 w 882049"/>
                  <a:gd name="connsiteY2" fmla="*/ 3264 h 199587"/>
                  <a:gd name="connsiteX3" fmla="*/ 880162 w 882049"/>
                  <a:gd name="connsiteY3" fmla="*/ 175167 h 199587"/>
                  <a:gd name="connsiteX4" fmla="*/ 858272 w 882049"/>
                  <a:gd name="connsiteY4" fmla="*/ 198989 h 199587"/>
                  <a:gd name="connsiteX5" fmla="*/ 442357 w 882049"/>
                  <a:gd name="connsiteY5" fmla="*/ 35456 h 199587"/>
                  <a:gd name="connsiteX6" fmla="*/ 25154 w 882049"/>
                  <a:gd name="connsiteY6" fmla="*/ 200276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0276"/>
                    </a:moveTo>
                    <a:lnTo>
                      <a:pt x="3264" y="176455"/>
                    </a:lnTo>
                    <a:cubicBezTo>
                      <a:pt x="123016" y="64428"/>
                      <a:pt x="278823" y="3264"/>
                      <a:pt x="442357" y="3264"/>
                    </a:cubicBezTo>
                    <a:cubicBezTo>
                      <a:pt x="605247" y="3264"/>
                      <a:pt x="761054" y="64428"/>
                      <a:pt x="880162" y="175167"/>
                    </a:cubicBezTo>
                    <a:lnTo>
                      <a:pt x="858272" y="198989"/>
                    </a:lnTo>
                    <a:cubicBezTo>
                      <a:pt x="744958" y="93400"/>
                      <a:pt x="596876" y="35456"/>
                      <a:pt x="442357" y="35456"/>
                    </a:cubicBezTo>
                    <a:cubicBezTo>
                      <a:pt x="286550" y="35456"/>
                      <a:pt x="138469" y="94044"/>
                      <a:pt x="25154" y="20027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9" name="Freeform: Shape 328" title="Timeline Middle Line Items">
                <a:extLst>
                  <a:ext uri="{FF2B5EF4-FFF2-40B4-BE49-F238E27FC236}">
                    <a16:creationId xmlns:a16="http://schemas.microsoft.com/office/drawing/2014/main" id="{5672EC9F-0B29-4F90-91F8-F3D7C30246E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0" name="Freeform: Shape 329" title="Timeline Middle Line Items">
                <a:extLst>
                  <a:ext uri="{FF2B5EF4-FFF2-40B4-BE49-F238E27FC236}">
                    <a16:creationId xmlns:a16="http://schemas.microsoft.com/office/drawing/2014/main" id="{76492015-7639-46A1-8298-84A963160F42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1" name="Freeform: Shape 330" title="Timeline Middle Line Items">
                <a:extLst>
                  <a:ext uri="{FF2B5EF4-FFF2-40B4-BE49-F238E27FC236}">
                    <a16:creationId xmlns:a16="http://schemas.microsoft.com/office/drawing/2014/main" id="{D55F3C4A-7E6D-4899-97F6-A97244AD668E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2" name="Freeform: Shape 331" title="Timeline Middle Line Items">
                <a:extLst>
                  <a:ext uri="{FF2B5EF4-FFF2-40B4-BE49-F238E27FC236}">
                    <a16:creationId xmlns:a16="http://schemas.microsoft.com/office/drawing/2014/main" id="{456CF54E-68E2-470C-82DB-F53CD67EF5BB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3" name="Freeform: Shape 332" title="Timeline Middle Line Items">
                <a:extLst>
                  <a:ext uri="{FF2B5EF4-FFF2-40B4-BE49-F238E27FC236}">
                    <a16:creationId xmlns:a16="http://schemas.microsoft.com/office/drawing/2014/main" id="{1F84287D-69E9-4047-A9D4-63974A2C9D2A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4" name="Freeform: Shape 333" title="Timeline Middle Line Items">
                <a:extLst>
                  <a:ext uri="{FF2B5EF4-FFF2-40B4-BE49-F238E27FC236}">
                    <a16:creationId xmlns:a16="http://schemas.microsoft.com/office/drawing/2014/main" id="{0DB8D81E-7EFC-4DE0-9DAD-0A9FD1DEBA02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5" name="Freeform: Shape 334" title="Timeline Middle Line Items">
                <a:extLst>
                  <a:ext uri="{FF2B5EF4-FFF2-40B4-BE49-F238E27FC236}">
                    <a16:creationId xmlns:a16="http://schemas.microsoft.com/office/drawing/2014/main" id="{A8F6D933-F825-4D3E-A809-6CF5B15014A1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6" name="Freeform: Shape 335" title="Timeline Middle Line Items">
                <a:extLst>
                  <a:ext uri="{FF2B5EF4-FFF2-40B4-BE49-F238E27FC236}">
                    <a16:creationId xmlns:a16="http://schemas.microsoft.com/office/drawing/2014/main" id="{1B80C802-2B3D-4585-AAD5-F7FE55835106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7" name="Freeform: Shape 336" title="Timeline Middle Line Items">
                <a:extLst>
                  <a:ext uri="{FF2B5EF4-FFF2-40B4-BE49-F238E27FC236}">
                    <a16:creationId xmlns:a16="http://schemas.microsoft.com/office/drawing/2014/main" id="{CAD3E18B-8AE8-4952-A7C6-5AFB68386722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8" name="Freeform: Shape 337" title="Timeline Middle Line Items">
                <a:extLst>
                  <a:ext uri="{FF2B5EF4-FFF2-40B4-BE49-F238E27FC236}">
                    <a16:creationId xmlns:a16="http://schemas.microsoft.com/office/drawing/2014/main" id="{D4412288-26D9-4D55-91C5-18850A6037B7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9" name="Freeform: Shape 338" title="Timeline Middle Line Items">
                <a:extLst>
                  <a:ext uri="{FF2B5EF4-FFF2-40B4-BE49-F238E27FC236}">
                    <a16:creationId xmlns:a16="http://schemas.microsoft.com/office/drawing/2014/main" id="{2B0238E5-7471-4211-978D-AF9869758B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0" name="Freeform: Shape 339" title="Timeline Middle Line Items">
                <a:extLst>
                  <a:ext uri="{FF2B5EF4-FFF2-40B4-BE49-F238E27FC236}">
                    <a16:creationId xmlns:a16="http://schemas.microsoft.com/office/drawing/2014/main" id="{1EB8FCA3-15CA-43F7-A895-C3CD535D89DB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1" name="Freeform: Shape 340" title="Timeline Middle Line Items">
                <a:extLst>
                  <a:ext uri="{FF2B5EF4-FFF2-40B4-BE49-F238E27FC236}">
                    <a16:creationId xmlns:a16="http://schemas.microsoft.com/office/drawing/2014/main" id="{1FEA7217-79A8-4686-A566-543697BCC8AE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2" name="Freeform: Shape 341" title="Timeline Middle Line Items">
                <a:extLst>
                  <a:ext uri="{FF2B5EF4-FFF2-40B4-BE49-F238E27FC236}">
                    <a16:creationId xmlns:a16="http://schemas.microsoft.com/office/drawing/2014/main" id="{0C3BFCB5-00C3-4AC5-9F6F-4FC54538C4DA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3" name="Freeform: Shape 342" title="Timeline Middle Line Items">
                <a:extLst>
                  <a:ext uri="{FF2B5EF4-FFF2-40B4-BE49-F238E27FC236}">
                    <a16:creationId xmlns:a16="http://schemas.microsoft.com/office/drawing/2014/main" id="{6E423302-E699-4B45-BAA9-E7C56787D81B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4" name="Freeform: Shape 343" title="Timeline Middle Line Items">
                <a:extLst>
                  <a:ext uri="{FF2B5EF4-FFF2-40B4-BE49-F238E27FC236}">
                    <a16:creationId xmlns:a16="http://schemas.microsoft.com/office/drawing/2014/main" id="{293623A8-6848-4AF5-876E-1275038C0B78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5" name="Freeform: Shape 344" title="Timeline Middle Line Items">
                <a:extLst>
                  <a:ext uri="{FF2B5EF4-FFF2-40B4-BE49-F238E27FC236}">
                    <a16:creationId xmlns:a16="http://schemas.microsoft.com/office/drawing/2014/main" id="{36B5E6B1-A68D-422C-B153-E0A0B2C4780E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6" name="Freeform: Shape 345" title="Timeline Middle Line Items">
                <a:extLst>
                  <a:ext uri="{FF2B5EF4-FFF2-40B4-BE49-F238E27FC236}">
                    <a16:creationId xmlns:a16="http://schemas.microsoft.com/office/drawing/2014/main" id="{3CCC3BAA-11FB-440A-89DD-EBCA09CBAE1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7" name="Freeform: Shape 346" title="Timeline Middle Line Items">
                <a:extLst>
                  <a:ext uri="{FF2B5EF4-FFF2-40B4-BE49-F238E27FC236}">
                    <a16:creationId xmlns:a16="http://schemas.microsoft.com/office/drawing/2014/main" id="{3E366A99-ADAF-4911-BD99-A2AEE640647F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8" name="Freeform: Shape 347" title="Timeline Middle Line Items">
                <a:extLst>
                  <a:ext uri="{FF2B5EF4-FFF2-40B4-BE49-F238E27FC236}">
                    <a16:creationId xmlns:a16="http://schemas.microsoft.com/office/drawing/2014/main" id="{BADFF512-878C-4171-90B0-D4CAEDF3ACBA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9" name="Freeform: Shape 348" title="Timeline Middle Line Items">
                <a:extLst>
                  <a:ext uri="{FF2B5EF4-FFF2-40B4-BE49-F238E27FC236}">
                    <a16:creationId xmlns:a16="http://schemas.microsoft.com/office/drawing/2014/main" id="{06859BE0-1199-4B50-B3C3-6E8F04767B5C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0" name="Freeform: Shape 349" title="Timeline Middle Line Items">
                <a:extLst>
                  <a:ext uri="{FF2B5EF4-FFF2-40B4-BE49-F238E27FC236}">
                    <a16:creationId xmlns:a16="http://schemas.microsoft.com/office/drawing/2014/main" id="{B53D5E89-6ABE-4772-BD3A-DA37B14FE73F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1" name="Freeform: Shape 350" title="Timeline Middle Line Items">
                <a:extLst>
                  <a:ext uri="{FF2B5EF4-FFF2-40B4-BE49-F238E27FC236}">
                    <a16:creationId xmlns:a16="http://schemas.microsoft.com/office/drawing/2014/main" id="{8A1AAB5D-6D7D-4261-815E-3A8C25EA66B4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2" name="Freeform: Shape 351" title="Timeline Middle Line Items">
                <a:extLst>
                  <a:ext uri="{FF2B5EF4-FFF2-40B4-BE49-F238E27FC236}">
                    <a16:creationId xmlns:a16="http://schemas.microsoft.com/office/drawing/2014/main" id="{D8E9BE5D-89B4-485E-A452-1F08C8C1E345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3" name="Freeform: Shape 352" title="Timeline Middle Line Items">
                <a:extLst>
                  <a:ext uri="{FF2B5EF4-FFF2-40B4-BE49-F238E27FC236}">
                    <a16:creationId xmlns:a16="http://schemas.microsoft.com/office/drawing/2014/main" id="{D2E87335-A693-464E-9CD0-05D4F0165930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4" name="Freeform: Shape 353" title="Timeline Middle Line Items">
                <a:extLst>
                  <a:ext uri="{FF2B5EF4-FFF2-40B4-BE49-F238E27FC236}">
                    <a16:creationId xmlns:a16="http://schemas.microsoft.com/office/drawing/2014/main" id="{83C9CA1D-E18A-4F9E-8D40-8FC3A01F7409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5" name="Freeform: Shape 354" title="Timeline Middle Line Items">
                <a:extLst>
                  <a:ext uri="{FF2B5EF4-FFF2-40B4-BE49-F238E27FC236}">
                    <a16:creationId xmlns:a16="http://schemas.microsoft.com/office/drawing/2014/main" id="{0300D960-E7F9-43EE-A410-1FEDA41CC356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6" name="Freeform: Shape 355" title="Timeline Middle Line Items">
                <a:extLst>
                  <a:ext uri="{FF2B5EF4-FFF2-40B4-BE49-F238E27FC236}">
                    <a16:creationId xmlns:a16="http://schemas.microsoft.com/office/drawing/2014/main" id="{B91ABA9C-9ACE-4E43-BBC6-5578C4DF0EC5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7" name="Freeform: Shape 356" title="Timeline Middle Line Items">
                <a:extLst>
                  <a:ext uri="{FF2B5EF4-FFF2-40B4-BE49-F238E27FC236}">
                    <a16:creationId xmlns:a16="http://schemas.microsoft.com/office/drawing/2014/main" id="{93145E71-6F47-4DAF-9DAF-24E4321D80AE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8" name="Freeform: Shape 357" title="Timeline Middle Line Items">
                <a:extLst>
                  <a:ext uri="{FF2B5EF4-FFF2-40B4-BE49-F238E27FC236}">
                    <a16:creationId xmlns:a16="http://schemas.microsoft.com/office/drawing/2014/main" id="{BAD3A7B7-D635-424F-A0A1-59AF375FF0C6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9" name="Freeform: Shape 358" title="Timeline Middle Line Items">
                <a:extLst>
                  <a:ext uri="{FF2B5EF4-FFF2-40B4-BE49-F238E27FC236}">
                    <a16:creationId xmlns:a16="http://schemas.microsoft.com/office/drawing/2014/main" id="{53FCF43F-3790-4463-9131-6F91270EFEE3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0" name="Freeform: Shape 359" title="Timeline Middle Line Items">
                <a:extLst>
                  <a:ext uri="{FF2B5EF4-FFF2-40B4-BE49-F238E27FC236}">
                    <a16:creationId xmlns:a16="http://schemas.microsoft.com/office/drawing/2014/main" id="{38298A7E-D085-4379-9B90-9B8E5DD28B25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1" name="Freeform: Shape 360" title="Timeline Middle Line Items">
                <a:extLst>
                  <a:ext uri="{FF2B5EF4-FFF2-40B4-BE49-F238E27FC236}">
                    <a16:creationId xmlns:a16="http://schemas.microsoft.com/office/drawing/2014/main" id="{C9326AEB-7A95-4A96-82C3-C193A1368B8A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2" name="Freeform: Shape 361" title="Timeline Middle Line Items">
                <a:extLst>
                  <a:ext uri="{FF2B5EF4-FFF2-40B4-BE49-F238E27FC236}">
                    <a16:creationId xmlns:a16="http://schemas.microsoft.com/office/drawing/2014/main" id="{43E418CE-C650-45CB-940F-8C3510ED11AC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3" name="Freeform: Shape 362" title="Timeline Middle Line Items">
                <a:extLst>
                  <a:ext uri="{FF2B5EF4-FFF2-40B4-BE49-F238E27FC236}">
                    <a16:creationId xmlns:a16="http://schemas.microsoft.com/office/drawing/2014/main" id="{5E9246F3-7D06-49DF-9794-FD62BD47AD98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4" name="Freeform: Shape 363" title="Timeline Middle Line Items">
                <a:extLst>
                  <a:ext uri="{FF2B5EF4-FFF2-40B4-BE49-F238E27FC236}">
                    <a16:creationId xmlns:a16="http://schemas.microsoft.com/office/drawing/2014/main" id="{B120FF83-2979-4EA4-9F57-6872BBE5D176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5" name="Freeform: Shape 364" title="Timeline Middle Line Items">
                <a:extLst>
                  <a:ext uri="{FF2B5EF4-FFF2-40B4-BE49-F238E27FC236}">
                    <a16:creationId xmlns:a16="http://schemas.microsoft.com/office/drawing/2014/main" id="{42872190-DF1C-4210-BFA4-6B3B1AC79266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6" name="Freeform: Shape 365" title="Timeline Middle Line Items">
                <a:extLst>
                  <a:ext uri="{FF2B5EF4-FFF2-40B4-BE49-F238E27FC236}">
                    <a16:creationId xmlns:a16="http://schemas.microsoft.com/office/drawing/2014/main" id="{1D3048D8-0780-43AD-A7A0-64AA26EF0A09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7" name="Freeform: Shape 366" title="Timeline Middle Line Items">
                <a:extLst>
                  <a:ext uri="{FF2B5EF4-FFF2-40B4-BE49-F238E27FC236}">
                    <a16:creationId xmlns:a16="http://schemas.microsoft.com/office/drawing/2014/main" id="{728D67A2-F9EB-4125-88A5-011394B2C997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8" name="Freeform: Shape 367" title="Timeline Middle Line Items">
                <a:extLst>
                  <a:ext uri="{FF2B5EF4-FFF2-40B4-BE49-F238E27FC236}">
                    <a16:creationId xmlns:a16="http://schemas.microsoft.com/office/drawing/2014/main" id="{C8FD902B-0ED0-4DC6-AA41-D3B5141CF195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9" name="Freeform: Shape 368" title="Timeline Middle Line Items">
                <a:extLst>
                  <a:ext uri="{FF2B5EF4-FFF2-40B4-BE49-F238E27FC236}">
                    <a16:creationId xmlns:a16="http://schemas.microsoft.com/office/drawing/2014/main" id="{121232F8-95D7-4398-B117-C0BBB59386DE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0" name="Freeform: Shape 369" title="Timeline Middle Line Items">
                <a:extLst>
                  <a:ext uri="{FF2B5EF4-FFF2-40B4-BE49-F238E27FC236}">
                    <a16:creationId xmlns:a16="http://schemas.microsoft.com/office/drawing/2014/main" id="{7AF8BE8E-9B58-4C8C-ACE9-E22E17F2802B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1" name="Freeform: Shape 370" title="Timeline Middle Line Items">
                <a:extLst>
                  <a:ext uri="{FF2B5EF4-FFF2-40B4-BE49-F238E27FC236}">
                    <a16:creationId xmlns:a16="http://schemas.microsoft.com/office/drawing/2014/main" id="{C46F606A-95C4-4C64-8E5B-5FE644685050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2" name="Freeform: Shape 371" title="Timeline Middle Line Items">
                <a:extLst>
                  <a:ext uri="{FF2B5EF4-FFF2-40B4-BE49-F238E27FC236}">
                    <a16:creationId xmlns:a16="http://schemas.microsoft.com/office/drawing/2014/main" id="{3D68E1F9-24E7-44FA-A05C-D874D96D4578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3" name="Freeform: Shape 372" title="Timeline Middle Line Items">
                <a:extLst>
                  <a:ext uri="{FF2B5EF4-FFF2-40B4-BE49-F238E27FC236}">
                    <a16:creationId xmlns:a16="http://schemas.microsoft.com/office/drawing/2014/main" id="{06FA53E2-3734-45EE-AD07-31295E0112B0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3" name="Group 162" title="Timeline Left Line">
              <a:extLst>
                <a:ext uri="{FF2B5EF4-FFF2-40B4-BE49-F238E27FC236}">
                  <a16:creationId xmlns:a16="http://schemas.microsoft.com/office/drawing/2014/main" id="{D635A4F9-7248-4160-AD85-03DF55F58523}"/>
                </a:ext>
              </a:extLst>
            </p:cNvPr>
            <p:cNvGrpSpPr/>
            <p:nvPr/>
          </p:nvGrpSpPr>
          <p:grpSpPr>
            <a:xfrm>
              <a:off x="1268487" y="1309310"/>
              <a:ext cx="9261519" cy="4381275"/>
              <a:chOff x="1463586" y="1162668"/>
              <a:chExt cx="9261519" cy="4381275"/>
            </a:xfrm>
            <a:grpFill/>
          </p:grpSpPr>
          <p:sp>
            <p:nvSpPr>
              <p:cNvPr id="271" name="Freeform: Shape 270" title="Timeline Left Line Items">
                <a:extLst>
                  <a:ext uri="{FF2B5EF4-FFF2-40B4-BE49-F238E27FC236}">
                    <a16:creationId xmlns:a16="http://schemas.microsoft.com/office/drawing/2014/main" id="{22A9F443-3B63-4CC5-BD57-3DDFA6CA48A2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2" name="Freeform: Shape 271" title="Timeline Left Line Items">
                <a:extLst>
                  <a:ext uri="{FF2B5EF4-FFF2-40B4-BE49-F238E27FC236}">
                    <a16:creationId xmlns:a16="http://schemas.microsoft.com/office/drawing/2014/main" id="{891E7774-934C-4FA1-87F1-C5EAF6FE24A7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3" name="Freeform: Shape 272" title="Timeline Left Line Items">
                <a:extLst>
                  <a:ext uri="{FF2B5EF4-FFF2-40B4-BE49-F238E27FC236}">
                    <a16:creationId xmlns:a16="http://schemas.microsoft.com/office/drawing/2014/main" id="{67AC7930-82DC-40AC-978C-C374B924505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4" name="Freeform: Shape 273" title="Timeline Left Line Items">
                <a:extLst>
                  <a:ext uri="{FF2B5EF4-FFF2-40B4-BE49-F238E27FC236}">
                    <a16:creationId xmlns:a16="http://schemas.microsoft.com/office/drawing/2014/main" id="{F600FCFB-3511-4AD9-A241-F7D03C1635CA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5" name="Freeform: Shape 274" title="Timeline Left Line Items">
                <a:extLst>
                  <a:ext uri="{FF2B5EF4-FFF2-40B4-BE49-F238E27FC236}">
                    <a16:creationId xmlns:a16="http://schemas.microsoft.com/office/drawing/2014/main" id="{24027DE4-1325-465B-8113-417E145E13EB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6" name="Freeform: Shape 275" title="Timeline Left Line Items">
                <a:extLst>
                  <a:ext uri="{FF2B5EF4-FFF2-40B4-BE49-F238E27FC236}">
                    <a16:creationId xmlns:a16="http://schemas.microsoft.com/office/drawing/2014/main" id="{ABAC7EAC-579F-45D5-A61D-E885C1A40E4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7" name="Freeform: Shape 276" title="Timeline Left Line Items">
                <a:extLst>
                  <a:ext uri="{FF2B5EF4-FFF2-40B4-BE49-F238E27FC236}">
                    <a16:creationId xmlns:a16="http://schemas.microsoft.com/office/drawing/2014/main" id="{19C3CFAA-6008-4303-A06D-1ABDFD285FE6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8" name="Freeform: Shape 277" title="Timeline Left Line Items">
                <a:extLst>
                  <a:ext uri="{FF2B5EF4-FFF2-40B4-BE49-F238E27FC236}">
                    <a16:creationId xmlns:a16="http://schemas.microsoft.com/office/drawing/2014/main" id="{7E5AD6E3-8C71-46BA-B815-0EB323CDC2E0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9" name="Freeform: Shape 278" title="Timeline Left Line Items">
                <a:extLst>
                  <a:ext uri="{FF2B5EF4-FFF2-40B4-BE49-F238E27FC236}">
                    <a16:creationId xmlns:a16="http://schemas.microsoft.com/office/drawing/2014/main" id="{59762E44-1C4D-4D63-BA50-3660947C57CD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0" name="Freeform: Shape 279" title="Timeline Left Line Items">
                <a:extLst>
                  <a:ext uri="{FF2B5EF4-FFF2-40B4-BE49-F238E27FC236}">
                    <a16:creationId xmlns:a16="http://schemas.microsoft.com/office/drawing/2014/main" id="{4D74A412-492B-4F5D-B007-FC535888B0EE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1" name="Freeform: Shape 280" title="Timeline Left Line Items">
                <a:extLst>
                  <a:ext uri="{FF2B5EF4-FFF2-40B4-BE49-F238E27FC236}">
                    <a16:creationId xmlns:a16="http://schemas.microsoft.com/office/drawing/2014/main" id="{BBDE42F7-7C8A-45E0-ACBB-66B0C0713AD4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2" name="Freeform: Shape 281" title="Timeline Left Line Items">
                <a:extLst>
                  <a:ext uri="{FF2B5EF4-FFF2-40B4-BE49-F238E27FC236}">
                    <a16:creationId xmlns:a16="http://schemas.microsoft.com/office/drawing/2014/main" id="{FD5CF838-5EAA-4927-ABD5-484FDBF60FF6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3" name="Freeform: Shape 282" title="Timeline Left Line Items">
                <a:extLst>
                  <a:ext uri="{FF2B5EF4-FFF2-40B4-BE49-F238E27FC236}">
                    <a16:creationId xmlns:a16="http://schemas.microsoft.com/office/drawing/2014/main" id="{4757DD22-0555-4C56-A008-C7E0789BB51F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4" name="Freeform: Shape 283" title="Timeline Left Line Items">
                <a:extLst>
                  <a:ext uri="{FF2B5EF4-FFF2-40B4-BE49-F238E27FC236}">
                    <a16:creationId xmlns:a16="http://schemas.microsoft.com/office/drawing/2014/main" id="{35A99B76-96D6-474E-8C26-A1635DAF81A6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5" name="Freeform: Shape 284" title="Timeline Left Line Items">
                <a:extLst>
                  <a:ext uri="{FF2B5EF4-FFF2-40B4-BE49-F238E27FC236}">
                    <a16:creationId xmlns:a16="http://schemas.microsoft.com/office/drawing/2014/main" id="{9FCC3FAF-8B90-4125-BF4C-8D9F6206C621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6" name="Freeform: Shape 285" title="Timeline Left Line Items">
                <a:extLst>
                  <a:ext uri="{FF2B5EF4-FFF2-40B4-BE49-F238E27FC236}">
                    <a16:creationId xmlns:a16="http://schemas.microsoft.com/office/drawing/2014/main" id="{17365352-E527-47E3-9544-2047FEAC47E4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7" name="Freeform: Shape 286" title="Timeline Left Line Items">
                <a:extLst>
                  <a:ext uri="{FF2B5EF4-FFF2-40B4-BE49-F238E27FC236}">
                    <a16:creationId xmlns:a16="http://schemas.microsoft.com/office/drawing/2014/main" id="{7766B6C0-2AF0-4852-907C-F3D3A5101E55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8" name="Freeform: Shape 287" title="Timeline Left Line Items">
                <a:extLst>
                  <a:ext uri="{FF2B5EF4-FFF2-40B4-BE49-F238E27FC236}">
                    <a16:creationId xmlns:a16="http://schemas.microsoft.com/office/drawing/2014/main" id="{A244E87F-3862-4FBF-923A-060AFA19ACA1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9" name="Freeform: Shape 288" title="Timeline Left Line Items">
                <a:extLst>
                  <a:ext uri="{FF2B5EF4-FFF2-40B4-BE49-F238E27FC236}">
                    <a16:creationId xmlns:a16="http://schemas.microsoft.com/office/drawing/2014/main" id="{5D3F7F68-9BC8-487D-B573-11C563A28058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0" name="Freeform: Shape 289" title="Timeline Left Line Items">
                <a:extLst>
                  <a:ext uri="{FF2B5EF4-FFF2-40B4-BE49-F238E27FC236}">
                    <a16:creationId xmlns:a16="http://schemas.microsoft.com/office/drawing/2014/main" id="{8FD49E42-ACAE-4B03-A73E-86B2BCE54BD4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1" name="Freeform: Shape 290" title="Timeline Left Line Items">
                <a:extLst>
                  <a:ext uri="{FF2B5EF4-FFF2-40B4-BE49-F238E27FC236}">
                    <a16:creationId xmlns:a16="http://schemas.microsoft.com/office/drawing/2014/main" id="{F7FDF29F-BA9C-4F7F-928B-4E3AA0FF7646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2" name="Freeform: Shape 291" title="Timeline Left Line Items">
                <a:extLst>
                  <a:ext uri="{FF2B5EF4-FFF2-40B4-BE49-F238E27FC236}">
                    <a16:creationId xmlns:a16="http://schemas.microsoft.com/office/drawing/2014/main" id="{040DEC31-1618-46BF-828A-FE79B024E0EB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7" name="Freeform: Shape 296" title="Timeline Left Line Items">
                <a:extLst>
                  <a:ext uri="{FF2B5EF4-FFF2-40B4-BE49-F238E27FC236}">
                    <a16:creationId xmlns:a16="http://schemas.microsoft.com/office/drawing/2014/main" id="{19C9B826-6F8D-405E-A424-E40C8988748B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8" name="Freeform: Shape 297" title="Timeline Left Line Items">
                <a:extLst>
                  <a:ext uri="{FF2B5EF4-FFF2-40B4-BE49-F238E27FC236}">
                    <a16:creationId xmlns:a16="http://schemas.microsoft.com/office/drawing/2014/main" id="{47C65473-DED0-415E-9029-F5481402C0D9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9" name="Freeform: Shape 298" title="Timeline Left Line Items">
                <a:extLst>
                  <a:ext uri="{FF2B5EF4-FFF2-40B4-BE49-F238E27FC236}">
                    <a16:creationId xmlns:a16="http://schemas.microsoft.com/office/drawing/2014/main" id="{FFD21BC5-B6B9-4126-84BA-00F48D53DD0F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0" name="Freeform: Shape 299" title="Timeline Left Line Items">
                <a:extLst>
                  <a:ext uri="{FF2B5EF4-FFF2-40B4-BE49-F238E27FC236}">
                    <a16:creationId xmlns:a16="http://schemas.microsoft.com/office/drawing/2014/main" id="{788A392E-86C4-43EF-8F77-FA6C42277265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1" name="Freeform: Shape 300" title="Timeline Left Line Items">
                <a:extLst>
                  <a:ext uri="{FF2B5EF4-FFF2-40B4-BE49-F238E27FC236}">
                    <a16:creationId xmlns:a16="http://schemas.microsoft.com/office/drawing/2014/main" id="{94126A22-4E65-4F1F-A560-2B21B7BEC8AF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2" name="Freeform: Shape 301" title="Timeline Left Line Items">
                <a:extLst>
                  <a:ext uri="{FF2B5EF4-FFF2-40B4-BE49-F238E27FC236}">
                    <a16:creationId xmlns:a16="http://schemas.microsoft.com/office/drawing/2014/main" id="{6855E022-3275-4945-A8BD-5EE4C1631C1B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3" name="Freeform: Shape 302" title="Timeline Left Line Items">
                <a:extLst>
                  <a:ext uri="{FF2B5EF4-FFF2-40B4-BE49-F238E27FC236}">
                    <a16:creationId xmlns:a16="http://schemas.microsoft.com/office/drawing/2014/main" id="{F552CC09-3330-47F6-A717-6EF246C38E20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4" name="Freeform: Shape 303" title="Timeline Left Line Items">
                <a:extLst>
                  <a:ext uri="{FF2B5EF4-FFF2-40B4-BE49-F238E27FC236}">
                    <a16:creationId xmlns:a16="http://schemas.microsoft.com/office/drawing/2014/main" id="{BEA7AF17-0C8D-4D6A-9D13-0E2190822451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5" name="Freeform: Shape 304" title="Timeline Left Line Items">
                <a:extLst>
                  <a:ext uri="{FF2B5EF4-FFF2-40B4-BE49-F238E27FC236}">
                    <a16:creationId xmlns:a16="http://schemas.microsoft.com/office/drawing/2014/main" id="{AB3B714F-B51A-4502-B2B5-5F3D4D840A1D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6" name="Freeform: Shape 305" title="Timeline Left Line Items">
                <a:extLst>
                  <a:ext uri="{FF2B5EF4-FFF2-40B4-BE49-F238E27FC236}">
                    <a16:creationId xmlns:a16="http://schemas.microsoft.com/office/drawing/2014/main" id="{4CB58033-E0FC-4113-B6BB-321B6133E747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7" name="Freeform: Shape 306" title="Timeline Left Line Items">
                <a:extLst>
                  <a:ext uri="{FF2B5EF4-FFF2-40B4-BE49-F238E27FC236}">
                    <a16:creationId xmlns:a16="http://schemas.microsoft.com/office/drawing/2014/main" id="{12F3138A-AFBA-46CD-AC7B-E3781D16959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8" name="Freeform: Shape 307" title="Timeline Left Line Items">
                <a:extLst>
                  <a:ext uri="{FF2B5EF4-FFF2-40B4-BE49-F238E27FC236}">
                    <a16:creationId xmlns:a16="http://schemas.microsoft.com/office/drawing/2014/main" id="{E361133C-F1A9-4DC8-81B4-E51F27750C22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9" name="Freeform: Shape 308" title="Timeline Left Line Items">
                <a:extLst>
                  <a:ext uri="{FF2B5EF4-FFF2-40B4-BE49-F238E27FC236}">
                    <a16:creationId xmlns:a16="http://schemas.microsoft.com/office/drawing/2014/main" id="{1328BEDB-D746-47E6-91EB-A7E8D77C9409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0" name="Freeform: Shape 309" title="Timeline Left Line Items">
                <a:extLst>
                  <a:ext uri="{FF2B5EF4-FFF2-40B4-BE49-F238E27FC236}">
                    <a16:creationId xmlns:a16="http://schemas.microsoft.com/office/drawing/2014/main" id="{0AB49996-24DF-49F7-903D-371CDCA2D03C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1" name="Freeform: Shape 310" title="Timeline Left Line Items">
                <a:extLst>
                  <a:ext uri="{FF2B5EF4-FFF2-40B4-BE49-F238E27FC236}">
                    <a16:creationId xmlns:a16="http://schemas.microsoft.com/office/drawing/2014/main" id="{B7295577-7896-440A-9745-6961739EABBE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2" name="Freeform: Shape 311" title="Timeline Left Line Items">
                <a:extLst>
                  <a:ext uri="{FF2B5EF4-FFF2-40B4-BE49-F238E27FC236}">
                    <a16:creationId xmlns:a16="http://schemas.microsoft.com/office/drawing/2014/main" id="{2CC3933D-7FE9-415A-95EB-EC2FBB6C974B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3" name="Freeform: Shape 312" title="Timeline Left Line Items">
                <a:extLst>
                  <a:ext uri="{FF2B5EF4-FFF2-40B4-BE49-F238E27FC236}">
                    <a16:creationId xmlns:a16="http://schemas.microsoft.com/office/drawing/2014/main" id="{4203301A-31FA-4500-86F5-19957BDD06A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4" name="Freeform: Shape 313" title="Timeline Left Line Items">
                <a:extLst>
                  <a:ext uri="{FF2B5EF4-FFF2-40B4-BE49-F238E27FC236}">
                    <a16:creationId xmlns:a16="http://schemas.microsoft.com/office/drawing/2014/main" id="{C904D492-48BB-468C-91DE-3DB913E610B6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6" name="Freeform: Shape 315" title="Timeline Left Line Items">
                <a:extLst>
                  <a:ext uri="{FF2B5EF4-FFF2-40B4-BE49-F238E27FC236}">
                    <a16:creationId xmlns:a16="http://schemas.microsoft.com/office/drawing/2014/main" id="{C4E41D03-8C70-412A-AC44-9D851B5729EE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7" name="Freeform: Shape 316" title="Timeline Left Line Items">
                <a:extLst>
                  <a:ext uri="{FF2B5EF4-FFF2-40B4-BE49-F238E27FC236}">
                    <a16:creationId xmlns:a16="http://schemas.microsoft.com/office/drawing/2014/main" id="{DAD791D3-C856-4C39-A894-B7D03CC9965C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8" name="Freeform: Shape 317" title="Timeline Left Line Items">
                <a:extLst>
                  <a:ext uri="{FF2B5EF4-FFF2-40B4-BE49-F238E27FC236}">
                    <a16:creationId xmlns:a16="http://schemas.microsoft.com/office/drawing/2014/main" id="{3C2F14A4-D7B1-4BD9-BCAB-82E96A0EF547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9" name="Freeform: Shape 318" title="Timeline Left Line Items">
                <a:extLst>
                  <a:ext uri="{FF2B5EF4-FFF2-40B4-BE49-F238E27FC236}">
                    <a16:creationId xmlns:a16="http://schemas.microsoft.com/office/drawing/2014/main" id="{7B9CF1E7-9158-4EC1-A946-F7EE5052B3D3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0" name="Freeform: Shape 319" title="Timeline Left Line Items">
                <a:extLst>
                  <a:ext uri="{FF2B5EF4-FFF2-40B4-BE49-F238E27FC236}">
                    <a16:creationId xmlns:a16="http://schemas.microsoft.com/office/drawing/2014/main" id="{05550B09-0F20-42C6-A096-A398638CC061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1" name="Freeform: Shape 320" title="Timeline Left Line Items">
                <a:extLst>
                  <a:ext uri="{FF2B5EF4-FFF2-40B4-BE49-F238E27FC236}">
                    <a16:creationId xmlns:a16="http://schemas.microsoft.com/office/drawing/2014/main" id="{A1B52B78-1CB6-4B27-BF52-33F6D0CA07ED}"/>
                  </a:ext>
                </a:extLst>
              </p:cNvPr>
              <p:cNvSpPr/>
              <p:nvPr/>
            </p:nvSpPr>
            <p:spPr>
              <a:xfrm>
                <a:off x="9508907" y="1162668"/>
                <a:ext cx="985063" cy="225341"/>
              </a:xfrm>
              <a:custGeom>
                <a:avLst/>
                <a:gdLst>
                  <a:gd name="connsiteX0" fmla="*/ 25154 w 985062"/>
                  <a:gd name="connsiteY0" fmla="*/ 222167 h 225341"/>
                  <a:gd name="connsiteX1" fmla="*/ 3264 w 985062"/>
                  <a:gd name="connsiteY1" fmla="*/ 198989 h 225341"/>
                  <a:gd name="connsiteX2" fmla="*/ 495152 w 985062"/>
                  <a:gd name="connsiteY2" fmla="*/ 3264 h 225341"/>
                  <a:gd name="connsiteX3" fmla="*/ 985751 w 985062"/>
                  <a:gd name="connsiteY3" fmla="*/ 197057 h 225341"/>
                  <a:gd name="connsiteX4" fmla="*/ 963861 w 985062"/>
                  <a:gd name="connsiteY4" fmla="*/ 220235 h 225341"/>
                  <a:gd name="connsiteX5" fmla="*/ 495152 w 985062"/>
                  <a:gd name="connsiteY5" fmla="*/ 35456 h 225341"/>
                  <a:gd name="connsiteX6" fmla="*/ 25154 w 985062"/>
                  <a:gd name="connsiteY6" fmla="*/ 222167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62" h="225341">
                    <a:moveTo>
                      <a:pt x="25154" y="222167"/>
                    </a:moveTo>
                    <a:lnTo>
                      <a:pt x="3264" y="198989"/>
                    </a:lnTo>
                    <a:cubicBezTo>
                      <a:pt x="136538" y="72798"/>
                      <a:pt x="311016" y="3264"/>
                      <a:pt x="495152" y="3264"/>
                    </a:cubicBezTo>
                    <a:cubicBezTo>
                      <a:pt x="678000" y="3264"/>
                      <a:pt x="852478" y="72154"/>
                      <a:pt x="985751" y="197057"/>
                    </a:cubicBezTo>
                    <a:lnTo>
                      <a:pt x="963861" y="220235"/>
                    </a:lnTo>
                    <a:cubicBezTo>
                      <a:pt x="836382" y="101126"/>
                      <a:pt x="669630" y="35456"/>
                      <a:pt x="495152" y="35456"/>
                    </a:cubicBezTo>
                    <a:cubicBezTo>
                      <a:pt x="319385" y="35456"/>
                      <a:pt x="152633" y="101770"/>
                      <a:pt x="25154" y="22216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2" name="Freeform: Shape 321" title="Timeline Left Line Items">
                <a:extLst>
                  <a:ext uri="{FF2B5EF4-FFF2-40B4-BE49-F238E27FC236}">
                    <a16:creationId xmlns:a16="http://schemas.microsoft.com/office/drawing/2014/main" id="{88353C80-3B01-4DCA-A133-3CE0E40E9115}"/>
                  </a:ext>
                </a:extLst>
              </p:cNvPr>
              <p:cNvSpPr/>
              <p:nvPr/>
            </p:nvSpPr>
            <p:spPr>
              <a:xfrm>
                <a:off x="10469504" y="1357105"/>
                <a:ext cx="251094" cy="727530"/>
              </a:xfrm>
              <a:custGeom>
                <a:avLst/>
                <a:gdLst>
                  <a:gd name="connsiteX0" fmla="*/ 220235 w 251094"/>
                  <a:gd name="connsiteY0" fmla="*/ 725643 h 727529"/>
                  <a:gd name="connsiteX1" fmla="*/ 220235 w 251094"/>
                  <a:gd name="connsiteY1" fmla="*/ 526699 h 727529"/>
                  <a:gd name="connsiteX2" fmla="*/ 3264 w 251094"/>
                  <a:gd name="connsiteY2" fmla="*/ 26442 h 727529"/>
                  <a:gd name="connsiteX3" fmla="*/ 25154 w 251094"/>
                  <a:gd name="connsiteY3" fmla="*/ 3264 h 727529"/>
                  <a:gd name="connsiteX4" fmla="*/ 251783 w 251094"/>
                  <a:gd name="connsiteY4" fmla="*/ 526699 h 727529"/>
                  <a:gd name="connsiteX5" fmla="*/ 251783 w 251094"/>
                  <a:gd name="connsiteY5" fmla="*/ 725643 h 727529"/>
                  <a:gd name="connsiteX6" fmla="*/ 220235 w 251094"/>
                  <a:gd name="connsiteY6" fmla="*/ 725643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20235" y="725643"/>
                    </a:moveTo>
                    <a:lnTo>
                      <a:pt x="220235" y="526699"/>
                    </a:lnTo>
                    <a:cubicBezTo>
                      <a:pt x="220235" y="335481"/>
                      <a:pt x="142975" y="157784"/>
                      <a:pt x="3264" y="26442"/>
                    </a:cubicBezTo>
                    <a:lnTo>
                      <a:pt x="25154" y="3264"/>
                    </a:lnTo>
                    <a:cubicBezTo>
                      <a:pt x="169372" y="138469"/>
                      <a:pt x="251783" y="329043"/>
                      <a:pt x="251783" y="526699"/>
                    </a:cubicBezTo>
                    <a:lnTo>
                      <a:pt x="251783" y="725643"/>
                    </a:lnTo>
                    <a:lnTo>
                      <a:pt x="220235" y="72564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3" name="Freeform: Shape 322" title="Timeline Left Line Items">
                <a:extLst>
                  <a:ext uri="{FF2B5EF4-FFF2-40B4-BE49-F238E27FC236}">
                    <a16:creationId xmlns:a16="http://schemas.microsoft.com/office/drawing/2014/main" id="{FDEB6D17-A212-4EB4-892F-AE8BA7F85BD3}"/>
                  </a:ext>
                </a:extLst>
              </p:cNvPr>
              <p:cNvSpPr/>
              <p:nvPr/>
            </p:nvSpPr>
            <p:spPr>
              <a:xfrm>
                <a:off x="1068647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4" name="Freeform: Shape 323" title="Timeline Left Line Items">
                <a:extLst>
                  <a:ext uri="{FF2B5EF4-FFF2-40B4-BE49-F238E27FC236}">
                    <a16:creationId xmlns:a16="http://schemas.microsoft.com/office/drawing/2014/main" id="{D51E6D6A-087C-4D12-B57A-FF66EB16B844}"/>
                  </a:ext>
                </a:extLst>
              </p:cNvPr>
              <p:cNvSpPr/>
              <p:nvPr/>
            </p:nvSpPr>
            <p:spPr>
              <a:xfrm>
                <a:off x="1068647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4" name="Group 163" title="Timeline Right Line ">
              <a:extLst>
                <a:ext uri="{FF2B5EF4-FFF2-40B4-BE49-F238E27FC236}">
                  <a16:creationId xmlns:a16="http://schemas.microsoft.com/office/drawing/2014/main" id="{3A079369-8F0E-41BB-A24C-F065703DD541}"/>
                </a:ext>
              </a:extLst>
            </p:cNvPr>
            <p:cNvGrpSpPr/>
            <p:nvPr/>
          </p:nvGrpSpPr>
          <p:grpSpPr>
            <a:xfrm>
              <a:off x="1255431" y="1296254"/>
              <a:ext cx="9124563" cy="4545631"/>
              <a:chOff x="1450530" y="1149612"/>
              <a:chExt cx="9124563" cy="4545631"/>
            </a:xfrm>
            <a:grpFill/>
          </p:grpSpPr>
          <p:sp>
            <p:nvSpPr>
              <p:cNvPr id="196" name="Freeform: Shape 195" title="Timeline Right Line Items">
                <a:extLst>
                  <a:ext uri="{FF2B5EF4-FFF2-40B4-BE49-F238E27FC236}">
                    <a16:creationId xmlns:a16="http://schemas.microsoft.com/office/drawing/2014/main" id="{F56C7343-FC7A-4C03-99AB-6B294AA080E4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7" name="Freeform: Shape 196" title="Timeline Right Line Items">
                <a:extLst>
                  <a:ext uri="{FF2B5EF4-FFF2-40B4-BE49-F238E27FC236}">
                    <a16:creationId xmlns:a16="http://schemas.microsoft.com/office/drawing/2014/main" id="{3B68465B-93FE-4C7C-86EF-FE027524E9E5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8" name="Freeform: Shape 197" title="Timeline Right Line Items">
                <a:extLst>
                  <a:ext uri="{FF2B5EF4-FFF2-40B4-BE49-F238E27FC236}">
                    <a16:creationId xmlns:a16="http://schemas.microsoft.com/office/drawing/2014/main" id="{0C0B1F90-64C8-4117-B61C-9662B5B55EB1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9" name="Freeform: Shape 198" title="Timeline Right Line Items">
                <a:extLst>
                  <a:ext uri="{FF2B5EF4-FFF2-40B4-BE49-F238E27FC236}">
                    <a16:creationId xmlns:a16="http://schemas.microsoft.com/office/drawing/2014/main" id="{338C310F-4640-4A04-8A86-FACBC012E8F6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0" name="Freeform: Shape 199" title="Timeline Right Line Items">
                <a:extLst>
                  <a:ext uri="{FF2B5EF4-FFF2-40B4-BE49-F238E27FC236}">
                    <a16:creationId xmlns:a16="http://schemas.microsoft.com/office/drawing/2014/main" id="{C4D9D36B-2987-49D1-BC84-33AD3924235C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1" name="Freeform: Shape 200" title="Timeline Right Line Items">
                <a:extLst>
                  <a:ext uri="{FF2B5EF4-FFF2-40B4-BE49-F238E27FC236}">
                    <a16:creationId xmlns:a16="http://schemas.microsoft.com/office/drawing/2014/main" id="{0E094A36-B486-46B5-A36C-EA64A51A2435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2" name="Freeform: Shape 201" title="Timeline Right Line Items">
                <a:extLst>
                  <a:ext uri="{FF2B5EF4-FFF2-40B4-BE49-F238E27FC236}">
                    <a16:creationId xmlns:a16="http://schemas.microsoft.com/office/drawing/2014/main" id="{5CF81571-CC04-4BAD-9FA6-CC247C1D7ADF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3" name="Freeform: Shape 202" title="Timeline Right Line Items">
                <a:extLst>
                  <a:ext uri="{FF2B5EF4-FFF2-40B4-BE49-F238E27FC236}">
                    <a16:creationId xmlns:a16="http://schemas.microsoft.com/office/drawing/2014/main" id="{E4F0AB34-B796-42D2-8665-5FD8CAD7D1B7}"/>
                  </a:ext>
                </a:extLst>
              </p:cNvPr>
              <p:cNvSpPr/>
              <p:nvPr/>
            </p:nvSpPr>
            <p:spPr>
              <a:xfrm>
                <a:off x="10536463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4" name="Freeform: Shape 203" title="Timeline Right Line Items">
                <a:extLst>
                  <a:ext uri="{FF2B5EF4-FFF2-40B4-BE49-F238E27FC236}">
                    <a16:creationId xmlns:a16="http://schemas.microsoft.com/office/drawing/2014/main" id="{CCB2F042-8261-4843-9F02-2ECAA6E5C937}"/>
                  </a:ext>
                </a:extLst>
              </p:cNvPr>
              <p:cNvSpPr/>
              <p:nvPr/>
            </p:nvSpPr>
            <p:spPr>
              <a:xfrm>
                <a:off x="10536463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5" name="Freeform: Shape 204" title="Timeline Right Line Items">
                <a:extLst>
                  <a:ext uri="{FF2B5EF4-FFF2-40B4-BE49-F238E27FC236}">
                    <a16:creationId xmlns:a16="http://schemas.microsoft.com/office/drawing/2014/main" id="{FD448AB9-DC69-47C8-9282-1530227D7BA6}"/>
                  </a:ext>
                </a:extLst>
              </p:cNvPr>
              <p:cNvSpPr/>
              <p:nvPr/>
            </p:nvSpPr>
            <p:spPr>
              <a:xfrm>
                <a:off x="10363916" y="1462694"/>
                <a:ext cx="206026" cy="618078"/>
              </a:xfrm>
              <a:custGeom>
                <a:avLst/>
                <a:gdLst>
                  <a:gd name="connsiteX0" fmla="*/ 175810 w 206026"/>
                  <a:gd name="connsiteY0" fmla="*/ 620055 h 618078"/>
                  <a:gd name="connsiteX1" fmla="*/ 175810 w 206026"/>
                  <a:gd name="connsiteY1" fmla="*/ 421111 h 618078"/>
                  <a:gd name="connsiteX2" fmla="*/ 3264 w 206026"/>
                  <a:gd name="connsiteY2" fmla="*/ 27086 h 618078"/>
                  <a:gd name="connsiteX3" fmla="*/ 25154 w 206026"/>
                  <a:gd name="connsiteY3" fmla="*/ 3264 h 618078"/>
                  <a:gd name="connsiteX4" fmla="*/ 208002 w 206026"/>
                  <a:gd name="connsiteY4" fmla="*/ 421111 h 618078"/>
                  <a:gd name="connsiteX5" fmla="*/ 208002 w 206026"/>
                  <a:gd name="connsiteY5" fmla="*/ 620055 h 618078"/>
                  <a:gd name="connsiteX6" fmla="*/ 175810 w 206026"/>
                  <a:gd name="connsiteY6" fmla="*/ 620055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175810" y="620055"/>
                    </a:moveTo>
                    <a:lnTo>
                      <a:pt x="175810" y="421111"/>
                    </a:lnTo>
                    <a:cubicBezTo>
                      <a:pt x="175810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688" y="110784"/>
                      <a:pt x="208002" y="262728"/>
                      <a:pt x="208002" y="421111"/>
                    </a:cubicBezTo>
                    <a:lnTo>
                      <a:pt x="208002" y="620055"/>
                    </a:lnTo>
                    <a:lnTo>
                      <a:pt x="175810" y="6200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6" name="Freeform: Shape 205" title="Timeline Right Line Items">
                <a:extLst>
                  <a:ext uri="{FF2B5EF4-FFF2-40B4-BE49-F238E27FC236}">
                    <a16:creationId xmlns:a16="http://schemas.microsoft.com/office/drawing/2014/main" id="{DCA0DAF6-EB7E-4D0A-8449-A14B473CB9D1}"/>
                  </a:ext>
                </a:extLst>
              </p:cNvPr>
              <p:cNvSpPr/>
              <p:nvPr/>
            </p:nvSpPr>
            <p:spPr>
              <a:xfrm>
                <a:off x="9614496" y="1312037"/>
                <a:ext cx="772598" cy="180273"/>
              </a:xfrm>
              <a:custGeom>
                <a:avLst/>
                <a:gdLst>
                  <a:gd name="connsiteX0" fmla="*/ 25154 w 772598"/>
                  <a:gd name="connsiteY0" fmla="*/ 178386 h 180272"/>
                  <a:gd name="connsiteX1" fmla="*/ 3264 w 772598"/>
                  <a:gd name="connsiteY1" fmla="*/ 154564 h 180272"/>
                  <a:gd name="connsiteX2" fmla="*/ 389563 w 772598"/>
                  <a:gd name="connsiteY2" fmla="*/ 3264 h 180272"/>
                  <a:gd name="connsiteX3" fmla="*/ 774575 w 772598"/>
                  <a:gd name="connsiteY3" fmla="*/ 153277 h 180272"/>
                  <a:gd name="connsiteX4" fmla="*/ 752684 w 772598"/>
                  <a:gd name="connsiteY4" fmla="*/ 177099 h 180272"/>
                  <a:gd name="connsiteX5" fmla="*/ 389563 w 772598"/>
                  <a:gd name="connsiteY5" fmla="*/ 35456 h 180272"/>
                  <a:gd name="connsiteX6" fmla="*/ 25154 w 772598"/>
                  <a:gd name="connsiteY6" fmla="*/ 178386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2598" h="180272">
                    <a:moveTo>
                      <a:pt x="25154" y="178386"/>
                    </a:moveTo>
                    <a:lnTo>
                      <a:pt x="3264" y="154564"/>
                    </a:lnTo>
                    <a:cubicBezTo>
                      <a:pt x="108852" y="56702"/>
                      <a:pt x="245345" y="3264"/>
                      <a:pt x="389563" y="3264"/>
                    </a:cubicBezTo>
                    <a:cubicBezTo>
                      <a:pt x="532493" y="3264"/>
                      <a:pt x="668986" y="56702"/>
                      <a:pt x="774575" y="153277"/>
                    </a:cubicBezTo>
                    <a:lnTo>
                      <a:pt x="752684" y="177099"/>
                    </a:lnTo>
                    <a:cubicBezTo>
                      <a:pt x="653534" y="85674"/>
                      <a:pt x="524768" y="35456"/>
                      <a:pt x="389563" y="35456"/>
                    </a:cubicBezTo>
                    <a:cubicBezTo>
                      <a:pt x="253715" y="36099"/>
                      <a:pt x="124305" y="86318"/>
                      <a:pt x="25154" y="17838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7" name="Freeform: Shape 206" title="Timeline Right Line Items">
                <a:extLst>
                  <a:ext uri="{FF2B5EF4-FFF2-40B4-BE49-F238E27FC236}">
                    <a16:creationId xmlns:a16="http://schemas.microsoft.com/office/drawing/2014/main" id="{D9BCE033-DC6B-49D9-951B-6335B88C6008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2" name="Freeform: Shape 211" title="Timeline Right Line Items">
                <a:extLst>
                  <a:ext uri="{FF2B5EF4-FFF2-40B4-BE49-F238E27FC236}">
                    <a16:creationId xmlns:a16="http://schemas.microsoft.com/office/drawing/2014/main" id="{6CCFA7F1-0E3C-46FC-ABC9-A7C754AA7DC2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3" name="Freeform: Shape 212" title="Timeline Right Line Items">
                <a:extLst>
                  <a:ext uri="{FF2B5EF4-FFF2-40B4-BE49-F238E27FC236}">
                    <a16:creationId xmlns:a16="http://schemas.microsoft.com/office/drawing/2014/main" id="{6A8BB4D7-85FE-465D-A2CF-BD12EFCE2EB7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4" name="Freeform: Shape 213" title="Timeline Right Line Items">
                <a:extLst>
                  <a:ext uri="{FF2B5EF4-FFF2-40B4-BE49-F238E27FC236}">
                    <a16:creationId xmlns:a16="http://schemas.microsoft.com/office/drawing/2014/main" id="{73F8A741-7E69-4E81-8DC5-DC925762FE6D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5" name="Freeform: Shape 214" title="Timeline Right Line Items">
                <a:extLst>
                  <a:ext uri="{FF2B5EF4-FFF2-40B4-BE49-F238E27FC236}">
                    <a16:creationId xmlns:a16="http://schemas.microsoft.com/office/drawing/2014/main" id="{D7E59257-E879-45C3-AE5D-8EF3E978FA59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6" name="Freeform: Shape 215" title="Timeline Right Line Items">
                <a:extLst>
                  <a:ext uri="{FF2B5EF4-FFF2-40B4-BE49-F238E27FC236}">
                    <a16:creationId xmlns:a16="http://schemas.microsoft.com/office/drawing/2014/main" id="{F09D556F-E359-44A6-9844-2CCC1E015A56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7" name="Freeform: Shape 216" title="Timeline Right Line Items">
                <a:extLst>
                  <a:ext uri="{FF2B5EF4-FFF2-40B4-BE49-F238E27FC236}">
                    <a16:creationId xmlns:a16="http://schemas.microsoft.com/office/drawing/2014/main" id="{E73BAF48-71AE-4A69-8752-A33C2323A834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8" name="Freeform: Shape 217" title="Timeline Right Line Items">
                <a:extLst>
                  <a:ext uri="{FF2B5EF4-FFF2-40B4-BE49-F238E27FC236}">
                    <a16:creationId xmlns:a16="http://schemas.microsoft.com/office/drawing/2014/main" id="{26C4E61A-C9A7-4263-90C9-AB1201CBE89A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9" name="Freeform: Shape 218" title="Timeline Right Line Items">
                <a:extLst>
                  <a:ext uri="{FF2B5EF4-FFF2-40B4-BE49-F238E27FC236}">
                    <a16:creationId xmlns:a16="http://schemas.microsoft.com/office/drawing/2014/main" id="{1CF7638C-CA61-4E5D-A621-166F6ADE0EF0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0" name="Freeform: Shape 219" title="Timeline Right Line Items">
                <a:extLst>
                  <a:ext uri="{FF2B5EF4-FFF2-40B4-BE49-F238E27FC236}">
                    <a16:creationId xmlns:a16="http://schemas.microsoft.com/office/drawing/2014/main" id="{EB235646-119A-481F-8F7E-774015A0DEC1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5" name="Freeform: Shape 224" title="Timeline Right Line Items">
                <a:extLst>
                  <a:ext uri="{FF2B5EF4-FFF2-40B4-BE49-F238E27FC236}">
                    <a16:creationId xmlns:a16="http://schemas.microsoft.com/office/drawing/2014/main" id="{AA3EDD0A-4E5D-45E7-8F36-AFD06B9C7EF5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6" name="Freeform: Shape 225" title="Timeline Right Line Items">
                <a:extLst>
                  <a:ext uri="{FF2B5EF4-FFF2-40B4-BE49-F238E27FC236}">
                    <a16:creationId xmlns:a16="http://schemas.microsoft.com/office/drawing/2014/main" id="{DF2883B7-56EF-41F6-A649-7B0464F9AC60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7" name="Freeform: Shape 226" title="Timeline Right Line Items">
                <a:extLst>
                  <a:ext uri="{FF2B5EF4-FFF2-40B4-BE49-F238E27FC236}">
                    <a16:creationId xmlns:a16="http://schemas.microsoft.com/office/drawing/2014/main" id="{A49E2B41-38BA-4FA7-A715-CD5BF28E324F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8" name="Freeform: Shape 227" title="Timeline Right Line Items">
                <a:extLst>
                  <a:ext uri="{FF2B5EF4-FFF2-40B4-BE49-F238E27FC236}">
                    <a16:creationId xmlns:a16="http://schemas.microsoft.com/office/drawing/2014/main" id="{7D9237A5-93C5-47CD-9FB5-62E0AA93AAB4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9" name="Freeform: Shape 228" title="Timeline Right Line Items">
                <a:extLst>
                  <a:ext uri="{FF2B5EF4-FFF2-40B4-BE49-F238E27FC236}">
                    <a16:creationId xmlns:a16="http://schemas.microsoft.com/office/drawing/2014/main" id="{20220B5F-3BC4-4774-A3A3-961AF4AFE811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0" name="Freeform: Shape 229" title="Timeline Right Line Items">
                <a:extLst>
                  <a:ext uri="{FF2B5EF4-FFF2-40B4-BE49-F238E27FC236}">
                    <a16:creationId xmlns:a16="http://schemas.microsoft.com/office/drawing/2014/main" id="{1BD80A2A-8AB7-45E2-B045-9503CB17B62F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1" name="Freeform: Shape 230" title="Timeline Right Line Items">
                <a:extLst>
                  <a:ext uri="{FF2B5EF4-FFF2-40B4-BE49-F238E27FC236}">
                    <a16:creationId xmlns:a16="http://schemas.microsoft.com/office/drawing/2014/main" id="{9D320D36-7576-43BF-ACC2-15099FF13061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2" name="Freeform: Shape 231" title="Timeline Right Line Items">
                <a:extLst>
                  <a:ext uri="{FF2B5EF4-FFF2-40B4-BE49-F238E27FC236}">
                    <a16:creationId xmlns:a16="http://schemas.microsoft.com/office/drawing/2014/main" id="{685CECDA-6C12-45BB-BC1A-8D2039E092C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7" name="Freeform: Shape 236" title="Timeline Right Line Items">
                <a:extLst>
                  <a:ext uri="{FF2B5EF4-FFF2-40B4-BE49-F238E27FC236}">
                    <a16:creationId xmlns:a16="http://schemas.microsoft.com/office/drawing/2014/main" id="{FCA3D561-1DB7-4861-A7BF-F4050A9E42FA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8" name="Freeform: Shape 237" title="Timeline Right Line Items">
                <a:extLst>
                  <a:ext uri="{FF2B5EF4-FFF2-40B4-BE49-F238E27FC236}">
                    <a16:creationId xmlns:a16="http://schemas.microsoft.com/office/drawing/2014/main" id="{9A9642E9-9AC0-47B6-84FC-527883BA3CF5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9" name="Freeform: Shape 238" title="Timeline Right Line Items">
                <a:extLst>
                  <a:ext uri="{FF2B5EF4-FFF2-40B4-BE49-F238E27FC236}">
                    <a16:creationId xmlns:a16="http://schemas.microsoft.com/office/drawing/2014/main" id="{CB2F73FB-A79B-41FE-93DF-0949B132623E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0" name="Freeform: Shape 239" title="Timeline Right Line Items">
                <a:extLst>
                  <a:ext uri="{FF2B5EF4-FFF2-40B4-BE49-F238E27FC236}">
                    <a16:creationId xmlns:a16="http://schemas.microsoft.com/office/drawing/2014/main" id="{7FDE9014-13FF-419C-86AD-3E883B3D457B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3" name="Freeform: Shape 252" title="Timeline Right Line Items">
                <a:extLst>
                  <a:ext uri="{FF2B5EF4-FFF2-40B4-BE49-F238E27FC236}">
                    <a16:creationId xmlns:a16="http://schemas.microsoft.com/office/drawing/2014/main" id="{68461D63-97FF-46BB-B47D-39A978B76A50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4" name="Freeform: Shape 253" title="Timeline Right Line Items">
                <a:extLst>
                  <a:ext uri="{FF2B5EF4-FFF2-40B4-BE49-F238E27FC236}">
                    <a16:creationId xmlns:a16="http://schemas.microsoft.com/office/drawing/2014/main" id="{F905ADAA-63BB-4B85-A6AF-E6C63E816DD8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5" name="Freeform: Shape 254" title="Timeline Right Line Items">
                <a:extLst>
                  <a:ext uri="{FF2B5EF4-FFF2-40B4-BE49-F238E27FC236}">
                    <a16:creationId xmlns:a16="http://schemas.microsoft.com/office/drawing/2014/main" id="{FC4EBE32-3B59-449D-83C1-7ACBDECB051C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6" name="Freeform: Shape 255" title="Timeline Right Line Items">
                <a:extLst>
                  <a:ext uri="{FF2B5EF4-FFF2-40B4-BE49-F238E27FC236}">
                    <a16:creationId xmlns:a16="http://schemas.microsoft.com/office/drawing/2014/main" id="{520CC473-9E05-44D8-85A9-0ECE4194870B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7" name="Freeform: Shape 256" title="Timeline Right Line Items">
                <a:extLst>
                  <a:ext uri="{FF2B5EF4-FFF2-40B4-BE49-F238E27FC236}">
                    <a16:creationId xmlns:a16="http://schemas.microsoft.com/office/drawing/2014/main" id="{0C11BC25-5CD5-4EC0-9D51-CB4EC3C0C7E0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8" name="Freeform: Shape 257" title="Timeline Right Line Items">
                <a:extLst>
                  <a:ext uri="{FF2B5EF4-FFF2-40B4-BE49-F238E27FC236}">
                    <a16:creationId xmlns:a16="http://schemas.microsoft.com/office/drawing/2014/main" id="{F774A180-E99D-4F3E-9E30-2C4EC4D37400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9" name="Freeform: Shape 258" title="Timeline Right Line Items">
                <a:extLst>
                  <a:ext uri="{FF2B5EF4-FFF2-40B4-BE49-F238E27FC236}">
                    <a16:creationId xmlns:a16="http://schemas.microsoft.com/office/drawing/2014/main" id="{0FE472A7-2357-4E3F-805A-945D7724154E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0" name="Freeform: Shape 259" title="Timeline Right Line Items">
                <a:extLst>
                  <a:ext uri="{FF2B5EF4-FFF2-40B4-BE49-F238E27FC236}">
                    <a16:creationId xmlns:a16="http://schemas.microsoft.com/office/drawing/2014/main" id="{858BF944-F799-4611-9E83-D7B1E948C690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1" name="Freeform: Shape 260" title="Timeline Right Line Items">
                <a:extLst>
                  <a:ext uri="{FF2B5EF4-FFF2-40B4-BE49-F238E27FC236}">
                    <a16:creationId xmlns:a16="http://schemas.microsoft.com/office/drawing/2014/main" id="{549F7249-E6E2-47CC-9D96-3A3917C2AC81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2" name="Freeform: Shape 261" title="Timeline Right Line Items">
                <a:extLst>
                  <a:ext uri="{FF2B5EF4-FFF2-40B4-BE49-F238E27FC236}">
                    <a16:creationId xmlns:a16="http://schemas.microsoft.com/office/drawing/2014/main" id="{CD28184A-348D-452B-ACAB-E2CB6782B3DA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3" name="Freeform: Shape 262" title="Timeline Right Line Items">
                <a:extLst>
                  <a:ext uri="{FF2B5EF4-FFF2-40B4-BE49-F238E27FC236}">
                    <a16:creationId xmlns:a16="http://schemas.microsoft.com/office/drawing/2014/main" id="{30B222E7-680E-4CEE-BD4E-110D44650216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4" name="Freeform: Shape 263" title="Timeline Right Line Items">
                <a:extLst>
                  <a:ext uri="{FF2B5EF4-FFF2-40B4-BE49-F238E27FC236}">
                    <a16:creationId xmlns:a16="http://schemas.microsoft.com/office/drawing/2014/main" id="{8C771B7E-3E29-47BE-9761-F33B056C442E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5" name="Freeform: Shape 264" title="Timeline Right Line Items">
                <a:extLst>
                  <a:ext uri="{FF2B5EF4-FFF2-40B4-BE49-F238E27FC236}">
                    <a16:creationId xmlns:a16="http://schemas.microsoft.com/office/drawing/2014/main" id="{1DEF3B88-A06F-43F2-AE9E-2F8169F4AC3A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6" name="Freeform: Shape 265" title="Timeline Right Line Items">
                <a:extLst>
                  <a:ext uri="{FF2B5EF4-FFF2-40B4-BE49-F238E27FC236}">
                    <a16:creationId xmlns:a16="http://schemas.microsoft.com/office/drawing/2014/main" id="{455691C5-3FE8-442C-BE8E-6E68918DFEB9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7" name="Freeform: Shape 266" title="Timeline Right Line Items">
                <a:extLst>
                  <a:ext uri="{FF2B5EF4-FFF2-40B4-BE49-F238E27FC236}">
                    <a16:creationId xmlns:a16="http://schemas.microsoft.com/office/drawing/2014/main" id="{09E20868-E171-489A-A559-F0CB1B5E5EC0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8" name="Freeform: Shape 267" title="Timeline Right Line Items">
                <a:extLst>
                  <a:ext uri="{FF2B5EF4-FFF2-40B4-BE49-F238E27FC236}">
                    <a16:creationId xmlns:a16="http://schemas.microsoft.com/office/drawing/2014/main" id="{369EBB81-C4C1-4F1F-A9AE-D8612DEDAC3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9" name="Freeform: Shape 268" title="Timeline Right Line Items">
                <a:extLst>
                  <a:ext uri="{FF2B5EF4-FFF2-40B4-BE49-F238E27FC236}">
                    <a16:creationId xmlns:a16="http://schemas.microsoft.com/office/drawing/2014/main" id="{76473966-3AA3-43B5-B089-2D83B7CEDA7F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0" name="Freeform: Shape 269" title="Timeline Right Line Items">
                <a:extLst>
                  <a:ext uri="{FF2B5EF4-FFF2-40B4-BE49-F238E27FC236}">
                    <a16:creationId xmlns:a16="http://schemas.microsoft.com/office/drawing/2014/main" id="{30940E11-5EDB-4F1E-A503-D2F21A37A4F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65" name="Group 164" title="Timeline Middle Line">
              <a:extLst>
                <a:ext uri="{FF2B5EF4-FFF2-40B4-BE49-F238E27FC236}">
                  <a16:creationId xmlns:a16="http://schemas.microsoft.com/office/drawing/2014/main" id="{8563696B-8DC1-49C5-8E9C-F57E73878B9C}"/>
                </a:ext>
              </a:extLst>
            </p:cNvPr>
            <p:cNvGrpSpPr/>
            <p:nvPr/>
          </p:nvGrpSpPr>
          <p:grpSpPr>
            <a:xfrm>
              <a:off x="10413621" y="3523447"/>
              <a:ext cx="1160829" cy="2239247"/>
              <a:chOff x="14164222" y="3523447"/>
              <a:chExt cx="1160829" cy="2239247"/>
            </a:xfrm>
            <a:grpFill/>
          </p:grpSpPr>
          <p:sp>
            <p:nvSpPr>
              <p:cNvPr id="188" name="Freeform: Shape 187" title="Timeline Middle Line Items">
                <a:extLst>
                  <a:ext uri="{FF2B5EF4-FFF2-40B4-BE49-F238E27FC236}">
                    <a16:creationId xmlns:a16="http://schemas.microsoft.com/office/drawing/2014/main" id="{42FBF853-9547-44DF-9031-EA0E93ACE195}"/>
                  </a:ext>
                </a:extLst>
              </p:cNvPr>
              <p:cNvSpPr/>
              <p:nvPr/>
            </p:nvSpPr>
            <p:spPr>
              <a:xfrm>
                <a:off x="14391495" y="5556668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9" name="Freeform: Shape 188" title="Timeline Middle Line Items">
                <a:extLst>
                  <a:ext uri="{FF2B5EF4-FFF2-40B4-BE49-F238E27FC236}">
                    <a16:creationId xmlns:a16="http://schemas.microsoft.com/office/drawing/2014/main" id="{A1B9ED6D-3C6D-4C7B-83AA-99BE3F8CF78B}"/>
                  </a:ext>
                </a:extLst>
              </p:cNvPr>
              <p:cNvSpPr/>
              <p:nvPr/>
            </p:nvSpPr>
            <p:spPr>
              <a:xfrm>
                <a:off x="14164222" y="4824631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0" name="Freeform: Shape 189" title="Timeline Middle Line Items">
                <a:extLst>
                  <a:ext uri="{FF2B5EF4-FFF2-40B4-BE49-F238E27FC236}">
                    <a16:creationId xmlns:a16="http://schemas.microsoft.com/office/drawing/2014/main" id="{5A61A32F-C3AB-40B2-9623-E8923B4B4D7F}"/>
                  </a:ext>
                </a:extLst>
              </p:cNvPr>
              <p:cNvSpPr/>
              <p:nvPr/>
            </p:nvSpPr>
            <p:spPr>
              <a:xfrm>
                <a:off x="1416422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1" name="Freeform: Shape 190" title="Timeline Middle Line Items">
                <a:extLst>
                  <a:ext uri="{FF2B5EF4-FFF2-40B4-BE49-F238E27FC236}">
                    <a16:creationId xmlns:a16="http://schemas.microsoft.com/office/drawing/2014/main" id="{996A3B7B-EC06-45F5-AE6A-83AB0F2ACC5E}"/>
                  </a:ext>
                </a:extLst>
              </p:cNvPr>
              <p:cNvSpPr/>
              <p:nvPr/>
            </p:nvSpPr>
            <p:spPr>
              <a:xfrm>
                <a:off x="1416422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70" name="Group 169" title="Timeline Left Items">
              <a:extLst>
                <a:ext uri="{FF2B5EF4-FFF2-40B4-BE49-F238E27FC236}">
                  <a16:creationId xmlns:a16="http://schemas.microsoft.com/office/drawing/2014/main" id="{68CE7EE1-A5B9-4BD8-965E-D29676B7DAFE}"/>
                </a:ext>
              </a:extLst>
            </p:cNvPr>
            <p:cNvGrpSpPr/>
            <p:nvPr/>
          </p:nvGrpSpPr>
          <p:grpSpPr>
            <a:xfrm>
              <a:off x="10488305" y="3523447"/>
              <a:ext cx="1030131" cy="2167138"/>
              <a:chOff x="14238906" y="3523447"/>
              <a:chExt cx="1030131" cy="2167138"/>
            </a:xfrm>
            <a:grpFill/>
          </p:grpSpPr>
          <p:sp>
            <p:nvSpPr>
              <p:cNvPr id="184" name="Freeform: Shape 183" title="Timeline Left Line Items">
                <a:extLst>
                  <a:ext uri="{FF2B5EF4-FFF2-40B4-BE49-F238E27FC236}">
                    <a16:creationId xmlns:a16="http://schemas.microsoft.com/office/drawing/2014/main" id="{BA9E3697-B957-4CBC-B0A0-3D4C8E60B5A0}"/>
                  </a:ext>
                </a:extLst>
              </p:cNvPr>
              <p:cNvSpPr/>
              <p:nvPr/>
            </p:nvSpPr>
            <p:spPr>
              <a:xfrm>
                <a:off x="14238906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5" name="Freeform: Shape 184" title="Timeline Left Line Items">
                <a:extLst>
                  <a:ext uri="{FF2B5EF4-FFF2-40B4-BE49-F238E27FC236}">
                    <a16:creationId xmlns:a16="http://schemas.microsoft.com/office/drawing/2014/main" id="{0E8FFF39-DB27-4B0D-A431-3D6BF6BFCA6B}"/>
                  </a:ext>
                </a:extLst>
              </p:cNvPr>
              <p:cNvSpPr/>
              <p:nvPr/>
            </p:nvSpPr>
            <p:spPr>
              <a:xfrm>
                <a:off x="14238906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6" name="Freeform: Shape 185" title="Timeline Left Line Items">
                <a:extLst>
                  <a:ext uri="{FF2B5EF4-FFF2-40B4-BE49-F238E27FC236}">
                    <a16:creationId xmlns:a16="http://schemas.microsoft.com/office/drawing/2014/main" id="{80C7CE95-E0D8-41B3-B12F-1662D98FB5C2}"/>
                  </a:ext>
                </a:extLst>
              </p:cNvPr>
              <p:cNvSpPr/>
              <p:nvPr/>
            </p:nvSpPr>
            <p:spPr>
              <a:xfrm>
                <a:off x="14239550" y="4824631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87" name="Freeform: Shape 186" title="Timeline Left Line Items">
                <a:extLst>
                  <a:ext uri="{FF2B5EF4-FFF2-40B4-BE49-F238E27FC236}">
                    <a16:creationId xmlns:a16="http://schemas.microsoft.com/office/drawing/2014/main" id="{CA162F4C-AD1C-4EDB-A85E-63F100A7EF71}"/>
                  </a:ext>
                </a:extLst>
              </p:cNvPr>
              <p:cNvSpPr/>
              <p:nvPr/>
            </p:nvSpPr>
            <p:spPr>
              <a:xfrm>
                <a:off x="14444932" y="5503874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171" name="Group 170" title="Timeline Right Line ">
              <a:extLst>
                <a:ext uri="{FF2B5EF4-FFF2-40B4-BE49-F238E27FC236}">
                  <a16:creationId xmlns:a16="http://schemas.microsoft.com/office/drawing/2014/main" id="{8CBF6A43-47AF-4C0B-BAA4-85D4635310B6}"/>
                </a:ext>
              </a:extLst>
            </p:cNvPr>
            <p:cNvGrpSpPr/>
            <p:nvPr/>
          </p:nvGrpSpPr>
          <p:grpSpPr>
            <a:xfrm>
              <a:off x="10338936" y="3523447"/>
              <a:ext cx="1285732" cy="2318438"/>
              <a:chOff x="14089537" y="3523447"/>
              <a:chExt cx="1285732" cy="2318438"/>
            </a:xfrm>
            <a:grpFill/>
          </p:grpSpPr>
          <p:sp>
            <p:nvSpPr>
              <p:cNvPr id="172" name="Freeform: Shape 171" title="Timeline Right Line Items">
                <a:extLst>
                  <a:ext uri="{FF2B5EF4-FFF2-40B4-BE49-F238E27FC236}">
                    <a16:creationId xmlns:a16="http://schemas.microsoft.com/office/drawing/2014/main" id="{2AA6F124-5502-4FE9-86DB-2DBE75930B87}"/>
                  </a:ext>
                </a:extLst>
              </p:cNvPr>
              <p:cNvSpPr/>
              <p:nvPr/>
            </p:nvSpPr>
            <p:spPr>
              <a:xfrm>
                <a:off x="14338700" y="5610106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3" name="Freeform: Shape 172" title="Timeline Right Line Items">
                <a:extLst>
                  <a:ext uri="{FF2B5EF4-FFF2-40B4-BE49-F238E27FC236}">
                    <a16:creationId xmlns:a16="http://schemas.microsoft.com/office/drawing/2014/main" id="{8CD87724-926B-44B0-8130-1C3251B4D259}"/>
                  </a:ext>
                </a:extLst>
              </p:cNvPr>
              <p:cNvSpPr/>
              <p:nvPr/>
            </p:nvSpPr>
            <p:spPr>
              <a:xfrm>
                <a:off x="14089537" y="4824631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4" name="Freeform: Shape 173" title="Timeline Right Line Items">
                <a:extLst>
                  <a:ext uri="{FF2B5EF4-FFF2-40B4-BE49-F238E27FC236}">
                    <a16:creationId xmlns:a16="http://schemas.microsoft.com/office/drawing/2014/main" id="{70C97999-063C-43D7-B91F-1D73548E3D3E}"/>
                  </a:ext>
                </a:extLst>
              </p:cNvPr>
              <p:cNvSpPr/>
              <p:nvPr/>
            </p:nvSpPr>
            <p:spPr>
              <a:xfrm>
                <a:off x="1408953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75" name="Freeform: Shape 174" title="Timeline Right Line Items">
                <a:extLst>
                  <a:ext uri="{FF2B5EF4-FFF2-40B4-BE49-F238E27FC236}">
                    <a16:creationId xmlns:a16="http://schemas.microsoft.com/office/drawing/2014/main" id="{6CFB0103-62BD-4C45-8669-A04EAE4BD070}"/>
                  </a:ext>
                </a:extLst>
              </p:cNvPr>
              <p:cNvSpPr/>
              <p:nvPr/>
            </p:nvSpPr>
            <p:spPr>
              <a:xfrm>
                <a:off x="1408953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Start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10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UX Design, User Stories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2263C1-A302-4F33-AE81-A0E71137B024}"/>
              </a:ext>
            </a:extLst>
          </p:cNvPr>
          <p:cNvSpPr txBox="1"/>
          <p:nvPr/>
        </p:nvSpPr>
        <p:spPr>
          <a:xfrm>
            <a:off x="197012" y="385418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Jan 20YY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4053BB-72DF-4556-924A-33D554AB6323}"/>
              </a:ext>
            </a:extLst>
          </p:cNvPr>
          <p:cNvSpPr txBox="1"/>
          <p:nvPr/>
        </p:nvSpPr>
        <p:spPr>
          <a:xfrm>
            <a:off x="0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UX Signoff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101220" y="1515501"/>
            <a:ext cx="93716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 Testing Based On Approved UX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2" y="1926768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Feb 20YY</a:t>
            </a:r>
          </a:p>
        </p:txBody>
      </p:sp>
      <p:cxnSp>
        <p:nvCxnSpPr>
          <p:cNvPr id="166" name="Straight Connector 165" title="Callout Line">
            <a:extLst>
              <a:ext uri="{FF2B5EF4-FFF2-40B4-BE49-F238E27FC236}">
                <a16:creationId xmlns:a16="http://schemas.microsoft.com/office/drawing/2014/main" id="{3EC439B1-25A8-40BB-B25C-8DB3AC72E11F}"/>
              </a:ext>
            </a:extLst>
          </p:cNvPr>
          <p:cNvCxnSpPr>
            <a:cxnSpLocks/>
          </p:cNvCxnSpPr>
          <p:nvPr/>
        </p:nvCxnSpPr>
        <p:spPr>
          <a:xfrm flipH="1">
            <a:off x="1088747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UI Design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Design Begins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BA1B78-3421-439E-96E2-9EDD3088663C}"/>
              </a:ext>
            </a:extLst>
          </p:cNvPr>
          <p:cNvSpPr txBox="1"/>
          <p:nvPr/>
        </p:nvSpPr>
        <p:spPr>
          <a:xfrm>
            <a:off x="1457130" y="3854180"/>
            <a:ext cx="82954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Apr 20YY</a:t>
            </a:r>
          </a:p>
        </p:txBody>
      </p:sp>
      <p:cxnSp>
        <p:nvCxnSpPr>
          <p:cNvPr id="176" name="Straight Connector 175" title="Callout Line">
            <a:extLst>
              <a:ext uri="{FF2B5EF4-FFF2-40B4-BE49-F238E27FC236}">
                <a16:creationId xmlns:a16="http://schemas.microsoft.com/office/drawing/2014/main" id="{D9C8800D-3C7C-4A00-BAB7-64F89450C8D2}"/>
              </a:ext>
            </a:extLst>
          </p:cNvPr>
          <p:cNvCxnSpPr>
            <a:cxnSpLocks/>
          </p:cNvCxnSpPr>
          <p:nvPr/>
        </p:nvCxnSpPr>
        <p:spPr>
          <a:xfrm flipH="1">
            <a:off x="233703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464346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Development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26122" y="4658204"/>
            <a:ext cx="979911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Development Begins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746726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Jun 20YY</a:t>
            </a:r>
          </a:p>
        </p:txBody>
      </p: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491144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Marketing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05419" y="3613412"/>
            <a:ext cx="963026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Teaser Campaign Launch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82039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Jul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71880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05691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Prototype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05691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With Focus Group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905693" y="600318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Nov 20YY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4438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5347161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Updates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B6F070-4677-4094-A222-C97516CD9276}"/>
              </a:ext>
            </a:extLst>
          </p:cNvPr>
          <p:cNvSpPr txBox="1"/>
          <p:nvPr/>
        </p:nvSpPr>
        <p:spPr>
          <a:xfrm>
            <a:off x="5347161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Prototype Updates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60D9B1-CF2F-4997-A9F7-A7FED78C4261}"/>
              </a:ext>
            </a:extLst>
          </p:cNvPr>
          <p:cNvSpPr txBox="1"/>
          <p:nvPr/>
        </p:nvSpPr>
        <p:spPr>
          <a:xfrm>
            <a:off x="5347163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Dec 20YY</a:t>
            </a:r>
          </a:p>
        </p:txBody>
      </p:sp>
      <p:cxnSp>
        <p:nvCxnSpPr>
          <p:cNvPr id="248" name="Straight Connector 247" title="Callout Line">
            <a:extLst>
              <a:ext uri="{FF2B5EF4-FFF2-40B4-BE49-F238E27FC236}">
                <a16:creationId xmlns:a16="http://schemas.microsoft.com/office/drawing/2014/main" id="{D4A908F2-B74E-47BF-A6FB-39941F24DB7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91581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172D177A-0738-4F31-9591-EE24EFC54642}"/>
              </a:ext>
            </a:extLst>
          </p:cNvPr>
          <p:cNvSpPr txBox="1"/>
          <p:nvPr/>
        </p:nvSpPr>
        <p:spPr>
          <a:xfrm>
            <a:off x="669225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QA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DE5BCE-4797-4888-9467-25402A811F7D}"/>
              </a:ext>
            </a:extLst>
          </p:cNvPr>
          <p:cNvSpPr txBox="1"/>
          <p:nvPr/>
        </p:nvSpPr>
        <p:spPr>
          <a:xfrm>
            <a:off x="669225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Quality Assurance Begins To Check Code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9E586E-6B4E-4BA8-B53F-FAD234A586F9}"/>
              </a:ext>
            </a:extLst>
          </p:cNvPr>
          <p:cNvSpPr txBox="1"/>
          <p:nvPr/>
        </p:nvSpPr>
        <p:spPr>
          <a:xfrm>
            <a:off x="6692254" y="250794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Mar 20YY</a:t>
            </a:r>
          </a:p>
        </p:txBody>
      </p:sp>
      <p:cxnSp>
        <p:nvCxnSpPr>
          <p:cNvPr id="224" name="Straight Connector 223" title="Callout Line">
            <a:extLst>
              <a:ext uri="{FF2B5EF4-FFF2-40B4-BE49-F238E27FC236}">
                <a16:creationId xmlns:a16="http://schemas.microsoft.com/office/drawing/2014/main" id="{5B29C4E0-BE50-4F67-8A7A-3F93162460ED}"/>
              </a:ext>
            </a:extLst>
          </p:cNvPr>
          <p:cNvCxnSpPr>
            <a:cxnSpLocks/>
          </p:cNvCxnSpPr>
          <p:nvPr/>
        </p:nvCxnSpPr>
        <p:spPr>
          <a:xfrm rot="18900000" flipH="1">
            <a:off x="736838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Advertising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Advertising Campaign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60239" y="385418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Apr 20YY</a:t>
            </a:r>
          </a:p>
        </p:txBody>
      </p:sp>
      <p:cxnSp>
        <p:nvCxnSpPr>
          <p:cNvPr id="192" name="Straight Connector 191" title="Callout Line">
            <a:extLst>
              <a:ext uri="{FF2B5EF4-FFF2-40B4-BE49-F238E27FC236}">
                <a16:creationId xmlns:a16="http://schemas.microsoft.com/office/drawing/2014/main" id="{E63473ED-6199-4940-967D-5F3E5B8C4395}"/>
              </a:ext>
            </a:extLst>
          </p:cNvPr>
          <p:cNvCxnSpPr>
            <a:cxnSpLocks/>
          </p:cNvCxnSpPr>
          <p:nvPr/>
        </p:nvCxnSpPr>
        <p:spPr>
          <a:xfrm flipH="1">
            <a:off x="755197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7967129" y="4447378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Launch Process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967129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See Launch Checklist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3CD6E3B-B3F1-4415-8962-3B8A5CAA671F}"/>
              </a:ext>
            </a:extLst>
          </p:cNvPr>
          <p:cNvSpPr txBox="1"/>
          <p:nvPr/>
        </p:nvSpPr>
        <p:spPr>
          <a:xfrm>
            <a:off x="7967131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Jun 20YY</a:t>
            </a:r>
          </a:p>
        </p:txBody>
      </p:sp>
      <p:cxnSp>
        <p:nvCxnSpPr>
          <p:cNvPr id="252" name="Straight Connector 251" title="Callout Line">
            <a:extLst>
              <a:ext uri="{FF2B5EF4-FFF2-40B4-BE49-F238E27FC236}">
                <a16:creationId xmlns:a16="http://schemas.microsoft.com/office/drawing/2014/main" id="{CED45FC4-0820-4E61-ADE3-B4D37AD7D6E0}"/>
              </a:ext>
            </a:extLst>
          </p:cNvPr>
          <p:cNvCxnSpPr>
            <a:cxnSpLocks/>
          </p:cNvCxnSpPr>
          <p:nvPr/>
        </p:nvCxnSpPr>
        <p:spPr>
          <a:xfrm rot="2700000" flipH="1">
            <a:off x="8711549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3D8B060-AD54-4BF2-813D-48DD4296B485}"/>
              </a:ext>
            </a:extLst>
          </p:cNvPr>
          <p:cNvSpPr txBox="1"/>
          <p:nvPr/>
        </p:nvSpPr>
        <p:spPr>
          <a:xfrm>
            <a:off x="7790879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Soft Launch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AE6684-6FC8-4C9D-A96D-0C0404FDB3CD}"/>
              </a:ext>
            </a:extLst>
          </p:cNvPr>
          <p:cNvSpPr txBox="1"/>
          <p:nvPr/>
        </p:nvSpPr>
        <p:spPr>
          <a:xfrm>
            <a:off x="7790879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Soft Launch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Kickoff</a:t>
            </a:r>
            <a:endParaRPr lang="en-Z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EB2BDE-089B-4109-8B2D-666AB224C8D7}"/>
              </a:ext>
            </a:extLst>
          </p:cNvPr>
          <p:cNvSpPr txBox="1"/>
          <p:nvPr/>
        </p:nvSpPr>
        <p:spPr>
          <a:xfrm>
            <a:off x="7790881" y="175626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Aug 20YY</a:t>
            </a:r>
          </a:p>
        </p:txBody>
      </p:sp>
      <p:cxnSp>
        <p:nvCxnSpPr>
          <p:cNvPr id="208" name="Straight Connector 207" title="Callout Line">
            <a:extLst>
              <a:ext uri="{FF2B5EF4-FFF2-40B4-BE49-F238E27FC236}">
                <a16:creationId xmlns:a16="http://schemas.microsoft.com/office/drawing/2014/main" id="{C11D87FB-02C9-4CE1-8A03-3B8ACBB6FA67}"/>
              </a:ext>
            </a:extLst>
          </p:cNvPr>
          <p:cNvCxnSpPr>
            <a:cxnSpLocks/>
          </p:cNvCxnSpPr>
          <p:nvPr/>
        </p:nvCxnSpPr>
        <p:spPr>
          <a:xfrm flipH="1">
            <a:off x="8879626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B010C72-2035-48FC-BFA8-0756D6B576D8}"/>
              </a:ext>
            </a:extLst>
          </p:cNvPr>
          <p:cNvSpPr txBox="1"/>
          <p:nvPr/>
        </p:nvSpPr>
        <p:spPr>
          <a:xfrm>
            <a:off x="9162508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Last Checks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9E7D88-B381-4D6D-95AC-7140782801C2}"/>
              </a:ext>
            </a:extLst>
          </p:cNvPr>
          <p:cNvSpPr txBox="1"/>
          <p:nvPr/>
        </p:nvSpPr>
        <p:spPr>
          <a:xfrm>
            <a:off x="9162508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Last Checks before launch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2D855BF-9935-4ADA-A305-5E12867C884E}"/>
              </a:ext>
            </a:extLst>
          </p:cNvPr>
          <p:cNvSpPr txBox="1"/>
          <p:nvPr/>
        </p:nvSpPr>
        <p:spPr>
          <a:xfrm>
            <a:off x="9162510" y="600318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Nov 20YY</a:t>
            </a:r>
          </a:p>
        </p:txBody>
      </p:sp>
      <p:cxnSp>
        <p:nvCxnSpPr>
          <p:cNvPr id="413" name="Straight Connector 412" title="Callout Line">
            <a:extLst>
              <a:ext uri="{FF2B5EF4-FFF2-40B4-BE49-F238E27FC236}">
                <a16:creationId xmlns:a16="http://schemas.microsoft.com/office/drawing/2014/main" id="{6FC91B71-97AA-4CCD-830E-03C27DE797EF}"/>
              </a:ext>
            </a:extLst>
          </p:cNvPr>
          <p:cNvCxnSpPr>
            <a:cxnSpLocks/>
          </p:cNvCxnSpPr>
          <p:nvPr/>
        </p:nvCxnSpPr>
        <p:spPr>
          <a:xfrm flipH="1">
            <a:off x="10251255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10545585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Launch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C210FF-8A72-490D-8835-4B82BA014F72}"/>
              </a:ext>
            </a:extLst>
          </p:cNvPr>
          <p:cNvSpPr txBox="1"/>
          <p:nvPr/>
        </p:nvSpPr>
        <p:spPr>
          <a:xfrm>
            <a:off x="10545585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Product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Launches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185159E-F470-4ACA-B5ED-102547BE0D3C}"/>
              </a:ext>
            </a:extLst>
          </p:cNvPr>
          <p:cNvSpPr txBox="1"/>
          <p:nvPr/>
        </p:nvSpPr>
        <p:spPr>
          <a:xfrm>
            <a:off x="10545587" y="506055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Dec 20YY</a:t>
            </a:r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 rot="2700000" flipH="1">
            <a:off x="11290005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 descr="Sample Timeline&#10;">
            <a:extLst>
              <a:ext uri="{FF2B5EF4-FFF2-40B4-BE49-F238E27FC236}">
                <a16:creationId xmlns:a16="http://schemas.microsoft.com/office/drawing/2014/main" id="{C6818716-8C59-4585-BC25-5B87A69C9FC5}"/>
              </a:ext>
            </a:extLst>
          </p:cNvPr>
          <p:cNvGrpSpPr/>
          <p:nvPr/>
        </p:nvGrpSpPr>
        <p:grpSpPr>
          <a:xfrm>
            <a:off x="1255431" y="1296254"/>
            <a:ext cx="10319019" cy="4545631"/>
            <a:chOff x="1255431" y="1296254"/>
            <a:chExt cx="10319019" cy="4545631"/>
          </a:xfrm>
        </p:grpSpPr>
        <p:sp>
          <p:nvSpPr>
            <p:cNvPr id="4" name="Freeform: Shape 3" title="Timeline Middle Line Items">
              <a:extLst>
                <a:ext uri="{FF2B5EF4-FFF2-40B4-BE49-F238E27FC236}">
                  <a16:creationId xmlns:a16="http://schemas.microsoft.com/office/drawing/2014/main" id="{66239BCE-6263-4476-8F98-40142E776E6F}"/>
                </a:ext>
              </a:extLst>
            </p:cNvPr>
            <p:cNvSpPr/>
            <p:nvPr/>
          </p:nvSpPr>
          <p:spPr>
            <a:xfrm>
              <a:off x="1041604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 title="Timeline Middle Line Items">
              <a:extLst>
                <a:ext uri="{FF2B5EF4-FFF2-40B4-BE49-F238E27FC236}">
                  <a16:creationId xmlns:a16="http://schemas.microsoft.com/office/drawing/2014/main" id="{2D0D35E0-E6C8-4163-9A22-5AD6102FF3B5}"/>
                </a:ext>
              </a:extLst>
            </p:cNvPr>
            <p:cNvSpPr/>
            <p:nvPr/>
          </p:nvSpPr>
          <p:spPr>
            <a:xfrm>
              <a:off x="10416048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 title="Timeline Middle Line Items">
              <a:extLst>
                <a:ext uri="{FF2B5EF4-FFF2-40B4-BE49-F238E27FC236}">
                  <a16:creationId xmlns:a16="http://schemas.microsoft.com/office/drawing/2014/main" id="{27ED39AC-DBDF-405E-A236-CA95CF7FA56C}"/>
                </a:ext>
              </a:extLst>
            </p:cNvPr>
            <p:cNvSpPr/>
            <p:nvPr/>
          </p:nvSpPr>
          <p:spPr>
            <a:xfrm>
              <a:off x="10221611" y="1556541"/>
              <a:ext cx="231779" cy="676023"/>
            </a:xfrm>
            <a:custGeom>
              <a:avLst/>
              <a:gdLst>
                <a:gd name="connsiteX0" fmla="*/ 197702 w 231779"/>
                <a:gd name="connsiteY0" fmla="*/ 672849 h 676023"/>
                <a:gd name="connsiteX1" fmla="*/ 197702 w 231779"/>
                <a:gd name="connsiteY1" fmla="*/ 473905 h 676023"/>
                <a:gd name="connsiteX2" fmla="*/ 3264 w 231779"/>
                <a:gd name="connsiteY2" fmla="*/ 27086 h 676023"/>
                <a:gd name="connsiteX3" fmla="*/ 25154 w 231779"/>
                <a:gd name="connsiteY3" fmla="*/ 3264 h 676023"/>
                <a:gd name="connsiteX4" fmla="*/ 229893 w 231779"/>
                <a:gd name="connsiteY4" fmla="*/ 473905 h 676023"/>
                <a:gd name="connsiteX5" fmla="*/ 229893 w 231779"/>
                <a:gd name="connsiteY5" fmla="*/ 672849 h 676023"/>
                <a:gd name="connsiteX6" fmla="*/ 197702 w 231779"/>
                <a:gd name="connsiteY6" fmla="*/ 672849 h 67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76023">
                  <a:moveTo>
                    <a:pt x="197702" y="672849"/>
                  </a:moveTo>
                  <a:lnTo>
                    <a:pt x="197702" y="473905"/>
                  </a:lnTo>
                  <a:cubicBezTo>
                    <a:pt x="197702" y="305221"/>
                    <a:pt x="126880" y="142332"/>
                    <a:pt x="3264" y="27086"/>
                  </a:cubicBezTo>
                  <a:lnTo>
                    <a:pt x="25154" y="3264"/>
                  </a:lnTo>
                  <a:cubicBezTo>
                    <a:pt x="155208" y="124304"/>
                    <a:pt x="229893" y="296207"/>
                    <a:pt x="229893" y="473905"/>
                  </a:cubicBezTo>
                  <a:lnTo>
                    <a:pt x="229893" y="672849"/>
                  </a:lnTo>
                  <a:lnTo>
                    <a:pt x="197702" y="67284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" name="Freeform: Shape 6" title="Timeline Middle Line Items">
              <a:extLst>
                <a:ext uri="{FF2B5EF4-FFF2-40B4-BE49-F238E27FC236}">
                  <a16:creationId xmlns:a16="http://schemas.microsoft.com/office/drawing/2014/main" id="{6EADD98D-2FB1-4B48-9743-9643ABCF6285}"/>
                </a:ext>
              </a:extLst>
            </p:cNvPr>
            <p:cNvSpPr/>
            <p:nvPr/>
          </p:nvSpPr>
          <p:spPr>
            <a:xfrm>
              <a:off x="9366603" y="1383995"/>
              <a:ext cx="882049" cy="199588"/>
            </a:xfrm>
            <a:custGeom>
              <a:avLst/>
              <a:gdLst>
                <a:gd name="connsiteX0" fmla="*/ 25154 w 882049"/>
                <a:gd name="connsiteY0" fmla="*/ 200276 h 199587"/>
                <a:gd name="connsiteX1" fmla="*/ 3264 w 882049"/>
                <a:gd name="connsiteY1" fmla="*/ 176455 h 199587"/>
                <a:gd name="connsiteX2" fmla="*/ 442357 w 882049"/>
                <a:gd name="connsiteY2" fmla="*/ 3264 h 199587"/>
                <a:gd name="connsiteX3" fmla="*/ 880162 w 882049"/>
                <a:gd name="connsiteY3" fmla="*/ 175167 h 199587"/>
                <a:gd name="connsiteX4" fmla="*/ 858272 w 882049"/>
                <a:gd name="connsiteY4" fmla="*/ 198989 h 199587"/>
                <a:gd name="connsiteX5" fmla="*/ 442357 w 882049"/>
                <a:gd name="connsiteY5" fmla="*/ 35456 h 199587"/>
                <a:gd name="connsiteX6" fmla="*/ 25154 w 882049"/>
                <a:gd name="connsiteY6" fmla="*/ 200276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0276"/>
                  </a:moveTo>
                  <a:lnTo>
                    <a:pt x="3264" y="176455"/>
                  </a:lnTo>
                  <a:cubicBezTo>
                    <a:pt x="123016" y="64428"/>
                    <a:pt x="278823" y="3264"/>
                    <a:pt x="442357" y="3264"/>
                  </a:cubicBezTo>
                  <a:cubicBezTo>
                    <a:pt x="605247" y="3264"/>
                    <a:pt x="761054" y="64428"/>
                    <a:pt x="880162" y="175167"/>
                  </a:cubicBezTo>
                  <a:lnTo>
                    <a:pt x="858272" y="198989"/>
                  </a:lnTo>
                  <a:cubicBezTo>
                    <a:pt x="744958" y="93400"/>
                    <a:pt x="596876" y="35456"/>
                    <a:pt x="442357" y="35456"/>
                  </a:cubicBezTo>
                  <a:cubicBezTo>
                    <a:pt x="286550" y="35456"/>
                    <a:pt x="138469" y="94044"/>
                    <a:pt x="25154" y="200276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 title="Timeline Middle Line Items">
              <a:extLst>
                <a:ext uri="{FF2B5EF4-FFF2-40B4-BE49-F238E27FC236}">
                  <a16:creationId xmlns:a16="http://schemas.microsoft.com/office/drawing/2014/main" id="{C3FE0837-3582-4542-9FAF-39D3D451A5C5}"/>
                </a:ext>
              </a:extLst>
            </p:cNvPr>
            <p:cNvSpPr/>
            <p:nvPr/>
          </p:nvSpPr>
          <p:spPr>
            <a:xfrm>
              <a:off x="9162508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162508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162508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8957770" y="4824631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075076" y="5490353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8905619" y="4824631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087823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087823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6" name="Freeform: Shape 95" title="Timeline Left Line Items">
              <a:extLst>
                <a:ext uri="{FF2B5EF4-FFF2-40B4-BE49-F238E27FC236}">
                  <a16:creationId xmlns:a16="http://schemas.microsoft.com/office/drawing/2014/main" id="{FB6CF8E4-F927-4BF2-8CFC-5EFED3CFB0BC}"/>
                </a:ext>
              </a:extLst>
            </p:cNvPr>
            <p:cNvSpPr/>
            <p:nvPr/>
          </p:nvSpPr>
          <p:spPr>
            <a:xfrm>
              <a:off x="9087823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7" name="Freeform: Shape 96" title="Timeline Left Line Items">
              <a:extLst>
                <a:ext uri="{FF2B5EF4-FFF2-40B4-BE49-F238E27FC236}">
                  <a16:creationId xmlns:a16="http://schemas.microsoft.com/office/drawing/2014/main" id="{3305D4BD-6EF8-4C6C-B125-077F0D2CF2CD}"/>
                </a:ext>
              </a:extLst>
            </p:cNvPr>
            <p:cNvSpPr/>
            <p:nvPr/>
          </p:nvSpPr>
          <p:spPr>
            <a:xfrm>
              <a:off x="9087823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8" name="Freeform: Shape 97" title="Timeline Left Line Items">
              <a:extLst>
                <a:ext uri="{FF2B5EF4-FFF2-40B4-BE49-F238E27FC236}">
                  <a16:creationId xmlns:a16="http://schemas.microsoft.com/office/drawing/2014/main" id="{16D5F6ED-8FA8-451F-983B-941F50B8DC85}"/>
                </a:ext>
              </a:extLst>
            </p:cNvPr>
            <p:cNvSpPr/>
            <p:nvPr/>
          </p:nvSpPr>
          <p:spPr>
            <a:xfrm>
              <a:off x="9087823" y="1505035"/>
              <a:ext cx="251094" cy="727530"/>
            </a:xfrm>
            <a:custGeom>
              <a:avLst/>
              <a:gdLst>
                <a:gd name="connsiteX0" fmla="*/ 35456 w 251094"/>
                <a:gd name="connsiteY0" fmla="*/ 724355 h 727529"/>
                <a:gd name="connsiteX1" fmla="*/ 3264 w 251094"/>
                <a:gd name="connsiteY1" fmla="*/ 724355 h 727529"/>
                <a:gd name="connsiteX2" fmla="*/ 3264 w 251094"/>
                <a:gd name="connsiteY2" fmla="*/ 525411 h 727529"/>
                <a:gd name="connsiteX3" fmla="*/ 228605 w 251094"/>
                <a:gd name="connsiteY3" fmla="*/ 3264 h 727529"/>
                <a:gd name="connsiteX4" fmla="*/ 250495 w 251094"/>
                <a:gd name="connsiteY4" fmla="*/ 26442 h 727529"/>
                <a:gd name="connsiteX5" fmla="*/ 34812 w 251094"/>
                <a:gd name="connsiteY5" fmla="*/ 525411 h 727529"/>
                <a:gd name="connsiteX6" fmla="*/ 34812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35456" y="724355"/>
                  </a:moveTo>
                  <a:lnTo>
                    <a:pt x="3264" y="724355"/>
                  </a:lnTo>
                  <a:lnTo>
                    <a:pt x="3264" y="525411"/>
                  </a:lnTo>
                  <a:cubicBezTo>
                    <a:pt x="3264" y="325824"/>
                    <a:pt x="83099" y="140400"/>
                    <a:pt x="228605" y="3264"/>
                  </a:cubicBezTo>
                  <a:lnTo>
                    <a:pt x="250495" y="26442"/>
                  </a:lnTo>
                  <a:cubicBezTo>
                    <a:pt x="111428" y="157140"/>
                    <a:pt x="34812" y="334837"/>
                    <a:pt x="34812" y="525411"/>
                  </a:cubicBezTo>
                  <a:lnTo>
                    <a:pt x="34812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7" name="Freeform: Shape 116" title="Timeline Right Line Items">
              <a:extLst>
                <a:ext uri="{FF2B5EF4-FFF2-40B4-BE49-F238E27FC236}">
                  <a16:creationId xmlns:a16="http://schemas.microsoft.com/office/drawing/2014/main" id="{1A1CB1A1-8ADB-4319-A03F-104CDA8E2F60}"/>
                </a:ext>
              </a:extLst>
            </p:cNvPr>
            <p:cNvSpPr/>
            <p:nvPr/>
          </p:nvSpPr>
          <p:spPr>
            <a:xfrm>
              <a:off x="9237836" y="1610623"/>
              <a:ext cx="206026" cy="618078"/>
            </a:xfrm>
            <a:custGeom>
              <a:avLst/>
              <a:gdLst>
                <a:gd name="connsiteX0" fmla="*/ 35456 w 206026"/>
                <a:gd name="connsiteY0" fmla="*/ 618767 h 618078"/>
                <a:gd name="connsiteX1" fmla="*/ 3264 w 206026"/>
                <a:gd name="connsiteY1" fmla="*/ 618767 h 618078"/>
                <a:gd name="connsiteX2" fmla="*/ 3264 w 206026"/>
                <a:gd name="connsiteY2" fmla="*/ 419823 h 618078"/>
                <a:gd name="connsiteX3" fmla="*/ 184824 w 206026"/>
                <a:gd name="connsiteY3" fmla="*/ 3264 h 618078"/>
                <a:gd name="connsiteX4" fmla="*/ 206715 w 206026"/>
                <a:gd name="connsiteY4" fmla="*/ 27086 h 618078"/>
                <a:gd name="connsiteX5" fmla="*/ 35456 w 206026"/>
                <a:gd name="connsiteY5" fmla="*/ 419823 h 618078"/>
                <a:gd name="connsiteX6" fmla="*/ 35456 w 206026"/>
                <a:gd name="connsiteY6" fmla="*/ 618767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8767"/>
                  </a:moveTo>
                  <a:lnTo>
                    <a:pt x="3264" y="618767"/>
                  </a:lnTo>
                  <a:lnTo>
                    <a:pt x="3264" y="419823"/>
                  </a:lnTo>
                  <a:cubicBezTo>
                    <a:pt x="3264" y="262084"/>
                    <a:pt x="69578" y="110784"/>
                    <a:pt x="184824" y="3264"/>
                  </a:cubicBezTo>
                  <a:lnTo>
                    <a:pt x="206715" y="27086"/>
                  </a:lnTo>
                  <a:cubicBezTo>
                    <a:pt x="97907" y="128167"/>
                    <a:pt x="35456" y="271098"/>
                    <a:pt x="35456" y="419823"/>
                  </a:cubicBezTo>
                  <a:lnTo>
                    <a:pt x="35456" y="618767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8" name="Freeform: Shape 117" title="Timeline Right Line Items">
              <a:extLst>
                <a:ext uri="{FF2B5EF4-FFF2-40B4-BE49-F238E27FC236}">
                  <a16:creationId xmlns:a16="http://schemas.microsoft.com/office/drawing/2014/main" id="{B045F4E9-A571-44DC-9DEE-0D128F518410}"/>
                </a:ext>
              </a:extLst>
            </p:cNvPr>
            <p:cNvSpPr/>
            <p:nvPr/>
          </p:nvSpPr>
          <p:spPr>
            <a:xfrm>
              <a:off x="9237836" y="2226126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9" name="Freeform: Shape 118" title="Timeline Right Line Items">
              <a:extLst>
                <a:ext uri="{FF2B5EF4-FFF2-40B4-BE49-F238E27FC236}">
                  <a16:creationId xmlns:a16="http://schemas.microsoft.com/office/drawing/2014/main" id="{416A227A-F0D9-4088-B57C-C4E793134E0A}"/>
                </a:ext>
              </a:extLst>
            </p:cNvPr>
            <p:cNvSpPr/>
            <p:nvPr/>
          </p:nvSpPr>
          <p:spPr>
            <a:xfrm>
              <a:off x="9237836" y="2873821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23783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23783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011207" y="4824631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7968843" y="5596586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8AE6B0-DE7C-4448-B588-DA673D4D7F88}"/>
                </a:ext>
              </a:extLst>
            </p:cNvPr>
            <p:cNvGrpSpPr/>
            <p:nvPr/>
          </p:nvGrpSpPr>
          <p:grpSpPr>
            <a:xfrm>
              <a:off x="1255431" y="1296254"/>
              <a:ext cx="6847974" cy="4545631"/>
              <a:chOff x="1255431" y="1296254"/>
              <a:chExt cx="6847974" cy="4545631"/>
            </a:xfrm>
          </p:grpSpPr>
          <p:sp>
            <p:nvSpPr>
              <p:cNvPr id="18" name="Freeform: Shape 17" title="Timeline Middle Line Items">
                <a:extLst>
                  <a:ext uri="{FF2B5EF4-FFF2-40B4-BE49-F238E27FC236}">
                    <a16:creationId xmlns:a16="http://schemas.microsoft.com/office/drawing/2014/main" id="{A94B1E9F-F18C-47FC-857F-82CC92B5888D}"/>
                  </a:ext>
                </a:extLst>
              </p:cNvPr>
              <p:cNvSpPr/>
              <p:nvPr/>
            </p:nvSpPr>
            <p:spPr>
              <a:xfrm>
                <a:off x="7809817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9" name="Freeform: Shape 18" title="Timeline Middle Line Items">
                <a:extLst>
                  <a:ext uri="{FF2B5EF4-FFF2-40B4-BE49-F238E27FC236}">
                    <a16:creationId xmlns:a16="http://schemas.microsoft.com/office/drawing/2014/main" id="{BEF5D178-7A70-43AD-9B2F-91BD9B1E405E}"/>
                  </a:ext>
                </a:extLst>
              </p:cNvPr>
              <p:cNvSpPr/>
              <p:nvPr/>
            </p:nvSpPr>
            <p:spPr>
              <a:xfrm>
                <a:off x="7809817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0" name="Freeform: Shape 19" title="Timeline Middle Line Items">
                <a:extLst>
                  <a:ext uri="{FF2B5EF4-FFF2-40B4-BE49-F238E27FC236}">
                    <a16:creationId xmlns:a16="http://schemas.microsoft.com/office/drawing/2014/main" id="{96A4A977-ACA4-4719-BDAA-8FE7A8E4BE47}"/>
                  </a:ext>
                </a:extLst>
              </p:cNvPr>
              <p:cNvSpPr/>
              <p:nvPr/>
            </p:nvSpPr>
            <p:spPr>
              <a:xfrm>
                <a:off x="7616024" y="1557185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1" name="Freeform: Shape 20" title="Timeline Middle Line Items">
                <a:extLst>
                  <a:ext uri="{FF2B5EF4-FFF2-40B4-BE49-F238E27FC236}">
                    <a16:creationId xmlns:a16="http://schemas.microsoft.com/office/drawing/2014/main" id="{46EAD442-3D14-4528-8889-5F228F201636}"/>
                  </a:ext>
                </a:extLst>
              </p:cNvPr>
              <p:cNvSpPr/>
              <p:nvPr/>
            </p:nvSpPr>
            <p:spPr>
              <a:xfrm>
                <a:off x="6758440" y="1384638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2" name="Freeform: Shape 21" title="Timeline Middle Line Items">
                <a:extLst>
                  <a:ext uri="{FF2B5EF4-FFF2-40B4-BE49-F238E27FC236}">
                    <a16:creationId xmlns:a16="http://schemas.microsoft.com/office/drawing/2014/main" id="{6F9CC81B-5F92-4D6B-883D-62A4BD4F859B}"/>
                  </a:ext>
                </a:extLst>
              </p:cNvPr>
              <p:cNvSpPr/>
              <p:nvPr/>
            </p:nvSpPr>
            <p:spPr>
              <a:xfrm>
                <a:off x="6556277" y="1559761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3" name="Freeform: Shape 22" title="Timeline Middle Line Items">
                <a:extLst>
                  <a:ext uri="{FF2B5EF4-FFF2-40B4-BE49-F238E27FC236}">
                    <a16:creationId xmlns:a16="http://schemas.microsoft.com/office/drawing/2014/main" id="{30DFC1FA-1403-4A8E-BE1C-BC48E30B851B}"/>
                  </a:ext>
                </a:extLst>
              </p:cNvPr>
              <p:cNvSpPr/>
              <p:nvPr/>
            </p:nvSpPr>
            <p:spPr>
              <a:xfrm>
                <a:off x="6556277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4" name="Freeform: Shape 23" title="Timeline Middle Line Items">
                <a:extLst>
                  <a:ext uri="{FF2B5EF4-FFF2-40B4-BE49-F238E27FC236}">
                    <a16:creationId xmlns:a16="http://schemas.microsoft.com/office/drawing/2014/main" id="{6174F759-0EC5-4829-9775-028C44D012C5}"/>
                  </a:ext>
                </a:extLst>
              </p:cNvPr>
              <p:cNvSpPr/>
              <p:nvPr/>
            </p:nvSpPr>
            <p:spPr>
              <a:xfrm>
                <a:off x="6556277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5" name="Freeform: Shape 24" title="Timeline Middle Line Items">
                <a:extLst>
                  <a:ext uri="{FF2B5EF4-FFF2-40B4-BE49-F238E27FC236}">
                    <a16:creationId xmlns:a16="http://schemas.microsoft.com/office/drawing/2014/main" id="{BABE125B-4C54-4236-87A6-307451C685C3}"/>
                  </a:ext>
                </a:extLst>
              </p:cNvPr>
              <p:cNvSpPr/>
              <p:nvPr/>
            </p:nvSpPr>
            <p:spPr>
              <a:xfrm>
                <a:off x="655627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6" name="Freeform: Shape 25" title="Timeline Middle Line Items">
                <a:extLst>
                  <a:ext uri="{FF2B5EF4-FFF2-40B4-BE49-F238E27FC236}">
                    <a16:creationId xmlns:a16="http://schemas.microsoft.com/office/drawing/2014/main" id="{0F3909E3-0C93-4327-A575-64EEBAF2C002}"/>
                  </a:ext>
                </a:extLst>
              </p:cNvPr>
              <p:cNvSpPr/>
              <p:nvPr/>
            </p:nvSpPr>
            <p:spPr>
              <a:xfrm>
                <a:off x="655627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" name="Freeform: Shape 26" title="Timeline Middle Line Items">
                <a:extLst>
                  <a:ext uri="{FF2B5EF4-FFF2-40B4-BE49-F238E27FC236}">
                    <a16:creationId xmlns:a16="http://schemas.microsoft.com/office/drawing/2014/main" id="{2C48517D-96AF-436C-A4B7-4A5A9F1CEFF1}"/>
                  </a:ext>
                </a:extLst>
              </p:cNvPr>
              <p:cNvSpPr/>
              <p:nvPr/>
            </p:nvSpPr>
            <p:spPr>
              <a:xfrm>
                <a:off x="6338018" y="4824631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6" name="Freeform: Shape 85" title="Timeline Left Line Items">
                <a:extLst>
                  <a:ext uri="{FF2B5EF4-FFF2-40B4-BE49-F238E27FC236}">
                    <a16:creationId xmlns:a16="http://schemas.microsoft.com/office/drawing/2014/main" id="{E9E63F96-8C8A-4843-AFC7-C62ED5E22DA0}"/>
                  </a:ext>
                </a:extLst>
              </p:cNvPr>
              <p:cNvSpPr/>
              <p:nvPr/>
            </p:nvSpPr>
            <p:spPr>
              <a:xfrm>
                <a:off x="7668818" y="1505035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7" name="Freeform: Shape 86" title="Timeline Left Line Items">
                <a:extLst>
                  <a:ext uri="{FF2B5EF4-FFF2-40B4-BE49-F238E27FC236}">
                    <a16:creationId xmlns:a16="http://schemas.microsoft.com/office/drawing/2014/main" id="{737DABA7-F960-43A0-BC5C-796AA693E70C}"/>
                  </a:ext>
                </a:extLst>
              </p:cNvPr>
              <p:cNvSpPr/>
              <p:nvPr/>
            </p:nvSpPr>
            <p:spPr>
              <a:xfrm>
                <a:off x="7884502" y="2226126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8" name="Freeform: Shape 87" title="Timeline Left Line Items">
                <a:extLst>
                  <a:ext uri="{FF2B5EF4-FFF2-40B4-BE49-F238E27FC236}">
                    <a16:creationId xmlns:a16="http://schemas.microsoft.com/office/drawing/2014/main" id="{55780613-65B7-4C07-9732-3771FA7200B3}"/>
                  </a:ext>
                </a:extLst>
              </p:cNvPr>
              <p:cNvSpPr/>
              <p:nvPr/>
            </p:nvSpPr>
            <p:spPr>
              <a:xfrm>
                <a:off x="7884502" y="2873821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89" name="Freeform: Shape 88" title="Timeline Left Line Items">
                <a:extLst>
                  <a:ext uri="{FF2B5EF4-FFF2-40B4-BE49-F238E27FC236}">
                    <a16:creationId xmlns:a16="http://schemas.microsoft.com/office/drawing/2014/main" id="{EDEC62D3-EF7E-4237-B3BC-730CE6469630}"/>
                  </a:ext>
                </a:extLst>
              </p:cNvPr>
              <p:cNvSpPr/>
              <p:nvPr/>
            </p:nvSpPr>
            <p:spPr>
              <a:xfrm>
                <a:off x="788450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90" name="Freeform: Shape 89" title="Timeline Left Line Items">
                <a:extLst>
                  <a:ext uri="{FF2B5EF4-FFF2-40B4-BE49-F238E27FC236}">
                    <a16:creationId xmlns:a16="http://schemas.microsoft.com/office/drawing/2014/main" id="{43D83AD0-2222-4079-88B6-71419DAE8EB7}"/>
                  </a:ext>
                </a:extLst>
              </p:cNvPr>
              <p:cNvSpPr/>
              <p:nvPr/>
            </p:nvSpPr>
            <p:spPr>
              <a:xfrm>
                <a:off x="788450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91" name="Freeform: Shape 90" title="Timeline Left Line Items">
                <a:extLst>
                  <a:ext uri="{FF2B5EF4-FFF2-40B4-BE49-F238E27FC236}">
                    <a16:creationId xmlns:a16="http://schemas.microsoft.com/office/drawing/2014/main" id="{BF00CB6A-C0D8-4DAD-A212-D5921DC26D73}"/>
                  </a:ext>
                </a:extLst>
              </p:cNvPr>
              <p:cNvSpPr/>
              <p:nvPr/>
            </p:nvSpPr>
            <p:spPr>
              <a:xfrm>
                <a:off x="7884502" y="4824631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solidFill>
                <a:schemeClr val="accent1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4" name="Freeform: Shape 123" title="Timeline Right Line Items">
                <a:extLst>
                  <a:ext uri="{FF2B5EF4-FFF2-40B4-BE49-F238E27FC236}">
                    <a16:creationId xmlns:a16="http://schemas.microsoft.com/office/drawing/2014/main" id="{44653F96-4B42-448A-8926-DD243EDC43AB}"/>
                  </a:ext>
                </a:extLst>
              </p:cNvPr>
              <p:cNvSpPr/>
              <p:nvPr/>
            </p:nvSpPr>
            <p:spPr>
              <a:xfrm>
                <a:off x="7734489" y="4824631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5" name="Freeform: Shape 124" title="Timeline Right Line Items">
                <a:extLst>
                  <a:ext uri="{FF2B5EF4-FFF2-40B4-BE49-F238E27FC236}">
                    <a16:creationId xmlns:a16="http://schemas.microsoft.com/office/drawing/2014/main" id="{86063E08-AE98-4D73-8EF3-9AA78FE74A03}"/>
                  </a:ext>
                </a:extLst>
              </p:cNvPr>
              <p:cNvSpPr/>
              <p:nvPr/>
            </p:nvSpPr>
            <p:spPr>
              <a:xfrm>
                <a:off x="7734489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26" name="Freeform: Shape 125" title="Timeline Right Line Items">
                <a:extLst>
                  <a:ext uri="{FF2B5EF4-FFF2-40B4-BE49-F238E27FC236}">
                    <a16:creationId xmlns:a16="http://schemas.microsoft.com/office/drawing/2014/main" id="{D2F6BA74-4D75-49BD-A69B-17F82388FC78}"/>
                  </a:ext>
                </a:extLst>
              </p:cNvPr>
              <p:cNvSpPr/>
              <p:nvPr/>
            </p:nvSpPr>
            <p:spPr>
              <a:xfrm>
                <a:off x="7734489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35" name="Freeform: Shape 134" title="Timeline Right Line Items">
                <a:extLst>
                  <a:ext uri="{FF2B5EF4-FFF2-40B4-BE49-F238E27FC236}">
                    <a16:creationId xmlns:a16="http://schemas.microsoft.com/office/drawing/2014/main" id="{D7098037-0132-4E31-9585-08BDDA6301B7}"/>
                  </a:ext>
                </a:extLst>
              </p:cNvPr>
              <p:cNvSpPr/>
              <p:nvPr/>
            </p:nvSpPr>
            <p:spPr>
              <a:xfrm>
                <a:off x="6630961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136" name="Freeform: Shape 135" title="Timeline Right Line Items">
                <a:extLst>
                  <a:ext uri="{FF2B5EF4-FFF2-40B4-BE49-F238E27FC236}">
                    <a16:creationId xmlns:a16="http://schemas.microsoft.com/office/drawing/2014/main" id="{033CB049-3CFD-4AC9-9C14-6DF43A54DBC6}"/>
                  </a:ext>
                </a:extLst>
              </p:cNvPr>
              <p:cNvSpPr/>
              <p:nvPr/>
            </p:nvSpPr>
            <p:spPr>
              <a:xfrm>
                <a:off x="6390168" y="4824631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073B5FD-92E5-492D-9851-97271D51EFFA}"/>
                  </a:ext>
                </a:extLst>
              </p:cNvPr>
              <p:cNvGrpSpPr/>
              <p:nvPr/>
            </p:nvGrpSpPr>
            <p:grpSpPr>
              <a:xfrm>
                <a:off x="1255431" y="1296254"/>
                <a:ext cx="5108340" cy="4545631"/>
                <a:chOff x="1255431" y="1296254"/>
                <a:chExt cx="5108340" cy="4545631"/>
              </a:xfrm>
            </p:grpSpPr>
            <p:sp>
              <p:nvSpPr>
                <p:cNvPr id="28" name="Freeform: Shape 27" title="Timeline Middle Line Items">
                  <a:extLst>
                    <a:ext uri="{FF2B5EF4-FFF2-40B4-BE49-F238E27FC236}">
                      <a16:creationId xmlns:a16="http://schemas.microsoft.com/office/drawing/2014/main" id="{A46B5838-7678-4417-B16B-2EC7B699C0CE}"/>
                    </a:ext>
                  </a:extLst>
                </p:cNvPr>
                <p:cNvSpPr/>
                <p:nvPr/>
              </p:nvSpPr>
              <p:spPr>
                <a:xfrm>
                  <a:off x="5430215" y="5556668"/>
                  <a:ext cx="933556" cy="206026"/>
                </a:xfrm>
                <a:custGeom>
                  <a:avLst/>
                  <a:gdLst>
                    <a:gd name="connsiteX0" fmla="*/ 468754 w 933555"/>
                    <a:gd name="connsiteY0" fmla="*/ 206715 h 206026"/>
                    <a:gd name="connsiteX1" fmla="*/ 3264 w 933555"/>
                    <a:gd name="connsiteY1" fmla="*/ 27086 h 206026"/>
                    <a:gd name="connsiteX2" fmla="*/ 25154 w 933555"/>
                    <a:gd name="connsiteY2" fmla="*/ 3264 h 206026"/>
                    <a:gd name="connsiteX3" fmla="*/ 468754 w 933555"/>
                    <a:gd name="connsiteY3" fmla="*/ 174523 h 206026"/>
                    <a:gd name="connsiteX4" fmla="*/ 910423 w 933555"/>
                    <a:gd name="connsiteY4" fmla="*/ 5195 h 206026"/>
                    <a:gd name="connsiteX5" fmla="*/ 931669 w 933555"/>
                    <a:gd name="connsiteY5" fmla="*/ 29017 h 206026"/>
                    <a:gd name="connsiteX6" fmla="*/ 468754 w 933555"/>
                    <a:gd name="connsiteY6" fmla="*/ 206715 h 206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33555" h="206026">
                      <a:moveTo>
                        <a:pt x="468754" y="206715"/>
                      </a:moveTo>
                      <a:cubicBezTo>
                        <a:pt x="296207" y="206715"/>
                        <a:pt x="131386" y="142976"/>
                        <a:pt x="3264" y="27086"/>
                      </a:cubicBezTo>
                      <a:lnTo>
                        <a:pt x="25154" y="3264"/>
                      </a:lnTo>
                      <a:cubicBezTo>
                        <a:pt x="146838" y="113359"/>
                        <a:pt x="304577" y="174523"/>
                        <a:pt x="468754" y="174523"/>
                      </a:cubicBezTo>
                      <a:cubicBezTo>
                        <a:pt x="632287" y="174523"/>
                        <a:pt x="789382" y="114647"/>
                        <a:pt x="910423" y="5195"/>
                      </a:cubicBezTo>
                      <a:lnTo>
                        <a:pt x="931669" y="29017"/>
                      </a:lnTo>
                      <a:cubicBezTo>
                        <a:pt x="804834" y="143619"/>
                        <a:pt x="640013" y="206715"/>
                        <a:pt x="468754" y="2067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29" name="Freeform: Shape 28" title="Timeline Middle Line Items">
                  <a:extLst>
                    <a:ext uri="{FF2B5EF4-FFF2-40B4-BE49-F238E27FC236}">
                      <a16:creationId xmlns:a16="http://schemas.microsoft.com/office/drawing/2014/main" id="{8A8E90F4-2D47-4895-A816-F1089D80C61B}"/>
                    </a:ext>
                  </a:extLst>
                </p:cNvPr>
                <p:cNvSpPr/>
                <p:nvPr/>
              </p:nvSpPr>
              <p:spPr>
                <a:xfrm>
                  <a:off x="5203587" y="4824631"/>
                  <a:ext cx="251094" cy="759721"/>
                </a:xfrm>
                <a:custGeom>
                  <a:avLst/>
                  <a:gdLst>
                    <a:gd name="connsiteX0" fmla="*/ 230536 w 251094"/>
                    <a:gd name="connsiteY0" fmla="*/ 759766 h 759721"/>
                    <a:gd name="connsiteX1" fmla="*/ 3264 w 251094"/>
                    <a:gd name="connsiteY1" fmla="*/ 246632 h 759721"/>
                    <a:gd name="connsiteX2" fmla="*/ 3264 w 251094"/>
                    <a:gd name="connsiteY2" fmla="*/ 3264 h 759721"/>
                    <a:gd name="connsiteX3" fmla="*/ 35456 w 251094"/>
                    <a:gd name="connsiteY3" fmla="*/ 3264 h 759721"/>
                    <a:gd name="connsiteX4" fmla="*/ 35456 w 251094"/>
                    <a:gd name="connsiteY4" fmla="*/ 246632 h 759721"/>
                    <a:gd name="connsiteX5" fmla="*/ 252427 w 251094"/>
                    <a:gd name="connsiteY5" fmla="*/ 735944 h 759721"/>
                    <a:gd name="connsiteX6" fmla="*/ 230536 w 251094"/>
                    <a:gd name="connsiteY6" fmla="*/ 759766 h 7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094" h="759721">
                      <a:moveTo>
                        <a:pt x="230536" y="759766"/>
                      </a:moveTo>
                      <a:cubicBezTo>
                        <a:pt x="85674" y="628424"/>
                        <a:pt x="3264" y="441713"/>
                        <a:pt x="3264" y="246632"/>
                      </a:cubicBezTo>
                      <a:lnTo>
                        <a:pt x="3264" y="3264"/>
                      </a:lnTo>
                      <a:lnTo>
                        <a:pt x="35456" y="3264"/>
                      </a:lnTo>
                      <a:lnTo>
                        <a:pt x="35456" y="246632"/>
                      </a:lnTo>
                      <a:cubicBezTo>
                        <a:pt x="35456" y="432700"/>
                        <a:pt x="114647" y="611041"/>
                        <a:pt x="252427" y="735944"/>
                      </a:cubicBezTo>
                      <a:lnTo>
                        <a:pt x="230536" y="7597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0" name="Freeform: Shape 29" title="Timeline Middle Line Items">
                  <a:extLst>
                    <a:ext uri="{FF2B5EF4-FFF2-40B4-BE49-F238E27FC236}">
                      <a16:creationId xmlns:a16="http://schemas.microsoft.com/office/drawing/2014/main" id="{BB496BAF-AB74-4B2C-971A-FD9A7E77BB33}"/>
                    </a:ext>
                  </a:extLst>
                </p:cNvPr>
                <p:cNvSpPr/>
                <p:nvPr/>
              </p:nvSpPr>
              <p:spPr>
                <a:xfrm>
                  <a:off x="5202943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1" name="Freeform: Shape 30" title="Timeline Middle Line Items">
                  <a:extLst>
                    <a:ext uri="{FF2B5EF4-FFF2-40B4-BE49-F238E27FC236}">
                      <a16:creationId xmlns:a16="http://schemas.microsoft.com/office/drawing/2014/main" id="{22CCF473-2D0B-46A2-9003-C0CEDC968454}"/>
                    </a:ext>
                  </a:extLst>
                </p:cNvPr>
                <p:cNvSpPr/>
                <p:nvPr/>
              </p:nvSpPr>
              <p:spPr>
                <a:xfrm>
                  <a:off x="5202943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2" name="Freeform: Shape 31" title="Timeline Middle Line Items">
                  <a:extLst>
                    <a:ext uri="{FF2B5EF4-FFF2-40B4-BE49-F238E27FC236}">
                      <a16:creationId xmlns:a16="http://schemas.microsoft.com/office/drawing/2014/main" id="{01AA4705-43D9-4B25-97F4-C7FC1DD9A6B8}"/>
                    </a:ext>
                  </a:extLst>
                </p:cNvPr>
                <p:cNvSpPr/>
                <p:nvPr/>
              </p:nvSpPr>
              <p:spPr>
                <a:xfrm>
                  <a:off x="5202943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3" name="Freeform: Shape 32" title="Timeline Middle Line Items">
                  <a:extLst>
                    <a:ext uri="{FF2B5EF4-FFF2-40B4-BE49-F238E27FC236}">
                      <a16:creationId xmlns:a16="http://schemas.microsoft.com/office/drawing/2014/main" id="{BACF0630-4368-4DA1-9737-D8DF0228B900}"/>
                    </a:ext>
                  </a:extLst>
                </p:cNvPr>
                <p:cNvSpPr/>
                <p:nvPr/>
              </p:nvSpPr>
              <p:spPr>
                <a:xfrm>
                  <a:off x="5202943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4" name="Freeform: Shape 33" title="Timeline Middle Line Items">
                  <a:extLst>
                    <a:ext uri="{FF2B5EF4-FFF2-40B4-BE49-F238E27FC236}">
                      <a16:creationId xmlns:a16="http://schemas.microsoft.com/office/drawing/2014/main" id="{99FE814D-DAD7-47D1-AC3B-378ED005F3B7}"/>
                    </a:ext>
                  </a:extLst>
                </p:cNvPr>
                <p:cNvSpPr/>
                <p:nvPr/>
              </p:nvSpPr>
              <p:spPr>
                <a:xfrm>
                  <a:off x="5023314" y="1571993"/>
                  <a:ext cx="212464" cy="656708"/>
                </a:xfrm>
                <a:custGeom>
                  <a:avLst/>
                  <a:gdLst>
                    <a:gd name="connsiteX0" fmla="*/ 215084 w 212464"/>
                    <a:gd name="connsiteY0" fmla="*/ 657397 h 656708"/>
                    <a:gd name="connsiteX1" fmla="*/ 182893 w 212464"/>
                    <a:gd name="connsiteY1" fmla="*/ 657397 h 656708"/>
                    <a:gd name="connsiteX2" fmla="*/ 182893 w 212464"/>
                    <a:gd name="connsiteY2" fmla="*/ 458453 h 656708"/>
                    <a:gd name="connsiteX3" fmla="*/ 3264 w 212464"/>
                    <a:gd name="connsiteY3" fmla="*/ 25798 h 656708"/>
                    <a:gd name="connsiteX4" fmla="*/ 25798 w 212464"/>
                    <a:gd name="connsiteY4" fmla="*/ 3264 h 656708"/>
                    <a:gd name="connsiteX5" fmla="*/ 215084 w 212464"/>
                    <a:gd name="connsiteY5" fmla="*/ 458453 h 656708"/>
                    <a:gd name="connsiteX6" fmla="*/ 215084 w 212464"/>
                    <a:gd name="connsiteY6" fmla="*/ 657397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215084" y="657397"/>
                      </a:moveTo>
                      <a:lnTo>
                        <a:pt x="182893" y="657397"/>
                      </a:lnTo>
                      <a:lnTo>
                        <a:pt x="182893" y="458453"/>
                      </a:lnTo>
                      <a:cubicBezTo>
                        <a:pt x="182893" y="294920"/>
                        <a:pt x="119154" y="141044"/>
                        <a:pt x="3264" y="25798"/>
                      </a:cubicBezTo>
                      <a:lnTo>
                        <a:pt x="25798" y="3264"/>
                      </a:lnTo>
                      <a:cubicBezTo>
                        <a:pt x="148126" y="124948"/>
                        <a:pt x="215084" y="286550"/>
                        <a:pt x="215084" y="458453"/>
                      </a:cubicBezTo>
                      <a:lnTo>
                        <a:pt x="215084" y="6573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5" name="Freeform: Shape 34" title="Timeline Middle Line Items">
                  <a:extLst>
                    <a:ext uri="{FF2B5EF4-FFF2-40B4-BE49-F238E27FC236}">
                      <a16:creationId xmlns:a16="http://schemas.microsoft.com/office/drawing/2014/main" id="{60182AF9-56F7-4EB8-85F2-1BA8541F463C}"/>
                    </a:ext>
                  </a:extLst>
                </p:cNvPr>
                <p:cNvSpPr/>
                <p:nvPr/>
              </p:nvSpPr>
              <p:spPr>
                <a:xfrm>
                  <a:off x="4138045" y="1384638"/>
                  <a:ext cx="914241" cy="212464"/>
                </a:xfrm>
                <a:custGeom>
                  <a:avLst/>
                  <a:gdLst>
                    <a:gd name="connsiteX0" fmla="*/ 25798 w 914241"/>
                    <a:gd name="connsiteY0" fmla="*/ 214441 h 212464"/>
                    <a:gd name="connsiteX1" fmla="*/ 3264 w 914241"/>
                    <a:gd name="connsiteY1" fmla="*/ 191907 h 212464"/>
                    <a:gd name="connsiteX2" fmla="*/ 457809 w 914241"/>
                    <a:gd name="connsiteY2" fmla="*/ 3264 h 212464"/>
                    <a:gd name="connsiteX3" fmla="*/ 911067 w 914241"/>
                    <a:gd name="connsiteY3" fmla="*/ 190619 h 212464"/>
                    <a:gd name="connsiteX4" fmla="*/ 888533 w 914241"/>
                    <a:gd name="connsiteY4" fmla="*/ 213153 h 212464"/>
                    <a:gd name="connsiteX5" fmla="*/ 457809 w 914241"/>
                    <a:gd name="connsiteY5" fmla="*/ 35456 h 212464"/>
                    <a:gd name="connsiteX6" fmla="*/ 25798 w 914241"/>
                    <a:gd name="connsiteY6" fmla="*/ 214441 h 21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4241" h="212464">
                      <a:moveTo>
                        <a:pt x="25798" y="214441"/>
                      </a:moveTo>
                      <a:lnTo>
                        <a:pt x="3264" y="191907"/>
                      </a:lnTo>
                      <a:cubicBezTo>
                        <a:pt x="124948" y="70222"/>
                        <a:pt x="285906" y="3264"/>
                        <a:pt x="457809" y="3264"/>
                      </a:cubicBezTo>
                      <a:cubicBezTo>
                        <a:pt x="629068" y="3264"/>
                        <a:pt x="790026" y="69579"/>
                        <a:pt x="911067" y="190619"/>
                      </a:cubicBezTo>
                      <a:lnTo>
                        <a:pt x="888533" y="213153"/>
                      </a:lnTo>
                      <a:cubicBezTo>
                        <a:pt x="773287" y="98551"/>
                        <a:pt x="620055" y="35456"/>
                        <a:pt x="457809" y="35456"/>
                      </a:cubicBezTo>
                      <a:cubicBezTo>
                        <a:pt x="294276" y="34812"/>
                        <a:pt x="141044" y="98551"/>
                        <a:pt x="25798" y="21444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6" name="Freeform: Shape 35" title="Timeline Middle Line Items">
                  <a:extLst>
                    <a:ext uri="{FF2B5EF4-FFF2-40B4-BE49-F238E27FC236}">
                      <a16:creationId xmlns:a16="http://schemas.microsoft.com/office/drawing/2014/main" id="{492687F0-26DD-4ECA-B9FB-304567A2A51A}"/>
                    </a:ext>
                  </a:extLst>
                </p:cNvPr>
                <p:cNvSpPr/>
                <p:nvPr/>
              </p:nvSpPr>
              <p:spPr>
                <a:xfrm>
                  <a:off x="3950046" y="1573281"/>
                  <a:ext cx="212464" cy="656708"/>
                </a:xfrm>
                <a:custGeom>
                  <a:avLst/>
                  <a:gdLst>
                    <a:gd name="connsiteX0" fmla="*/ 35456 w 212464"/>
                    <a:gd name="connsiteY0" fmla="*/ 656109 h 656708"/>
                    <a:gd name="connsiteX1" fmla="*/ 3264 w 212464"/>
                    <a:gd name="connsiteY1" fmla="*/ 656109 h 656708"/>
                    <a:gd name="connsiteX2" fmla="*/ 3264 w 212464"/>
                    <a:gd name="connsiteY2" fmla="*/ 457165 h 656708"/>
                    <a:gd name="connsiteX3" fmla="*/ 191263 w 212464"/>
                    <a:gd name="connsiteY3" fmla="*/ 3264 h 656708"/>
                    <a:gd name="connsiteX4" fmla="*/ 213797 w 212464"/>
                    <a:gd name="connsiteY4" fmla="*/ 25798 h 656708"/>
                    <a:gd name="connsiteX5" fmla="*/ 35456 w 212464"/>
                    <a:gd name="connsiteY5" fmla="*/ 457165 h 656708"/>
                    <a:gd name="connsiteX6" fmla="*/ 35456 w 212464"/>
                    <a:gd name="connsiteY6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35456" y="656109"/>
                      </a:moveTo>
                      <a:lnTo>
                        <a:pt x="3264" y="656109"/>
                      </a:lnTo>
                      <a:lnTo>
                        <a:pt x="3264" y="457165"/>
                      </a:lnTo>
                      <a:cubicBezTo>
                        <a:pt x="3264" y="285906"/>
                        <a:pt x="70222" y="124304"/>
                        <a:pt x="191263" y="3264"/>
                      </a:cubicBezTo>
                      <a:lnTo>
                        <a:pt x="213797" y="25798"/>
                      </a:lnTo>
                      <a:cubicBezTo>
                        <a:pt x="98551" y="141044"/>
                        <a:pt x="35456" y="294276"/>
                        <a:pt x="35456" y="457165"/>
                      </a:cubicBezTo>
                      <a:lnTo>
                        <a:pt x="35456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7" name="Freeform: Shape 36" title="Timeline Middle Line Items">
                  <a:extLst>
                    <a:ext uri="{FF2B5EF4-FFF2-40B4-BE49-F238E27FC236}">
                      <a16:creationId xmlns:a16="http://schemas.microsoft.com/office/drawing/2014/main" id="{1C77ECEE-951D-4101-90A5-AD8D484BEFCB}"/>
                    </a:ext>
                  </a:extLst>
                </p:cNvPr>
                <p:cNvSpPr/>
                <p:nvPr/>
              </p:nvSpPr>
              <p:spPr>
                <a:xfrm>
                  <a:off x="3950046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8" name="Freeform: Shape 37" title="Timeline Middle Line Items">
                  <a:extLst>
                    <a:ext uri="{FF2B5EF4-FFF2-40B4-BE49-F238E27FC236}">
                      <a16:creationId xmlns:a16="http://schemas.microsoft.com/office/drawing/2014/main" id="{C3408454-5910-4E1A-9702-D42583B839DE}"/>
                    </a:ext>
                  </a:extLst>
                </p:cNvPr>
                <p:cNvSpPr/>
                <p:nvPr/>
              </p:nvSpPr>
              <p:spPr>
                <a:xfrm>
                  <a:off x="3950046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39" name="Freeform: Shape 38" title="Timeline Middle Line Items">
                  <a:extLst>
                    <a:ext uri="{FF2B5EF4-FFF2-40B4-BE49-F238E27FC236}">
                      <a16:creationId xmlns:a16="http://schemas.microsoft.com/office/drawing/2014/main" id="{B9DDC2B0-1D96-4CA0-A93B-0CEF0A9C1A0E}"/>
                    </a:ext>
                  </a:extLst>
                </p:cNvPr>
                <p:cNvSpPr/>
                <p:nvPr/>
              </p:nvSpPr>
              <p:spPr>
                <a:xfrm>
                  <a:off x="3950046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0" name="Freeform: Shape 39" title="Timeline Middle Line Items">
                  <a:extLst>
                    <a:ext uri="{FF2B5EF4-FFF2-40B4-BE49-F238E27FC236}">
                      <a16:creationId xmlns:a16="http://schemas.microsoft.com/office/drawing/2014/main" id="{1EDEAC20-2349-450B-B8E8-776D8661A3CB}"/>
                    </a:ext>
                  </a:extLst>
                </p:cNvPr>
                <p:cNvSpPr/>
                <p:nvPr/>
              </p:nvSpPr>
              <p:spPr>
                <a:xfrm>
                  <a:off x="3950046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1" name="Freeform: Shape 40" title="Timeline Middle Line Items">
                  <a:extLst>
                    <a:ext uri="{FF2B5EF4-FFF2-40B4-BE49-F238E27FC236}">
                      <a16:creationId xmlns:a16="http://schemas.microsoft.com/office/drawing/2014/main" id="{8ED17203-8757-4285-869A-61B0B97137F7}"/>
                    </a:ext>
                  </a:extLst>
                </p:cNvPr>
                <p:cNvSpPr/>
                <p:nvPr/>
              </p:nvSpPr>
              <p:spPr>
                <a:xfrm>
                  <a:off x="3731787" y="4824631"/>
                  <a:ext cx="251094" cy="759721"/>
                </a:xfrm>
                <a:custGeom>
                  <a:avLst/>
                  <a:gdLst>
                    <a:gd name="connsiteX0" fmla="*/ 25154 w 251094"/>
                    <a:gd name="connsiteY0" fmla="*/ 760410 h 759721"/>
                    <a:gd name="connsiteX1" fmla="*/ 3264 w 251094"/>
                    <a:gd name="connsiteY1" fmla="*/ 736588 h 759721"/>
                    <a:gd name="connsiteX2" fmla="*/ 220879 w 251094"/>
                    <a:gd name="connsiteY2" fmla="*/ 246632 h 759721"/>
                    <a:gd name="connsiteX3" fmla="*/ 220879 w 251094"/>
                    <a:gd name="connsiteY3" fmla="*/ 3264 h 759721"/>
                    <a:gd name="connsiteX4" fmla="*/ 253071 w 251094"/>
                    <a:gd name="connsiteY4" fmla="*/ 3264 h 759721"/>
                    <a:gd name="connsiteX5" fmla="*/ 253071 w 251094"/>
                    <a:gd name="connsiteY5" fmla="*/ 246632 h 759721"/>
                    <a:gd name="connsiteX6" fmla="*/ 25154 w 251094"/>
                    <a:gd name="connsiteY6" fmla="*/ 760410 h 75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094" h="759721">
                      <a:moveTo>
                        <a:pt x="25154" y="760410"/>
                      </a:moveTo>
                      <a:lnTo>
                        <a:pt x="3264" y="736588"/>
                      </a:lnTo>
                      <a:cubicBezTo>
                        <a:pt x="141688" y="611685"/>
                        <a:pt x="220879" y="432700"/>
                        <a:pt x="220879" y="246632"/>
                      </a:cubicBezTo>
                      <a:lnTo>
                        <a:pt x="220879" y="3264"/>
                      </a:lnTo>
                      <a:lnTo>
                        <a:pt x="253071" y="3264"/>
                      </a:lnTo>
                      <a:lnTo>
                        <a:pt x="253071" y="246632"/>
                      </a:lnTo>
                      <a:cubicBezTo>
                        <a:pt x="253714" y="441713"/>
                        <a:pt x="170016" y="629068"/>
                        <a:pt x="25154" y="76041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7" name="Freeform: Shape 46" title="Timeline Middle Line Items">
                  <a:extLst>
                    <a:ext uri="{FF2B5EF4-FFF2-40B4-BE49-F238E27FC236}">
                      <a16:creationId xmlns:a16="http://schemas.microsoft.com/office/drawing/2014/main" id="{DCE88582-0F1E-4B47-9695-C5A935D04309}"/>
                    </a:ext>
                  </a:extLst>
                </p:cNvPr>
                <p:cNvSpPr/>
                <p:nvPr/>
              </p:nvSpPr>
              <p:spPr>
                <a:xfrm>
                  <a:off x="2596712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8" name="Freeform: Shape 47" title="Timeline Middle Line Items">
                  <a:extLst>
                    <a:ext uri="{FF2B5EF4-FFF2-40B4-BE49-F238E27FC236}">
                      <a16:creationId xmlns:a16="http://schemas.microsoft.com/office/drawing/2014/main" id="{5F078F64-759A-4ECA-82C3-211D71E2916F}"/>
                    </a:ext>
                  </a:extLst>
                </p:cNvPr>
                <p:cNvSpPr/>
                <p:nvPr/>
              </p:nvSpPr>
              <p:spPr>
                <a:xfrm>
                  <a:off x="2415795" y="1570706"/>
                  <a:ext cx="218903" cy="656708"/>
                </a:xfrm>
                <a:custGeom>
                  <a:avLst/>
                  <a:gdLst>
                    <a:gd name="connsiteX0" fmla="*/ 216372 w 218902"/>
                    <a:gd name="connsiteY0" fmla="*/ 658685 h 656708"/>
                    <a:gd name="connsiteX1" fmla="*/ 184181 w 218902"/>
                    <a:gd name="connsiteY1" fmla="*/ 658685 h 656708"/>
                    <a:gd name="connsiteX2" fmla="*/ 184181 w 218902"/>
                    <a:gd name="connsiteY2" fmla="*/ 459741 h 656708"/>
                    <a:gd name="connsiteX3" fmla="*/ 3264 w 218902"/>
                    <a:gd name="connsiteY3" fmla="*/ 26442 h 656708"/>
                    <a:gd name="connsiteX4" fmla="*/ 25798 w 218902"/>
                    <a:gd name="connsiteY4" fmla="*/ 3264 h 656708"/>
                    <a:gd name="connsiteX5" fmla="*/ 215728 w 218902"/>
                    <a:gd name="connsiteY5" fmla="*/ 459741 h 656708"/>
                    <a:gd name="connsiteX6" fmla="*/ 215728 w 218902"/>
                    <a:gd name="connsiteY6" fmla="*/ 658685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8902" h="656708">
                      <a:moveTo>
                        <a:pt x="216372" y="658685"/>
                      </a:moveTo>
                      <a:lnTo>
                        <a:pt x="184181" y="658685"/>
                      </a:lnTo>
                      <a:lnTo>
                        <a:pt x="184181" y="459741"/>
                      </a:lnTo>
                      <a:cubicBezTo>
                        <a:pt x="184181" y="295564"/>
                        <a:pt x="119798" y="141688"/>
                        <a:pt x="3264" y="26442"/>
                      </a:cubicBezTo>
                      <a:lnTo>
                        <a:pt x="25798" y="3264"/>
                      </a:lnTo>
                      <a:cubicBezTo>
                        <a:pt x="148770" y="124948"/>
                        <a:pt x="215728" y="287194"/>
                        <a:pt x="215728" y="459741"/>
                      </a:cubicBezTo>
                      <a:lnTo>
                        <a:pt x="215728" y="65868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49" name="Freeform: Shape 48" title="Timeline Middle Line Items">
                  <a:extLst>
                    <a:ext uri="{FF2B5EF4-FFF2-40B4-BE49-F238E27FC236}">
                      <a16:creationId xmlns:a16="http://schemas.microsoft.com/office/drawing/2014/main" id="{50CBBE3E-3410-45C7-A333-A5011703D88B}"/>
                    </a:ext>
                  </a:extLst>
                </p:cNvPr>
                <p:cNvSpPr/>
                <p:nvPr/>
              </p:nvSpPr>
              <p:spPr>
                <a:xfrm>
                  <a:off x="1532458" y="1383995"/>
                  <a:ext cx="907803" cy="212464"/>
                </a:xfrm>
                <a:custGeom>
                  <a:avLst/>
                  <a:gdLst>
                    <a:gd name="connsiteX0" fmla="*/ 25798 w 907802"/>
                    <a:gd name="connsiteY0" fmla="*/ 213797 h 212464"/>
                    <a:gd name="connsiteX1" fmla="*/ 3264 w 907802"/>
                    <a:gd name="connsiteY1" fmla="*/ 191263 h 212464"/>
                    <a:gd name="connsiteX2" fmla="*/ 457165 w 907802"/>
                    <a:gd name="connsiteY2" fmla="*/ 3264 h 212464"/>
                    <a:gd name="connsiteX3" fmla="*/ 909779 w 907802"/>
                    <a:gd name="connsiteY3" fmla="*/ 189331 h 212464"/>
                    <a:gd name="connsiteX4" fmla="*/ 887245 w 907802"/>
                    <a:gd name="connsiteY4" fmla="*/ 212509 h 212464"/>
                    <a:gd name="connsiteX5" fmla="*/ 457165 w 907802"/>
                    <a:gd name="connsiteY5" fmla="*/ 35456 h 212464"/>
                    <a:gd name="connsiteX6" fmla="*/ 25798 w 907802"/>
                    <a:gd name="connsiteY6" fmla="*/ 213797 h 212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7802" h="212464">
                      <a:moveTo>
                        <a:pt x="25798" y="213797"/>
                      </a:moveTo>
                      <a:lnTo>
                        <a:pt x="3264" y="191263"/>
                      </a:lnTo>
                      <a:cubicBezTo>
                        <a:pt x="124304" y="70222"/>
                        <a:pt x="285262" y="3264"/>
                        <a:pt x="457165" y="3264"/>
                      </a:cubicBezTo>
                      <a:cubicBezTo>
                        <a:pt x="627781" y="3264"/>
                        <a:pt x="788739" y="69579"/>
                        <a:pt x="909779" y="189331"/>
                      </a:cubicBezTo>
                      <a:lnTo>
                        <a:pt x="887245" y="212509"/>
                      </a:lnTo>
                      <a:cubicBezTo>
                        <a:pt x="771999" y="98551"/>
                        <a:pt x="619411" y="35456"/>
                        <a:pt x="457165" y="35456"/>
                      </a:cubicBezTo>
                      <a:cubicBezTo>
                        <a:pt x="294276" y="35456"/>
                        <a:pt x="141044" y="99195"/>
                        <a:pt x="25798" y="2137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0" name="Freeform: Shape 49" title="Timeline Middle Line Items">
                  <a:extLst>
                    <a:ext uri="{FF2B5EF4-FFF2-40B4-BE49-F238E27FC236}">
                      <a16:creationId xmlns:a16="http://schemas.microsoft.com/office/drawing/2014/main" id="{422754E0-E479-4428-9DB4-C03C6AFFF5DF}"/>
                    </a:ext>
                  </a:extLst>
                </p:cNvPr>
                <p:cNvSpPr/>
                <p:nvPr/>
              </p:nvSpPr>
              <p:spPr>
                <a:xfrm>
                  <a:off x="1343172" y="1571993"/>
                  <a:ext cx="212464" cy="656708"/>
                </a:xfrm>
                <a:custGeom>
                  <a:avLst/>
                  <a:gdLst>
                    <a:gd name="connsiteX0" fmla="*/ 3264 w 212464"/>
                    <a:gd name="connsiteY0" fmla="*/ 657397 h 656708"/>
                    <a:gd name="connsiteX1" fmla="*/ 3264 w 212464"/>
                    <a:gd name="connsiteY1" fmla="*/ 458453 h 656708"/>
                    <a:gd name="connsiteX2" fmla="*/ 191907 w 212464"/>
                    <a:gd name="connsiteY2" fmla="*/ 3264 h 656708"/>
                    <a:gd name="connsiteX3" fmla="*/ 214441 w 212464"/>
                    <a:gd name="connsiteY3" fmla="*/ 25798 h 656708"/>
                    <a:gd name="connsiteX4" fmla="*/ 34812 w 212464"/>
                    <a:gd name="connsiteY4" fmla="*/ 457809 h 656708"/>
                    <a:gd name="connsiteX5" fmla="*/ 34812 w 212464"/>
                    <a:gd name="connsiteY5" fmla="*/ 656753 h 656708"/>
                    <a:gd name="connsiteX6" fmla="*/ 3264 w 212464"/>
                    <a:gd name="connsiteY6" fmla="*/ 657397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464" h="656708">
                      <a:moveTo>
                        <a:pt x="3264" y="657397"/>
                      </a:moveTo>
                      <a:lnTo>
                        <a:pt x="3264" y="458453"/>
                      </a:lnTo>
                      <a:cubicBezTo>
                        <a:pt x="3264" y="286550"/>
                        <a:pt x="70222" y="124948"/>
                        <a:pt x="191907" y="3264"/>
                      </a:cubicBezTo>
                      <a:lnTo>
                        <a:pt x="214441" y="25798"/>
                      </a:lnTo>
                      <a:cubicBezTo>
                        <a:pt x="98551" y="141044"/>
                        <a:pt x="34812" y="294920"/>
                        <a:pt x="34812" y="457809"/>
                      </a:cubicBezTo>
                      <a:lnTo>
                        <a:pt x="34812" y="656753"/>
                      </a:lnTo>
                      <a:lnTo>
                        <a:pt x="3264" y="6573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1" name="Freeform: Shape 50" title="Timeline Middle Line Items">
                  <a:extLst>
                    <a:ext uri="{FF2B5EF4-FFF2-40B4-BE49-F238E27FC236}">
                      <a16:creationId xmlns:a16="http://schemas.microsoft.com/office/drawing/2014/main" id="{5B16B4F8-482F-44C0-A0C5-E31CB02F9A5E}"/>
                    </a:ext>
                  </a:extLst>
                </p:cNvPr>
                <p:cNvSpPr/>
                <p:nvPr/>
              </p:nvSpPr>
              <p:spPr>
                <a:xfrm>
                  <a:off x="1343815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2" name="Freeform: Shape 51" title="Timeline Middle Line Items">
                  <a:extLst>
                    <a:ext uri="{FF2B5EF4-FFF2-40B4-BE49-F238E27FC236}">
                      <a16:creationId xmlns:a16="http://schemas.microsoft.com/office/drawing/2014/main" id="{8028092C-6428-40FF-AF75-19C700B75B3C}"/>
                    </a:ext>
                  </a:extLst>
                </p:cNvPr>
                <p:cNvSpPr/>
                <p:nvPr/>
              </p:nvSpPr>
              <p:spPr>
                <a:xfrm>
                  <a:off x="1343815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7" name="Freeform: Shape 56" title="Timeline Left Line Items">
                  <a:extLst>
                    <a:ext uri="{FF2B5EF4-FFF2-40B4-BE49-F238E27FC236}">
                      <a16:creationId xmlns:a16="http://schemas.microsoft.com/office/drawing/2014/main" id="{AB9F8340-FA50-4A41-A725-0D226512B1C2}"/>
                    </a:ext>
                  </a:extLst>
                </p:cNvPr>
                <p:cNvSpPr/>
                <p:nvPr/>
              </p:nvSpPr>
              <p:spPr>
                <a:xfrm>
                  <a:off x="1479664" y="1309950"/>
                  <a:ext cx="1017254" cy="238218"/>
                </a:xfrm>
                <a:custGeom>
                  <a:avLst/>
                  <a:gdLst>
                    <a:gd name="connsiteX0" fmla="*/ 25798 w 1017254"/>
                    <a:gd name="connsiteY0" fmla="*/ 235048 h 238217"/>
                    <a:gd name="connsiteX1" fmla="*/ 3264 w 1017254"/>
                    <a:gd name="connsiteY1" fmla="*/ 212513 h 238217"/>
                    <a:gd name="connsiteX2" fmla="*/ 509960 w 1017254"/>
                    <a:gd name="connsiteY2" fmla="*/ 3268 h 238217"/>
                    <a:gd name="connsiteX3" fmla="*/ 1015367 w 1017254"/>
                    <a:gd name="connsiteY3" fmla="*/ 210582 h 238217"/>
                    <a:gd name="connsiteX4" fmla="*/ 992833 w 1017254"/>
                    <a:gd name="connsiteY4" fmla="*/ 233116 h 238217"/>
                    <a:gd name="connsiteX5" fmla="*/ 509960 w 1017254"/>
                    <a:gd name="connsiteY5" fmla="*/ 34816 h 238217"/>
                    <a:gd name="connsiteX6" fmla="*/ 25798 w 1017254"/>
                    <a:gd name="connsiteY6" fmla="*/ 235048 h 23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54" h="238217">
                      <a:moveTo>
                        <a:pt x="25798" y="235048"/>
                      </a:moveTo>
                      <a:lnTo>
                        <a:pt x="3264" y="212513"/>
                      </a:lnTo>
                      <a:cubicBezTo>
                        <a:pt x="138469" y="77309"/>
                        <a:pt x="318742" y="3268"/>
                        <a:pt x="509960" y="3268"/>
                      </a:cubicBezTo>
                      <a:cubicBezTo>
                        <a:pt x="700534" y="2624"/>
                        <a:pt x="880163" y="76665"/>
                        <a:pt x="1015367" y="210582"/>
                      </a:cubicBezTo>
                      <a:lnTo>
                        <a:pt x="992833" y="233116"/>
                      </a:lnTo>
                      <a:cubicBezTo>
                        <a:pt x="863423" y="105637"/>
                        <a:pt x="691520" y="34816"/>
                        <a:pt x="509960" y="34816"/>
                      </a:cubicBezTo>
                      <a:cubicBezTo>
                        <a:pt x="327111" y="34816"/>
                        <a:pt x="155208" y="105637"/>
                        <a:pt x="25798" y="2350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8" name="Freeform: Shape 57" title="Timeline Left Line Items">
                  <a:extLst>
                    <a:ext uri="{FF2B5EF4-FFF2-40B4-BE49-F238E27FC236}">
                      <a16:creationId xmlns:a16="http://schemas.microsoft.com/office/drawing/2014/main" id="{50A87694-43D2-4821-9E1A-3F22BEE77F9D}"/>
                    </a:ext>
                  </a:extLst>
                </p:cNvPr>
                <p:cNvSpPr/>
                <p:nvPr/>
              </p:nvSpPr>
              <p:spPr>
                <a:xfrm>
                  <a:off x="2468589" y="1517912"/>
                  <a:ext cx="238218" cy="714653"/>
                </a:xfrm>
                <a:custGeom>
                  <a:avLst/>
                  <a:gdLst>
                    <a:gd name="connsiteX0" fmla="*/ 238263 w 238217"/>
                    <a:gd name="connsiteY0" fmla="*/ 711479 h 714653"/>
                    <a:gd name="connsiteX1" fmla="*/ 206071 w 238217"/>
                    <a:gd name="connsiteY1" fmla="*/ 711479 h 714653"/>
                    <a:gd name="connsiteX2" fmla="*/ 206071 w 238217"/>
                    <a:gd name="connsiteY2" fmla="*/ 512535 h 714653"/>
                    <a:gd name="connsiteX3" fmla="*/ 3264 w 238217"/>
                    <a:gd name="connsiteY3" fmla="*/ 25798 h 714653"/>
                    <a:gd name="connsiteX4" fmla="*/ 25798 w 238217"/>
                    <a:gd name="connsiteY4" fmla="*/ 3264 h 714653"/>
                    <a:gd name="connsiteX5" fmla="*/ 237619 w 238217"/>
                    <a:gd name="connsiteY5" fmla="*/ 512535 h 714653"/>
                    <a:gd name="connsiteX6" fmla="*/ 237619 w 238217"/>
                    <a:gd name="connsiteY6" fmla="*/ 711479 h 714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14653">
                      <a:moveTo>
                        <a:pt x="238263" y="711479"/>
                      </a:moveTo>
                      <a:lnTo>
                        <a:pt x="206071" y="711479"/>
                      </a:lnTo>
                      <a:lnTo>
                        <a:pt x="206071" y="512535"/>
                      </a:lnTo>
                      <a:cubicBezTo>
                        <a:pt x="206071" y="328399"/>
                        <a:pt x="133962" y="155852"/>
                        <a:pt x="3264" y="25798"/>
                      </a:cubicBezTo>
                      <a:lnTo>
                        <a:pt x="25798" y="3264"/>
                      </a:lnTo>
                      <a:cubicBezTo>
                        <a:pt x="162290" y="139112"/>
                        <a:pt x="237619" y="320029"/>
                        <a:pt x="237619" y="512535"/>
                      </a:cubicBezTo>
                      <a:lnTo>
                        <a:pt x="237619" y="7114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59" name="Freeform: Shape 58" title="Timeline Left Line Items">
                  <a:extLst>
                    <a:ext uri="{FF2B5EF4-FFF2-40B4-BE49-F238E27FC236}">
                      <a16:creationId xmlns:a16="http://schemas.microsoft.com/office/drawing/2014/main" id="{6B459978-4C69-44D6-B56D-63EB19B70EE1}"/>
                    </a:ext>
                  </a:extLst>
                </p:cNvPr>
                <p:cNvSpPr/>
                <p:nvPr/>
              </p:nvSpPr>
              <p:spPr>
                <a:xfrm>
                  <a:off x="2671396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0" name="Freeform: Shape 59" title="Timeline Left Line Items">
                  <a:extLst>
                    <a:ext uri="{FF2B5EF4-FFF2-40B4-BE49-F238E27FC236}">
                      <a16:creationId xmlns:a16="http://schemas.microsoft.com/office/drawing/2014/main" id="{8F8AEB8C-397F-42EF-A307-983C92DF614E}"/>
                    </a:ext>
                  </a:extLst>
                </p:cNvPr>
                <p:cNvSpPr/>
                <p:nvPr/>
              </p:nvSpPr>
              <p:spPr>
                <a:xfrm>
                  <a:off x="2671396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8" name="Freeform: Shape 67" title="Timeline Left Line Items">
                  <a:extLst>
                    <a:ext uri="{FF2B5EF4-FFF2-40B4-BE49-F238E27FC236}">
                      <a16:creationId xmlns:a16="http://schemas.microsoft.com/office/drawing/2014/main" id="{6ACCF25C-D7F4-4CCE-B1DE-E7632C5B6564}"/>
                    </a:ext>
                  </a:extLst>
                </p:cNvPr>
                <p:cNvSpPr/>
                <p:nvPr/>
              </p:nvSpPr>
              <p:spPr>
                <a:xfrm>
                  <a:off x="3874718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69" name="Freeform: Shape 68" title="Timeline Left Line Items">
                  <a:extLst>
                    <a:ext uri="{FF2B5EF4-FFF2-40B4-BE49-F238E27FC236}">
                      <a16:creationId xmlns:a16="http://schemas.microsoft.com/office/drawing/2014/main" id="{55225299-87E4-4E5A-A59E-DBE166AD9F00}"/>
                    </a:ext>
                  </a:extLst>
                </p:cNvPr>
                <p:cNvSpPr/>
                <p:nvPr/>
              </p:nvSpPr>
              <p:spPr>
                <a:xfrm>
                  <a:off x="3874718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0" name="Freeform: Shape 69" title="Timeline Left Line Items">
                  <a:extLst>
                    <a:ext uri="{FF2B5EF4-FFF2-40B4-BE49-F238E27FC236}">
                      <a16:creationId xmlns:a16="http://schemas.microsoft.com/office/drawing/2014/main" id="{58F6394F-9515-4A91-8EC9-0A1060081C85}"/>
                    </a:ext>
                  </a:extLst>
                </p:cNvPr>
                <p:cNvSpPr/>
                <p:nvPr/>
              </p:nvSpPr>
              <p:spPr>
                <a:xfrm>
                  <a:off x="3874718" y="1519843"/>
                  <a:ext cx="238218" cy="708215"/>
                </a:xfrm>
                <a:custGeom>
                  <a:avLst/>
                  <a:gdLst>
                    <a:gd name="connsiteX0" fmla="*/ 35456 w 238217"/>
                    <a:gd name="connsiteY0" fmla="*/ 709547 h 708214"/>
                    <a:gd name="connsiteX1" fmla="*/ 3264 w 238217"/>
                    <a:gd name="connsiteY1" fmla="*/ 709547 h 708214"/>
                    <a:gd name="connsiteX2" fmla="*/ 3264 w 238217"/>
                    <a:gd name="connsiteY2" fmla="*/ 510603 h 708214"/>
                    <a:gd name="connsiteX3" fmla="*/ 213153 w 238217"/>
                    <a:gd name="connsiteY3" fmla="*/ 3264 h 708214"/>
                    <a:gd name="connsiteX4" fmla="*/ 235687 w 238217"/>
                    <a:gd name="connsiteY4" fmla="*/ 25798 h 708214"/>
                    <a:gd name="connsiteX5" fmla="*/ 35456 w 238217"/>
                    <a:gd name="connsiteY5" fmla="*/ 509960 h 708214"/>
                    <a:gd name="connsiteX6" fmla="*/ 35456 w 238217"/>
                    <a:gd name="connsiteY6" fmla="*/ 709547 h 7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08214">
                      <a:moveTo>
                        <a:pt x="35456" y="709547"/>
                      </a:moveTo>
                      <a:lnTo>
                        <a:pt x="3264" y="709547"/>
                      </a:lnTo>
                      <a:lnTo>
                        <a:pt x="3264" y="510603"/>
                      </a:lnTo>
                      <a:cubicBezTo>
                        <a:pt x="3264" y="319385"/>
                        <a:pt x="77948" y="139112"/>
                        <a:pt x="213153" y="3264"/>
                      </a:cubicBezTo>
                      <a:lnTo>
                        <a:pt x="235687" y="25798"/>
                      </a:lnTo>
                      <a:cubicBezTo>
                        <a:pt x="106277" y="155208"/>
                        <a:pt x="35456" y="327111"/>
                        <a:pt x="35456" y="509960"/>
                      </a:cubicBezTo>
                      <a:lnTo>
                        <a:pt x="35456" y="7095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1" name="Freeform: Shape 70" title="Timeline Left Line Items">
                  <a:extLst>
                    <a:ext uri="{FF2B5EF4-FFF2-40B4-BE49-F238E27FC236}">
                      <a16:creationId xmlns:a16="http://schemas.microsoft.com/office/drawing/2014/main" id="{68EDF71E-35DA-4A5F-B6C1-29F2E6D453E6}"/>
                    </a:ext>
                  </a:extLst>
                </p:cNvPr>
                <p:cNvSpPr/>
                <p:nvPr/>
              </p:nvSpPr>
              <p:spPr>
                <a:xfrm>
                  <a:off x="4085251" y="1309310"/>
                  <a:ext cx="1017254" cy="238218"/>
                </a:xfrm>
                <a:custGeom>
                  <a:avLst/>
                  <a:gdLst>
                    <a:gd name="connsiteX0" fmla="*/ 25798 w 1017254"/>
                    <a:gd name="connsiteY0" fmla="*/ 236331 h 238217"/>
                    <a:gd name="connsiteX1" fmla="*/ 3264 w 1017254"/>
                    <a:gd name="connsiteY1" fmla="*/ 213797 h 238217"/>
                    <a:gd name="connsiteX2" fmla="*/ 510603 w 1017254"/>
                    <a:gd name="connsiteY2" fmla="*/ 3264 h 238217"/>
                    <a:gd name="connsiteX3" fmla="*/ 1017299 w 1017254"/>
                    <a:gd name="connsiteY3" fmla="*/ 212509 h 238217"/>
                    <a:gd name="connsiteX4" fmla="*/ 994765 w 1017254"/>
                    <a:gd name="connsiteY4" fmla="*/ 235043 h 238217"/>
                    <a:gd name="connsiteX5" fmla="*/ 511247 w 1017254"/>
                    <a:gd name="connsiteY5" fmla="*/ 35456 h 238217"/>
                    <a:gd name="connsiteX6" fmla="*/ 25798 w 1017254"/>
                    <a:gd name="connsiteY6" fmla="*/ 236331 h 238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17254" h="238217">
                      <a:moveTo>
                        <a:pt x="25798" y="236331"/>
                      </a:moveTo>
                      <a:lnTo>
                        <a:pt x="3264" y="213797"/>
                      </a:lnTo>
                      <a:cubicBezTo>
                        <a:pt x="138469" y="77948"/>
                        <a:pt x="318741" y="3264"/>
                        <a:pt x="510603" y="3264"/>
                      </a:cubicBezTo>
                      <a:cubicBezTo>
                        <a:pt x="701821" y="3264"/>
                        <a:pt x="881451" y="77305"/>
                        <a:pt x="1017299" y="212509"/>
                      </a:cubicBezTo>
                      <a:lnTo>
                        <a:pt x="994765" y="235043"/>
                      </a:lnTo>
                      <a:cubicBezTo>
                        <a:pt x="865355" y="106277"/>
                        <a:pt x="693452" y="35456"/>
                        <a:pt x="511247" y="35456"/>
                      </a:cubicBezTo>
                      <a:cubicBezTo>
                        <a:pt x="327111" y="35456"/>
                        <a:pt x="155208" y="106921"/>
                        <a:pt x="25798" y="2363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2" name="Freeform: Shape 71" title="Timeline Left Line Items">
                  <a:extLst>
                    <a:ext uri="{FF2B5EF4-FFF2-40B4-BE49-F238E27FC236}">
                      <a16:creationId xmlns:a16="http://schemas.microsoft.com/office/drawing/2014/main" id="{85AAF9E7-0BBF-4FE8-A07B-43ABB0AECAF6}"/>
                    </a:ext>
                  </a:extLst>
                </p:cNvPr>
                <p:cNvSpPr/>
                <p:nvPr/>
              </p:nvSpPr>
              <p:spPr>
                <a:xfrm>
                  <a:off x="5076752" y="1519199"/>
                  <a:ext cx="238218" cy="708215"/>
                </a:xfrm>
                <a:custGeom>
                  <a:avLst/>
                  <a:gdLst>
                    <a:gd name="connsiteX0" fmla="*/ 236975 w 238217"/>
                    <a:gd name="connsiteY0" fmla="*/ 710191 h 708214"/>
                    <a:gd name="connsiteX1" fmla="*/ 204783 w 238217"/>
                    <a:gd name="connsiteY1" fmla="*/ 710191 h 708214"/>
                    <a:gd name="connsiteX2" fmla="*/ 204783 w 238217"/>
                    <a:gd name="connsiteY2" fmla="*/ 511247 h 708214"/>
                    <a:gd name="connsiteX3" fmla="*/ 3264 w 238217"/>
                    <a:gd name="connsiteY3" fmla="*/ 25798 h 708214"/>
                    <a:gd name="connsiteX4" fmla="*/ 25798 w 238217"/>
                    <a:gd name="connsiteY4" fmla="*/ 3264 h 708214"/>
                    <a:gd name="connsiteX5" fmla="*/ 236975 w 238217"/>
                    <a:gd name="connsiteY5" fmla="*/ 511891 h 708214"/>
                    <a:gd name="connsiteX6" fmla="*/ 236975 w 238217"/>
                    <a:gd name="connsiteY6" fmla="*/ 710191 h 7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8217" h="708214">
                      <a:moveTo>
                        <a:pt x="236975" y="710191"/>
                      </a:moveTo>
                      <a:lnTo>
                        <a:pt x="204783" y="710191"/>
                      </a:lnTo>
                      <a:lnTo>
                        <a:pt x="204783" y="511247"/>
                      </a:lnTo>
                      <a:cubicBezTo>
                        <a:pt x="204783" y="327755"/>
                        <a:pt x="133318" y="155208"/>
                        <a:pt x="3264" y="25798"/>
                      </a:cubicBezTo>
                      <a:lnTo>
                        <a:pt x="25798" y="3264"/>
                      </a:lnTo>
                      <a:cubicBezTo>
                        <a:pt x="161646" y="139112"/>
                        <a:pt x="236975" y="319385"/>
                        <a:pt x="236975" y="511891"/>
                      </a:cubicBezTo>
                      <a:lnTo>
                        <a:pt x="236975" y="710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3" name="Freeform: Shape 72" title="Timeline Left Line Items">
                  <a:extLst>
                    <a:ext uri="{FF2B5EF4-FFF2-40B4-BE49-F238E27FC236}">
                      <a16:creationId xmlns:a16="http://schemas.microsoft.com/office/drawing/2014/main" id="{820165A8-8F27-4FB2-A007-EE45AB67DAD4}"/>
                    </a:ext>
                  </a:extLst>
                </p:cNvPr>
                <p:cNvSpPr/>
                <p:nvPr/>
              </p:nvSpPr>
              <p:spPr>
                <a:xfrm>
                  <a:off x="5278271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78" name="Freeform: Shape 77" title="Timeline Left Line Items">
                  <a:extLst>
                    <a:ext uri="{FF2B5EF4-FFF2-40B4-BE49-F238E27FC236}">
                      <a16:creationId xmlns:a16="http://schemas.microsoft.com/office/drawing/2014/main" id="{C3977DBB-2635-4ECE-AD65-24F9FBBD288A}"/>
                    </a:ext>
                  </a:extLst>
                </p:cNvPr>
                <p:cNvSpPr/>
                <p:nvPr/>
              </p:nvSpPr>
              <p:spPr>
                <a:xfrm>
                  <a:off x="5483653" y="5503874"/>
                  <a:ext cx="824105" cy="186711"/>
                </a:xfrm>
                <a:custGeom>
                  <a:avLst/>
                  <a:gdLst>
                    <a:gd name="connsiteX0" fmla="*/ 415316 w 824104"/>
                    <a:gd name="connsiteY0" fmla="*/ 184825 h 186711"/>
                    <a:gd name="connsiteX1" fmla="*/ 3264 w 824104"/>
                    <a:gd name="connsiteY1" fmla="*/ 27086 h 186711"/>
                    <a:gd name="connsiteX2" fmla="*/ 24510 w 824104"/>
                    <a:gd name="connsiteY2" fmla="*/ 3264 h 186711"/>
                    <a:gd name="connsiteX3" fmla="*/ 415316 w 824104"/>
                    <a:gd name="connsiteY3" fmla="*/ 152633 h 186711"/>
                    <a:gd name="connsiteX4" fmla="*/ 804190 w 824104"/>
                    <a:gd name="connsiteY4" fmla="*/ 5195 h 186711"/>
                    <a:gd name="connsiteX5" fmla="*/ 825437 w 824104"/>
                    <a:gd name="connsiteY5" fmla="*/ 29017 h 186711"/>
                    <a:gd name="connsiteX6" fmla="*/ 415316 w 824104"/>
                    <a:gd name="connsiteY6" fmla="*/ 184825 h 186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24104" h="186711">
                      <a:moveTo>
                        <a:pt x="415316" y="184825"/>
                      </a:moveTo>
                      <a:cubicBezTo>
                        <a:pt x="262728" y="184825"/>
                        <a:pt x="116578" y="128811"/>
                        <a:pt x="3264" y="27086"/>
                      </a:cubicBezTo>
                      <a:lnTo>
                        <a:pt x="24510" y="3264"/>
                      </a:lnTo>
                      <a:cubicBezTo>
                        <a:pt x="132030" y="99839"/>
                        <a:pt x="270454" y="152633"/>
                        <a:pt x="415316" y="152633"/>
                      </a:cubicBezTo>
                      <a:cubicBezTo>
                        <a:pt x="558891" y="152633"/>
                        <a:pt x="696671" y="100482"/>
                        <a:pt x="804190" y="5195"/>
                      </a:cubicBezTo>
                      <a:lnTo>
                        <a:pt x="825437" y="29017"/>
                      </a:lnTo>
                      <a:cubicBezTo>
                        <a:pt x="712767" y="129455"/>
                        <a:pt x="566617" y="184825"/>
                        <a:pt x="415316" y="1848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0" name="Freeform: Shape 139" title="Timeline Right Line Items">
                  <a:extLst>
                    <a:ext uri="{FF2B5EF4-FFF2-40B4-BE49-F238E27FC236}">
                      <a16:creationId xmlns:a16="http://schemas.microsoft.com/office/drawing/2014/main" id="{6C826D36-FA26-40E5-AFDB-6DB9A6F47A1D}"/>
                    </a:ext>
                  </a:extLst>
                </p:cNvPr>
                <p:cNvSpPr/>
                <p:nvPr/>
              </p:nvSpPr>
              <p:spPr>
                <a:xfrm>
                  <a:off x="5128258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1" name="Freeform: Shape 140" title="Timeline Right Line Items">
                  <a:extLst>
                    <a:ext uri="{FF2B5EF4-FFF2-40B4-BE49-F238E27FC236}">
                      <a16:creationId xmlns:a16="http://schemas.microsoft.com/office/drawing/2014/main" id="{4CDFCB1B-6402-4FB0-9461-BD2AE6ED62F1}"/>
                    </a:ext>
                  </a:extLst>
                </p:cNvPr>
                <p:cNvSpPr/>
                <p:nvPr/>
              </p:nvSpPr>
              <p:spPr>
                <a:xfrm>
                  <a:off x="5128258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2" name="Freeform: Shape 141" title="Timeline Right Line Items">
                  <a:extLst>
                    <a:ext uri="{FF2B5EF4-FFF2-40B4-BE49-F238E27FC236}">
                      <a16:creationId xmlns:a16="http://schemas.microsoft.com/office/drawing/2014/main" id="{33A273F8-C08C-41AC-B6A0-4A06D3E4F246}"/>
                    </a:ext>
                  </a:extLst>
                </p:cNvPr>
                <p:cNvSpPr/>
                <p:nvPr/>
              </p:nvSpPr>
              <p:spPr>
                <a:xfrm>
                  <a:off x="5128258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3" name="Freeform: Shape 142" title="Timeline Right Line Items">
                  <a:extLst>
                    <a:ext uri="{FF2B5EF4-FFF2-40B4-BE49-F238E27FC236}">
                      <a16:creationId xmlns:a16="http://schemas.microsoft.com/office/drawing/2014/main" id="{63228885-8482-43DE-BCE9-A532BCA610E9}"/>
                    </a:ext>
                  </a:extLst>
                </p:cNvPr>
                <p:cNvSpPr/>
                <p:nvPr/>
              </p:nvSpPr>
              <p:spPr>
                <a:xfrm>
                  <a:off x="4970519" y="1624788"/>
                  <a:ext cx="193150" cy="605202"/>
                </a:xfrm>
                <a:custGeom>
                  <a:avLst/>
                  <a:gdLst>
                    <a:gd name="connsiteX0" fmla="*/ 193194 w 193149"/>
                    <a:gd name="connsiteY0" fmla="*/ 604603 h 605201"/>
                    <a:gd name="connsiteX1" fmla="*/ 161003 w 193149"/>
                    <a:gd name="connsiteY1" fmla="*/ 604603 h 605201"/>
                    <a:gd name="connsiteX2" fmla="*/ 161003 w 193149"/>
                    <a:gd name="connsiteY2" fmla="*/ 405659 h 605201"/>
                    <a:gd name="connsiteX3" fmla="*/ 3264 w 193149"/>
                    <a:gd name="connsiteY3" fmla="*/ 25798 h 605201"/>
                    <a:gd name="connsiteX4" fmla="*/ 25798 w 193149"/>
                    <a:gd name="connsiteY4" fmla="*/ 3264 h 605201"/>
                    <a:gd name="connsiteX5" fmla="*/ 193194 w 193149"/>
                    <a:gd name="connsiteY5" fmla="*/ 405659 h 605201"/>
                    <a:gd name="connsiteX6" fmla="*/ 193194 w 193149"/>
                    <a:gd name="connsiteY6" fmla="*/ 604603 h 60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9" h="605201">
                      <a:moveTo>
                        <a:pt x="193194" y="604603"/>
                      </a:moveTo>
                      <a:lnTo>
                        <a:pt x="161003" y="604603"/>
                      </a:lnTo>
                      <a:lnTo>
                        <a:pt x="161003" y="405659"/>
                      </a:lnTo>
                      <a:cubicBezTo>
                        <a:pt x="161003" y="262084"/>
                        <a:pt x="104989" y="127523"/>
                        <a:pt x="3264" y="25798"/>
                      </a:cubicBezTo>
                      <a:lnTo>
                        <a:pt x="25798" y="3264"/>
                      </a:lnTo>
                      <a:cubicBezTo>
                        <a:pt x="133962" y="110784"/>
                        <a:pt x="193194" y="253714"/>
                        <a:pt x="193194" y="405659"/>
                      </a:cubicBezTo>
                      <a:lnTo>
                        <a:pt x="193194" y="60460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4" name="Freeform: Shape 143" title="Timeline Right Line Items">
                  <a:extLst>
                    <a:ext uri="{FF2B5EF4-FFF2-40B4-BE49-F238E27FC236}">
                      <a16:creationId xmlns:a16="http://schemas.microsoft.com/office/drawing/2014/main" id="{9118502D-3585-46B1-9166-5A69E74C7279}"/>
                    </a:ext>
                  </a:extLst>
                </p:cNvPr>
                <p:cNvSpPr/>
                <p:nvPr/>
              </p:nvSpPr>
              <p:spPr>
                <a:xfrm>
                  <a:off x="4190839" y="1459323"/>
                  <a:ext cx="804790" cy="193150"/>
                </a:xfrm>
                <a:custGeom>
                  <a:avLst/>
                  <a:gdLst>
                    <a:gd name="connsiteX0" fmla="*/ 25798 w 804789"/>
                    <a:gd name="connsiteY0" fmla="*/ 192550 h 193149"/>
                    <a:gd name="connsiteX1" fmla="*/ 3264 w 804789"/>
                    <a:gd name="connsiteY1" fmla="*/ 170016 h 193149"/>
                    <a:gd name="connsiteX2" fmla="*/ 405015 w 804789"/>
                    <a:gd name="connsiteY2" fmla="*/ 3264 h 193149"/>
                    <a:gd name="connsiteX3" fmla="*/ 805478 w 804789"/>
                    <a:gd name="connsiteY3" fmla="*/ 168729 h 193149"/>
                    <a:gd name="connsiteX4" fmla="*/ 782944 w 804789"/>
                    <a:gd name="connsiteY4" fmla="*/ 191263 h 193149"/>
                    <a:gd name="connsiteX5" fmla="*/ 405015 w 804789"/>
                    <a:gd name="connsiteY5" fmla="*/ 35456 h 193149"/>
                    <a:gd name="connsiteX6" fmla="*/ 25798 w 804789"/>
                    <a:gd name="connsiteY6" fmla="*/ 192550 h 193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04789" h="193149">
                      <a:moveTo>
                        <a:pt x="25798" y="192550"/>
                      </a:moveTo>
                      <a:lnTo>
                        <a:pt x="3264" y="170016"/>
                      </a:lnTo>
                      <a:cubicBezTo>
                        <a:pt x="110784" y="62496"/>
                        <a:pt x="253071" y="3264"/>
                        <a:pt x="405015" y="3264"/>
                      </a:cubicBezTo>
                      <a:cubicBezTo>
                        <a:pt x="556315" y="3264"/>
                        <a:pt x="698602" y="61853"/>
                        <a:pt x="805478" y="168729"/>
                      </a:cubicBezTo>
                      <a:lnTo>
                        <a:pt x="782944" y="191263"/>
                      </a:lnTo>
                      <a:cubicBezTo>
                        <a:pt x="681863" y="90825"/>
                        <a:pt x="547946" y="35456"/>
                        <a:pt x="405015" y="35456"/>
                      </a:cubicBezTo>
                      <a:cubicBezTo>
                        <a:pt x="262084" y="35456"/>
                        <a:pt x="126880" y="90825"/>
                        <a:pt x="25798" y="19255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5" name="Freeform: Shape 144" title="Timeline Right Line Items">
                  <a:extLst>
                    <a:ext uri="{FF2B5EF4-FFF2-40B4-BE49-F238E27FC236}">
                      <a16:creationId xmlns:a16="http://schemas.microsoft.com/office/drawing/2014/main" id="{B4227DE8-EFE2-406C-85D2-33B26862791E}"/>
                    </a:ext>
                  </a:extLst>
                </p:cNvPr>
                <p:cNvSpPr/>
                <p:nvPr/>
              </p:nvSpPr>
              <p:spPr>
                <a:xfrm>
                  <a:off x="4024731" y="1626075"/>
                  <a:ext cx="193150" cy="605202"/>
                </a:xfrm>
                <a:custGeom>
                  <a:avLst/>
                  <a:gdLst>
                    <a:gd name="connsiteX0" fmla="*/ 35456 w 193149"/>
                    <a:gd name="connsiteY0" fmla="*/ 603315 h 605201"/>
                    <a:gd name="connsiteX1" fmla="*/ 3264 w 193149"/>
                    <a:gd name="connsiteY1" fmla="*/ 603315 h 605201"/>
                    <a:gd name="connsiteX2" fmla="*/ 3264 w 193149"/>
                    <a:gd name="connsiteY2" fmla="*/ 404371 h 605201"/>
                    <a:gd name="connsiteX3" fmla="*/ 169372 w 193149"/>
                    <a:gd name="connsiteY3" fmla="*/ 3264 h 605201"/>
                    <a:gd name="connsiteX4" fmla="*/ 191907 w 193149"/>
                    <a:gd name="connsiteY4" fmla="*/ 25798 h 605201"/>
                    <a:gd name="connsiteX5" fmla="*/ 35456 w 193149"/>
                    <a:gd name="connsiteY5" fmla="*/ 404371 h 605201"/>
                    <a:gd name="connsiteX6" fmla="*/ 35456 w 193149"/>
                    <a:gd name="connsiteY6" fmla="*/ 603315 h 605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3149" h="605201">
                      <a:moveTo>
                        <a:pt x="35456" y="603315"/>
                      </a:moveTo>
                      <a:lnTo>
                        <a:pt x="3264" y="603315"/>
                      </a:lnTo>
                      <a:lnTo>
                        <a:pt x="3264" y="404371"/>
                      </a:lnTo>
                      <a:cubicBezTo>
                        <a:pt x="3264" y="253071"/>
                        <a:pt x="62496" y="110140"/>
                        <a:pt x="169372" y="3264"/>
                      </a:cubicBezTo>
                      <a:lnTo>
                        <a:pt x="191907" y="25798"/>
                      </a:lnTo>
                      <a:cubicBezTo>
                        <a:pt x="90825" y="126880"/>
                        <a:pt x="35456" y="261440"/>
                        <a:pt x="35456" y="404371"/>
                      </a:cubicBezTo>
                      <a:lnTo>
                        <a:pt x="35456" y="60331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6" name="Freeform: Shape 145" title="Timeline Right Line Items">
                  <a:extLst>
                    <a:ext uri="{FF2B5EF4-FFF2-40B4-BE49-F238E27FC236}">
                      <a16:creationId xmlns:a16="http://schemas.microsoft.com/office/drawing/2014/main" id="{5BF2FF0B-14D1-46F0-86E3-550F200EEA97}"/>
                    </a:ext>
                  </a:extLst>
                </p:cNvPr>
                <p:cNvSpPr/>
                <p:nvPr/>
              </p:nvSpPr>
              <p:spPr>
                <a:xfrm>
                  <a:off x="4024731" y="2226126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7" name="Freeform: Shape 146" title="Timeline Right Line Items">
                  <a:extLst>
                    <a:ext uri="{FF2B5EF4-FFF2-40B4-BE49-F238E27FC236}">
                      <a16:creationId xmlns:a16="http://schemas.microsoft.com/office/drawing/2014/main" id="{3B21AD23-73AC-4ADF-A93C-51497A2D4AE8}"/>
                    </a:ext>
                  </a:extLst>
                </p:cNvPr>
                <p:cNvSpPr/>
                <p:nvPr/>
              </p:nvSpPr>
              <p:spPr>
                <a:xfrm>
                  <a:off x="4024731" y="2873821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3534 h 656708"/>
                    <a:gd name="connsiteX3" fmla="*/ 3264 w 38629"/>
                    <a:gd name="connsiteY3" fmla="*/ 653534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3534"/>
                      </a:lnTo>
                      <a:lnTo>
                        <a:pt x="3264" y="65353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8" name="Freeform: Shape 147" title="Timeline Right Line Items">
                  <a:extLst>
                    <a:ext uri="{FF2B5EF4-FFF2-40B4-BE49-F238E27FC236}">
                      <a16:creationId xmlns:a16="http://schemas.microsoft.com/office/drawing/2014/main" id="{8D2613F1-5465-4044-94F5-060353232EEF}"/>
                    </a:ext>
                  </a:extLst>
                </p:cNvPr>
                <p:cNvSpPr/>
                <p:nvPr/>
              </p:nvSpPr>
              <p:spPr>
                <a:xfrm>
                  <a:off x="4024731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6 w 38629"/>
                    <a:gd name="connsiteY1" fmla="*/ 3264 h 656708"/>
                    <a:gd name="connsiteX2" fmla="*/ 35456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49" name="Freeform: Shape 148" title="Timeline Right Line Items">
                  <a:extLst>
                    <a:ext uri="{FF2B5EF4-FFF2-40B4-BE49-F238E27FC236}">
                      <a16:creationId xmlns:a16="http://schemas.microsoft.com/office/drawing/2014/main" id="{C5F23A71-09DA-4EF1-A4A4-4539E1ED2181}"/>
                    </a:ext>
                  </a:extLst>
                </p:cNvPr>
                <p:cNvSpPr/>
                <p:nvPr/>
              </p:nvSpPr>
              <p:spPr>
                <a:xfrm>
                  <a:off x="4024731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6 w 38629"/>
                    <a:gd name="connsiteY1" fmla="*/ 3264 h 650270"/>
                    <a:gd name="connsiteX2" fmla="*/ 35456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6" y="3264"/>
                      </a:lnTo>
                      <a:lnTo>
                        <a:pt x="35456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0" name="Freeform: Shape 149" title="Timeline Right Line Items">
                  <a:extLst>
                    <a:ext uri="{FF2B5EF4-FFF2-40B4-BE49-F238E27FC236}">
                      <a16:creationId xmlns:a16="http://schemas.microsoft.com/office/drawing/2014/main" id="{E65F7673-10D2-4424-BBA5-AA98506B4FFA}"/>
                    </a:ext>
                  </a:extLst>
                </p:cNvPr>
                <p:cNvSpPr/>
                <p:nvPr/>
              </p:nvSpPr>
              <p:spPr>
                <a:xfrm>
                  <a:off x="3784581" y="4824631"/>
                  <a:ext cx="276848" cy="811228"/>
                </a:xfrm>
                <a:custGeom>
                  <a:avLst/>
                  <a:gdLst>
                    <a:gd name="connsiteX0" fmla="*/ 25154 w 276847"/>
                    <a:gd name="connsiteY0" fmla="*/ 813204 h 811227"/>
                    <a:gd name="connsiteX1" fmla="*/ 3264 w 276847"/>
                    <a:gd name="connsiteY1" fmla="*/ 789382 h 811227"/>
                    <a:gd name="connsiteX2" fmla="*/ 242769 w 276847"/>
                    <a:gd name="connsiteY2" fmla="*/ 245989 h 811227"/>
                    <a:gd name="connsiteX3" fmla="*/ 242769 w 276847"/>
                    <a:gd name="connsiteY3" fmla="*/ 3264 h 811227"/>
                    <a:gd name="connsiteX4" fmla="*/ 274961 w 276847"/>
                    <a:gd name="connsiteY4" fmla="*/ 3264 h 811227"/>
                    <a:gd name="connsiteX5" fmla="*/ 274961 w 276847"/>
                    <a:gd name="connsiteY5" fmla="*/ 246632 h 811227"/>
                    <a:gd name="connsiteX6" fmla="*/ 25154 w 276847"/>
                    <a:gd name="connsiteY6" fmla="*/ 813204 h 811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847" h="811227">
                      <a:moveTo>
                        <a:pt x="25154" y="813204"/>
                      </a:moveTo>
                      <a:lnTo>
                        <a:pt x="3264" y="789382"/>
                      </a:lnTo>
                      <a:cubicBezTo>
                        <a:pt x="155852" y="650315"/>
                        <a:pt x="242769" y="452015"/>
                        <a:pt x="242769" y="245989"/>
                      </a:cubicBezTo>
                      <a:lnTo>
                        <a:pt x="242769" y="3264"/>
                      </a:lnTo>
                      <a:lnTo>
                        <a:pt x="274961" y="3264"/>
                      </a:lnTo>
                      <a:lnTo>
                        <a:pt x="274961" y="246632"/>
                      </a:lnTo>
                      <a:cubicBezTo>
                        <a:pt x="275605" y="461672"/>
                        <a:pt x="184181" y="668342"/>
                        <a:pt x="25154" y="81320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1" name="Freeform: Shape 150" title="Timeline Right Line Items">
                  <a:extLst>
                    <a:ext uri="{FF2B5EF4-FFF2-40B4-BE49-F238E27FC236}">
                      <a16:creationId xmlns:a16="http://schemas.microsoft.com/office/drawing/2014/main" id="{C139A653-733A-43B0-A4C3-44197E0C520D}"/>
                    </a:ext>
                  </a:extLst>
                </p:cNvPr>
                <p:cNvSpPr/>
                <p:nvPr/>
              </p:nvSpPr>
              <p:spPr>
                <a:xfrm>
                  <a:off x="2771190" y="5610106"/>
                  <a:ext cx="1036569" cy="231779"/>
                </a:xfrm>
                <a:custGeom>
                  <a:avLst/>
                  <a:gdLst>
                    <a:gd name="connsiteX0" fmla="*/ 521548 w 1036569"/>
                    <a:gd name="connsiteY0" fmla="*/ 228605 h 231779"/>
                    <a:gd name="connsiteX1" fmla="*/ 3264 w 1036569"/>
                    <a:gd name="connsiteY1" fmla="*/ 27086 h 231779"/>
                    <a:gd name="connsiteX2" fmla="*/ 25154 w 1036569"/>
                    <a:gd name="connsiteY2" fmla="*/ 3264 h 231779"/>
                    <a:gd name="connsiteX3" fmla="*/ 521548 w 1036569"/>
                    <a:gd name="connsiteY3" fmla="*/ 196413 h 231779"/>
                    <a:gd name="connsiteX4" fmla="*/ 1017299 w 1036569"/>
                    <a:gd name="connsiteY4" fmla="*/ 4552 h 231779"/>
                    <a:gd name="connsiteX5" fmla="*/ 1039189 w 1036569"/>
                    <a:gd name="connsiteY5" fmla="*/ 28374 h 231779"/>
                    <a:gd name="connsiteX6" fmla="*/ 521548 w 1036569"/>
                    <a:gd name="connsiteY6" fmla="*/ 228605 h 231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6569" h="231779">
                      <a:moveTo>
                        <a:pt x="521548" y="228605"/>
                      </a:moveTo>
                      <a:cubicBezTo>
                        <a:pt x="329043" y="228605"/>
                        <a:pt x="144907" y="157140"/>
                        <a:pt x="3264" y="27086"/>
                      </a:cubicBezTo>
                      <a:lnTo>
                        <a:pt x="25154" y="3264"/>
                      </a:lnTo>
                      <a:cubicBezTo>
                        <a:pt x="161003" y="127523"/>
                        <a:pt x="337413" y="196413"/>
                        <a:pt x="521548" y="196413"/>
                      </a:cubicBezTo>
                      <a:cubicBezTo>
                        <a:pt x="705684" y="196413"/>
                        <a:pt x="881450" y="128167"/>
                        <a:pt x="1017299" y="4552"/>
                      </a:cubicBezTo>
                      <a:lnTo>
                        <a:pt x="1039189" y="28374"/>
                      </a:lnTo>
                      <a:cubicBezTo>
                        <a:pt x="896902" y="157140"/>
                        <a:pt x="713410" y="228605"/>
                        <a:pt x="521548" y="22860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2" name="Freeform: Shape 151" title="Timeline Right Line Items">
                  <a:extLst>
                    <a:ext uri="{FF2B5EF4-FFF2-40B4-BE49-F238E27FC236}">
                      <a16:creationId xmlns:a16="http://schemas.microsoft.com/office/drawing/2014/main" id="{E7C436BC-D16F-4870-A59D-93C780C390FB}"/>
                    </a:ext>
                  </a:extLst>
                </p:cNvPr>
                <p:cNvSpPr/>
                <p:nvPr/>
              </p:nvSpPr>
              <p:spPr>
                <a:xfrm>
                  <a:off x="2522027" y="4824631"/>
                  <a:ext cx="276848" cy="811228"/>
                </a:xfrm>
                <a:custGeom>
                  <a:avLst/>
                  <a:gdLst>
                    <a:gd name="connsiteX0" fmla="*/ 252427 w 276847"/>
                    <a:gd name="connsiteY0" fmla="*/ 812561 h 811227"/>
                    <a:gd name="connsiteX1" fmla="*/ 3264 w 276847"/>
                    <a:gd name="connsiteY1" fmla="*/ 246632 h 811227"/>
                    <a:gd name="connsiteX2" fmla="*/ 3264 w 276847"/>
                    <a:gd name="connsiteY2" fmla="*/ 3264 h 811227"/>
                    <a:gd name="connsiteX3" fmla="*/ 35456 w 276847"/>
                    <a:gd name="connsiteY3" fmla="*/ 3264 h 811227"/>
                    <a:gd name="connsiteX4" fmla="*/ 35456 w 276847"/>
                    <a:gd name="connsiteY4" fmla="*/ 246632 h 811227"/>
                    <a:gd name="connsiteX5" fmla="*/ 274317 w 276847"/>
                    <a:gd name="connsiteY5" fmla="*/ 788739 h 811227"/>
                    <a:gd name="connsiteX6" fmla="*/ 252427 w 276847"/>
                    <a:gd name="connsiteY6" fmla="*/ 812561 h 811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847" h="811227">
                      <a:moveTo>
                        <a:pt x="252427" y="812561"/>
                      </a:moveTo>
                      <a:cubicBezTo>
                        <a:pt x="94044" y="667698"/>
                        <a:pt x="3264" y="461028"/>
                        <a:pt x="3264" y="246632"/>
                      </a:cubicBezTo>
                      <a:lnTo>
                        <a:pt x="3264" y="3264"/>
                      </a:lnTo>
                      <a:lnTo>
                        <a:pt x="35456" y="3264"/>
                      </a:lnTo>
                      <a:lnTo>
                        <a:pt x="35456" y="246632"/>
                      </a:lnTo>
                      <a:cubicBezTo>
                        <a:pt x="35456" y="452015"/>
                        <a:pt x="122373" y="650315"/>
                        <a:pt x="274317" y="788739"/>
                      </a:cubicBezTo>
                      <a:lnTo>
                        <a:pt x="252427" y="81256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3" name="Freeform: Shape 152" title="Timeline Right Line Items">
                  <a:extLst>
                    <a:ext uri="{FF2B5EF4-FFF2-40B4-BE49-F238E27FC236}">
                      <a16:creationId xmlns:a16="http://schemas.microsoft.com/office/drawing/2014/main" id="{98D27863-EA93-42CF-9C58-DA2CBC28A70E}"/>
                    </a:ext>
                  </a:extLst>
                </p:cNvPr>
                <p:cNvSpPr/>
                <p:nvPr/>
              </p:nvSpPr>
              <p:spPr>
                <a:xfrm>
                  <a:off x="2522027" y="4176937"/>
                  <a:ext cx="38630" cy="650270"/>
                </a:xfrm>
                <a:custGeom>
                  <a:avLst/>
                  <a:gdLst>
                    <a:gd name="connsiteX0" fmla="*/ 3264 w 38629"/>
                    <a:gd name="connsiteY0" fmla="*/ 3264 h 650270"/>
                    <a:gd name="connsiteX1" fmla="*/ 35455 w 38629"/>
                    <a:gd name="connsiteY1" fmla="*/ 3264 h 650270"/>
                    <a:gd name="connsiteX2" fmla="*/ 35455 w 38629"/>
                    <a:gd name="connsiteY2" fmla="*/ 650959 h 650270"/>
                    <a:gd name="connsiteX3" fmla="*/ 3264 w 38629"/>
                    <a:gd name="connsiteY3" fmla="*/ 650959 h 650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0270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0959"/>
                      </a:lnTo>
                      <a:lnTo>
                        <a:pt x="3264" y="65095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4" name="Freeform: Shape 153" title="Timeline Right Line Items">
                  <a:extLst>
                    <a:ext uri="{FF2B5EF4-FFF2-40B4-BE49-F238E27FC236}">
                      <a16:creationId xmlns:a16="http://schemas.microsoft.com/office/drawing/2014/main" id="{5F0BB9FF-3719-4059-BB8D-660CA84B7B54}"/>
                    </a:ext>
                  </a:extLst>
                </p:cNvPr>
                <p:cNvSpPr/>
                <p:nvPr/>
              </p:nvSpPr>
              <p:spPr>
                <a:xfrm>
                  <a:off x="2522027" y="3523447"/>
                  <a:ext cx="38630" cy="656708"/>
                </a:xfrm>
                <a:custGeom>
                  <a:avLst/>
                  <a:gdLst>
                    <a:gd name="connsiteX0" fmla="*/ 3264 w 38629"/>
                    <a:gd name="connsiteY0" fmla="*/ 3264 h 656708"/>
                    <a:gd name="connsiteX1" fmla="*/ 35455 w 38629"/>
                    <a:gd name="connsiteY1" fmla="*/ 3264 h 656708"/>
                    <a:gd name="connsiteX2" fmla="*/ 35455 w 38629"/>
                    <a:gd name="connsiteY2" fmla="*/ 656109 h 656708"/>
                    <a:gd name="connsiteX3" fmla="*/ 3264 w 38629"/>
                    <a:gd name="connsiteY3" fmla="*/ 656109 h 65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629" h="656708">
                      <a:moveTo>
                        <a:pt x="3264" y="3264"/>
                      </a:moveTo>
                      <a:lnTo>
                        <a:pt x="35455" y="3264"/>
                      </a:lnTo>
                      <a:lnTo>
                        <a:pt x="35455" y="656109"/>
                      </a:lnTo>
                      <a:lnTo>
                        <a:pt x="3264" y="656109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438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5" name="Freeform: Shape 154" title="Timeline Right Line Items">
                  <a:extLst>
                    <a:ext uri="{FF2B5EF4-FFF2-40B4-BE49-F238E27FC236}">
                      <a16:creationId xmlns:a16="http://schemas.microsoft.com/office/drawing/2014/main" id="{88FC6846-9161-46DD-8924-3647DE0054E4}"/>
                    </a:ext>
                  </a:extLst>
                </p:cNvPr>
                <p:cNvSpPr/>
                <p:nvPr/>
              </p:nvSpPr>
              <p:spPr>
                <a:xfrm>
                  <a:off x="1255431" y="1296254"/>
                  <a:ext cx="32192" cy="3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1" h="32191"/>
                  </a:pathLst>
                </a:custGeom>
                <a:solidFill>
                  <a:schemeClr val="accent3"/>
                </a:solidFill>
                <a:ln w="3219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  <p:sp>
              <p:nvSpPr>
                <p:cNvPr id="156" name="Freeform: Shape 155" title="Timeline Right Line Items">
                  <a:extLst>
                    <a:ext uri="{FF2B5EF4-FFF2-40B4-BE49-F238E27FC236}">
                      <a16:creationId xmlns:a16="http://schemas.microsoft.com/office/drawing/2014/main" id="{D52A03E6-0E07-43D4-AC2A-C4398C4211AC}"/>
                    </a:ext>
                  </a:extLst>
                </p:cNvPr>
                <p:cNvSpPr/>
                <p:nvPr/>
              </p:nvSpPr>
              <p:spPr>
                <a:xfrm>
                  <a:off x="1255431" y="1296254"/>
                  <a:ext cx="32192" cy="32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91" h="32191"/>
                  </a:pathLst>
                </a:custGeom>
                <a:solidFill>
                  <a:schemeClr val="accent3"/>
                </a:solidFill>
                <a:ln w="32192" cap="flat">
                  <a:solidFill>
                    <a:schemeClr val="bg1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ZA"/>
                </a:p>
              </p:txBody>
            </p:sp>
          </p:grpSp>
        </p:grpSp>
        <p:sp>
          <p:nvSpPr>
            <p:cNvPr id="293" name="Freeform: Shape 292" title="Timeline Middle Line Items">
              <a:extLst>
                <a:ext uri="{FF2B5EF4-FFF2-40B4-BE49-F238E27FC236}">
                  <a16:creationId xmlns:a16="http://schemas.microsoft.com/office/drawing/2014/main" id="{652BA13C-59F3-44DD-BA4B-CD18EBE611D8}"/>
                </a:ext>
              </a:extLst>
            </p:cNvPr>
            <p:cNvSpPr/>
            <p:nvPr/>
          </p:nvSpPr>
          <p:spPr>
            <a:xfrm>
              <a:off x="10640894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4" name="Freeform: Shape 293" title="Timeline Middle Line Items">
              <a:extLst>
                <a:ext uri="{FF2B5EF4-FFF2-40B4-BE49-F238E27FC236}">
                  <a16:creationId xmlns:a16="http://schemas.microsoft.com/office/drawing/2014/main" id="{6B922040-FEDA-45A9-AEA6-8D6D232947BF}"/>
                </a:ext>
              </a:extLst>
            </p:cNvPr>
            <p:cNvSpPr/>
            <p:nvPr/>
          </p:nvSpPr>
          <p:spPr>
            <a:xfrm>
              <a:off x="10413621" y="4824631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5" name="Freeform: Shape 294" title="Timeline Middle Line Items">
              <a:extLst>
                <a:ext uri="{FF2B5EF4-FFF2-40B4-BE49-F238E27FC236}">
                  <a16:creationId xmlns:a16="http://schemas.microsoft.com/office/drawing/2014/main" id="{FDEA7708-B056-4D07-9129-59C88F5D6035}"/>
                </a:ext>
              </a:extLst>
            </p:cNvPr>
            <p:cNvSpPr/>
            <p:nvPr/>
          </p:nvSpPr>
          <p:spPr>
            <a:xfrm>
              <a:off x="10413621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6" name="Freeform: Shape 295" title="Timeline Middle Line Items">
              <a:extLst>
                <a:ext uri="{FF2B5EF4-FFF2-40B4-BE49-F238E27FC236}">
                  <a16:creationId xmlns:a16="http://schemas.microsoft.com/office/drawing/2014/main" id="{282B3EAD-B472-44C3-BB78-231387F07928}"/>
                </a:ext>
              </a:extLst>
            </p:cNvPr>
            <p:cNvSpPr/>
            <p:nvPr/>
          </p:nvSpPr>
          <p:spPr>
            <a:xfrm>
              <a:off x="10413621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5" name="Freeform: Shape 314" title="Timeline Left Line Items">
              <a:extLst>
                <a:ext uri="{FF2B5EF4-FFF2-40B4-BE49-F238E27FC236}">
                  <a16:creationId xmlns:a16="http://schemas.microsoft.com/office/drawing/2014/main" id="{1C63F15D-80BE-4EA4-BC97-322DBAEF2402}"/>
                </a:ext>
              </a:extLst>
            </p:cNvPr>
            <p:cNvSpPr/>
            <p:nvPr/>
          </p:nvSpPr>
          <p:spPr>
            <a:xfrm>
              <a:off x="10694331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206549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ADD9-F383-4FAC-AE8A-CF491413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Two Year Product Roadmap</a:t>
            </a:r>
          </a:p>
        </p:txBody>
      </p:sp>
      <p:grpSp>
        <p:nvGrpSpPr>
          <p:cNvPr id="266" name="Group 265" descr="Timeline Gray Background ">
            <a:extLst>
              <a:ext uri="{FF2B5EF4-FFF2-40B4-BE49-F238E27FC236}">
                <a16:creationId xmlns:a16="http://schemas.microsoft.com/office/drawing/2014/main" id="{A9E07BA8-1B23-4A66-B5BD-5B605BB776F5}"/>
              </a:ext>
            </a:extLst>
          </p:cNvPr>
          <p:cNvGrpSpPr/>
          <p:nvPr/>
        </p:nvGrpSpPr>
        <p:grpSpPr>
          <a:xfrm>
            <a:off x="1255431" y="1296254"/>
            <a:ext cx="10369237" cy="4545631"/>
            <a:chOff x="1255431" y="1296254"/>
            <a:chExt cx="10369237" cy="4545631"/>
          </a:xfrm>
          <a:solidFill>
            <a:schemeClr val="bg1">
              <a:lumMod val="95000"/>
            </a:schemeClr>
          </a:solidFill>
        </p:grpSpPr>
        <p:grpSp>
          <p:nvGrpSpPr>
            <p:cNvPr id="267" name="Group 266" title="Timeline Middle Line">
              <a:extLst>
                <a:ext uri="{FF2B5EF4-FFF2-40B4-BE49-F238E27FC236}">
                  <a16:creationId xmlns:a16="http://schemas.microsoft.com/office/drawing/2014/main" id="{A3A45C33-B98C-498B-B7B4-F7337F33CB2F}"/>
                </a:ext>
              </a:extLst>
            </p:cNvPr>
            <p:cNvGrpSpPr/>
            <p:nvPr/>
          </p:nvGrpSpPr>
          <p:grpSpPr>
            <a:xfrm>
              <a:off x="1343172" y="1383995"/>
              <a:ext cx="9111506" cy="4378699"/>
              <a:chOff x="1538271" y="1237353"/>
              <a:chExt cx="9111506" cy="4378699"/>
            </a:xfrm>
            <a:grpFill/>
          </p:grpSpPr>
          <p:sp>
            <p:nvSpPr>
              <p:cNvPr id="393" name="Freeform: Shape 392" title="Timeline Middle Line Items">
                <a:extLst>
                  <a:ext uri="{FF2B5EF4-FFF2-40B4-BE49-F238E27FC236}">
                    <a16:creationId xmlns:a16="http://schemas.microsoft.com/office/drawing/2014/main" id="{326330B8-A604-4A9E-81B9-AA9473E82C11}"/>
                  </a:ext>
                </a:extLst>
              </p:cNvPr>
              <p:cNvSpPr/>
              <p:nvPr/>
            </p:nvSpPr>
            <p:spPr>
              <a:xfrm>
                <a:off x="1061114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4" name="Freeform: Shape 393" title="Timeline Middle Line Items">
                <a:extLst>
                  <a:ext uri="{FF2B5EF4-FFF2-40B4-BE49-F238E27FC236}">
                    <a16:creationId xmlns:a16="http://schemas.microsoft.com/office/drawing/2014/main" id="{1A1202BE-BCE6-4F89-AF11-90E82228B4D0}"/>
                  </a:ext>
                </a:extLst>
              </p:cNvPr>
              <p:cNvSpPr/>
              <p:nvPr/>
            </p:nvSpPr>
            <p:spPr>
              <a:xfrm>
                <a:off x="1061114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5" name="Freeform: Shape 394" title="Timeline Middle Line Items">
                <a:extLst>
                  <a:ext uri="{FF2B5EF4-FFF2-40B4-BE49-F238E27FC236}">
                    <a16:creationId xmlns:a16="http://schemas.microsoft.com/office/drawing/2014/main" id="{64681FE4-4CA9-4A6D-B868-4A306FDE20E7}"/>
                  </a:ext>
                </a:extLst>
              </p:cNvPr>
              <p:cNvSpPr/>
              <p:nvPr/>
            </p:nvSpPr>
            <p:spPr>
              <a:xfrm>
                <a:off x="10416710" y="1409899"/>
                <a:ext cx="231779" cy="676023"/>
              </a:xfrm>
              <a:custGeom>
                <a:avLst/>
                <a:gdLst>
                  <a:gd name="connsiteX0" fmla="*/ 197702 w 231779"/>
                  <a:gd name="connsiteY0" fmla="*/ 672849 h 676023"/>
                  <a:gd name="connsiteX1" fmla="*/ 197702 w 231779"/>
                  <a:gd name="connsiteY1" fmla="*/ 473905 h 676023"/>
                  <a:gd name="connsiteX2" fmla="*/ 3264 w 231779"/>
                  <a:gd name="connsiteY2" fmla="*/ 27086 h 676023"/>
                  <a:gd name="connsiteX3" fmla="*/ 25154 w 231779"/>
                  <a:gd name="connsiteY3" fmla="*/ 3264 h 676023"/>
                  <a:gd name="connsiteX4" fmla="*/ 229893 w 231779"/>
                  <a:gd name="connsiteY4" fmla="*/ 473905 h 676023"/>
                  <a:gd name="connsiteX5" fmla="*/ 229893 w 231779"/>
                  <a:gd name="connsiteY5" fmla="*/ 672849 h 676023"/>
                  <a:gd name="connsiteX6" fmla="*/ 197702 w 231779"/>
                  <a:gd name="connsiteY6" fmla="*/ 672849 h 67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76023">
                    <a:moveTo>
                      <a:pt x="197702" y="672849"/>
                    </a:moveTo>
                    <a:lnTo>
                      <a:pt x="197702" y="473905"/>
                    </a:lnTo>
                    <a:cubicBezTo>
                      <a:pt x="197702" y="305221"/>
                      <a:pt x="126880" y="142332"/>
                      <a:pt x="3264" y="27086"/>
                    </a:cubicBezTo>
                    <a:lnTo>
                      <a:pt x="25154" y="3264"/>
                    </a:lnTo>
                    <a:cubicBezTo>
                      <a:pt x="155208" y="124304"/>
                      <a:pt x="229893" y="296207"/>
                      <a:pt x="229893" y="473905"/>
                    </a:cubicBezTo>
                    <a:lnTo>
                      <a:pt x="229893" y="672849"/>
                    </a:lnTo>
                    <a:lnTo>
                      <a:pt x="197702" y="67284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6" name="Freeform: Shape 395" title="Timeline Middle Line Items">
                <a:extLst>
                  <a:ext uri="{FF2B5EF4-FFF2-40B4-BE49-F238E27FC236}">
                    <a16:creationId xmlns:a16="http://schemas.microsoft.com/office/drawing/2014/main" id="{6384FAFC-C212-4BAA-AF96-A80341F4C299}"/>
                  </a:ext>
                </a:extLst>
              </p:cNvPr>
              <p:cNvSpPr/>
              <p:nvPr/>
            </p:nvSpPr>
            <p:spPr>
              <a:xfrm>
                <a:off x="9561702" y="1237353"/>
                <a:ext cx="882049" cy="199588"/>
              </a:xfrm>
              <a:custGeom>
                <a:avLst/>
                <a:gdLst>
                  <a:gd name="connsiteX0" fmla="*/ 25154 w 882049"/>
                  <a:gd name="connsiteY0" fmla="*/ 200276 h 199587"/>
                  <a:gd name="connsiteX1" fmla="*/ 3264 w 882049"/>
                  <a:gd name="connsiteY1" fmla="*/ 176455 h 199587"/>
                  <a:gd name="connsiteX2" fmla="*/ 442357 w 882049"/>
                  <a:gd name="connsiteY2" fmla="*/ 3264 h 199587"/>
                  <a:gd name="connsiteX3" fmla="*/ 880162 w 882049"/>
                  <a:gd name="connsiteY3" fmla="*/ 175167 h 199587"/>
                  <a:gd name="connsiteX4" fmla="*/ 858272 w 882049"/>
                  <a:gd name="connsiteY4" fmla="*/ 198989 h 199587"/>
                  <a:gd name="connsiteX5" fmla="*/ 442357 w 882049"/>
                  <a:gd name="connsiteY5" fmla="*/ 35456 h 199587"/>
                  <a:gd name="connsiteX6" fmla="*/ 25154 w 882049"/>
                  <a:gd name="connsiteY6" fmla="*/ 200276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0276"/>
                    </a:moveTo>
                    <a:lnTo>
                      <a:pt x="3264" y="176455"/>
                    </a:lnTo>
                    <a:cubicBezTo>
                      <a:pt x="123016" y="64428"/>
                      <a:pt x="278823" y="3264"/>
                      <a:pt x="442357" y="3264"/>
                    </a:cubicBezTo>
                    <a:cubicBezTo>
                      <a:pt x="605247" y="3264"/>
                      <a:pt x="761054" y="64428"/>
                      <a:pt x="880162" y="175167"/>
                    </a:cubicBezTo>
                    <a:lnTo>
                      <a:pt x="858272" y="198989"/>
                    </a:lnTo>
                    <a:cubicBezTo>
                      <a:pt x="744958" y="93400"/>
                      <a:pt x="596876" y="35456"/>
                      <a:pt x="442357" y="35456"/>
                    </a:cubicBezTo>
                    <a:cubicBezTo>
                      <a:pt x="286550" y="35456"/>
                      <a:pt x="138469" y="94044"/>
                      <a:pt x="25154" y="20027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7" name="Freeform: Shape 396" title="Timeline Middle Line Items">
                <a:extLst>
                  <a:ext uri="{FF2B5EF4-FFF2-40B4-BE49-F238E27FC236}">
                    <a16:creationId xmlns:a16="http://schemas.microsoft.com/office/drawing/2014/main" id="{36202A17-62E2-48F2-8BE1-7ECE7B7D9175}"/>
                  </a:ext>
                </a:extLst>
              </p:cNvPr>
              <p:cNvSpPr/>
              <p:nvPr/>
            </p:nvSpPr>
            <p:spPr>
              <a:xfrm>
                <a:off x="9357607" y="1411187"/>
                <a:ext cx="231779" cy="669585"/>
              </a:xfrm>
              <a:custGeom>
                <a:avLst/>
                <a:gdLst>
                  <a:gd name="connsiteX0" fmla="*/ 35456 w 231779"/>
                  <a:gd name="connsiteY0" fmla="*/ 671561 h 669584"/>
                  <a:gd name="connsiteX1" fmla="*/ 3264 w 231779"/>
                  <a:gd name="connsiteY1" fmla="*/ 671561 h 669584"/>
                  <a:gd name="connsiteX2" fmla="*/ 3264 w 231779"/>
                  <a:gd name="connsiteY2" fmla="*/ 472617 h 669584"/>
                  <a:gd name="connsiteX3" fmla="*/ 206715 w 231779"/>
                  <a:gd name="connsiteY3" fmla="*/ 3264 h 669584"/>
                  <a:gd name="connsiteX4" fmla="*/ 228605 w 231779"/>
                  <a:gd name="connsiteY4" fmla="*/ 27086 h 669584"/>
                  <a:gd name="connsiteX5" fmla="*/ 34812 w 231779"/>
                  <a:gd name="connsiteY5" fmla="*/ 473261 h 669584"/>
                  <a:gd name="connsiteX6" fmla="*/ 34812 w 231779"/>
                  <a:gd name="connsiteY6" fmla="*/ 671561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35456" y="671561"/>
                    </a:moveTo>
                    <a:lnTo>
                      <a:pt x="3264" y="671561"/>
                    </a:lnTo>
                    <a:lnTo>
                      <a:pt x="3264" y="472617"/>
                    </a:lnTo>
                    <a:cubicBezTo>
                      <a:pt x="3264" y="295564"/>
                      <a:pt x="77305" y="124304"/>
                      <a:pt x="206715" y="3264"/>
                    </a:cubicBezTo>
                    <a:lnTo>
                      <a:pt x="228605" y="27086"/>
                    </a:lnTo>
                    <a:cubicBezTo>
                      <a:pt x="105633" y="142332"/>
                      <a:pt x="34812" y="304577"/>
                      <a:pt x="34812" y="473261"/>
                    </a:cubicBezTo>
                    <a:lnTo>
                      <a:pt x="34812" y="671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8" name="Freeform: Shape 397" title="Timeline Middle Line Items">
                <a:extLst>
                  <a:ext uri="{FF2B5EF4-FFF2-40B4-BE49-F238E27FC236}">
                    <a16:creationId xmlns:a16="http://schemas.microsoft.com/office/drawing/2014/main" id="{39A28B8B-5FE7-4A34-B481-755E9DA9EF76}"/>
                  </a:ext>
                </a:extLst>
              </p:cNvPr>
              <p:cNvSpPr/>
              <p:nvPr/>
            </p:nvSpPr>
            <p:spPr>
              <a:xfrm>
                <a:off x="935760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9" name="Freeform: Shape 398" title="Timeline Middle Line Items">
                <a:extLst>
                  <a:ext uri="{FF2B5EF4-FFF2-40B4-BE49-F238E27FC236}">
                    <a16:creationId xmlns:a16="http://schemas.microsoft.com/office/drawing/2014/main" id="{D96D20B7-B30A-454F-A48D-2666F0FF11FF}"/>
                  </a:ext>
                </a:extLst>
              </p:cNvPr>
              <p:cNvSpPr/>
              <p:nvPr/>
            </p:nvSpPr>
            <p:spPr>
              <a:xfrm>
                <a:off x="935760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4" name="Freeform: Shape 403" title="Timeline Middle Line Items">
                <a:extLst>
                  <a:ext uri="{FF2B5EF4-FFF2-40B4-BE49-F238E27FC236}">
                    <a16:creationId xmlns:a16="http://schemas.microsoft.com/office/drawing/2014/main" id="{DEF0FFD4-11DA-42F0-9EF8-90F4F7B2471E}"/>
                  </a:ext>
                </a:extLst>
              </p:cNvPr>
              <p:cNvSpPr/>
              <p:nvPr/>
            </p:nvSpPr>
            <p:spPr>
              <a:xfrm>
                <a:off x="935760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5" name="Freeform: Shape 404" title="Timeline Middle Line Items">
                <a:extLst>
                  <a:ext uri="{FF2B5EF4-FFF2-40B4-BE49-F238E27FC236}">
                    <a16:creationId xmlns:a16="http://schemas.microsoft.com/office/drawing/2014/main" id="{61FA2F4F-D2FE-4D27-94F6-4488F4506EEC}"/>
                  </a:ext>
                </a:extLst>
              </p:cNvPr>
              <p:cNvSpPr/>
              <p:nvPr/>
            </p:nvSpPr>
            <p:spPr>
              <a:xfrm>
                <a:off x="935760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06" name="Freeform: Shape 405" title="Timeline Middle Line Items">
                <a:extLst>
                  <a:ext uri="{FF2B5EF4-FFF2-40B4-BE49-F238E27FC236}">
                    <a16:creationId xmlns:a16="http://schemas.microsoft.com/office/drawing/2014/main" id="{9A4BAF99-8B91-4EBB-97D5-FB784AA287D6}"/>
                  </a:ext>
                </a:extLst>
              </p:cNvPr>
              <p:cNvSpPr/>
              <p:nvPr/>
            </p:nvSpPr>
            <p:spPr>
              <a:xfrm>
                <a:off x="9152869" y="4677989"/>
                <a:ext cx="238218" cy="746845"/>
              </a:xfrm>
              <a:custGeom>
                <a:avLst/>
                <a:gdLst>
                  <a:gd name="connsiteX0" fmla="*/ 25798 w 238217"/>
                  <a:gd name="connsiteY0" fmla="*/ 747533 h 746844"/>
                  <a:gd name="connsiteX1" fmla="*/ 3264 w 238217"/>
                  <a:gd name="connsiteY1" fmla="*/ 724355 h 746844"/>
                  <a:gd name="connsiteX2" fmla="*/ 208002 w 238217"/>
                  <a:gd name="connsiteY2" fmla="*/ 246632 h 746844"/>
                  <a:gd name="connsiteX3" fmla="*/ 208002 w 238217"/>
                  <a:gd name="connsiteY3" fmla="*/ 3264 h 746844"/>
                  <a:gd name="connsiteX4" fmla="*/ 240194 w 238217"/>
                  <a:gd name="connsiteY4" fmla="*/ 3264 h 746844"/>
                  <a:gd name="connsiteX5" fmla="*/ 240194 w 238217"/>
                  <a:gd name="connsiteY5" fmla="*/ 246632 h 746844"/>
                  <a:gd name="connsiteX6" fmla="*/ 25798 w 238217"/>
                  <a:gd name="connsiteY6" fmla="*/ 747533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5798" y="747533"/>
                    </a:moveTo>
                    <a:lnTo>
                      <a:pt x="3264" y="724355"/>
                    </a:lnTo>
                    <a:cubicBezTo>
                      <a:pt x="135249" y="598808"/>
                      <a:pt x="208002" y="428837"/>
                      <a:pt x="208002" y="246632"/>
                    </a:cubicBezTo>
                    <a:lnTo>
                      <a:pt x="208002" y="3264"/>
                    </a:lnTo>
                    <a:lnTo>
                      <a:pt x="240194" y="3264"/>
                    </a:lnTo>
                    <a:lnTo>
                      <a:pt x="240194" y="246632"/>
                    </a:lnTo>
                    <a:cubicBezTo>
                      <a:pt x="240194" y="437207"/>
                      <a:pt x="164222" y="615548"/>
                      <a:pt x="25798" y="74753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18" name="Freeform: Shape 417" title="Timeline Middle Line Items">
                <a:extLst>
                  <a:ext uri="{FF2B5EF4-FFF2-40B4-BE49-F238E27FC236}">
                    <a16:creationId xmlns:a16="http://schemas.microsoft.com/office/drawing/2014/main" id="{911E8696-4FA8-4713-974B-4B69EE1D8212}"/>
                  </a:ext>
                </a:extLst>
              </p:cNvPr>
              <p:cNvSpPr/>
              <p:nvPr/>
            </p:nvSpPr>
            <p:spPr>
              <a:xfrm>
                <a:off x="8217381" y="5396505"/>
                <a:ext cx="965748" cy="218903"/>
              </a:xfrm>
              <a:custGeom>
                <a:avLst/>
                <a:gdLst>
                  <a:gd name="connsiteX0" fmla="*/ 483562 w 965747"/>
                  <a:gd name="connsiteY0" fmla="*/ 220235 h 218902"/>
                  <a:gd name="connsiteX1" fmla="*/ 3264 w 965747"/>
                  <a:gd name="connsiteY1" fmla="*/ 26442 h 218902"/>
                  <a:gd name="connsiteX2" fmla="*/ 25798 w 965747"/>
                  <a:gd name="connsiteY2" fmla="*/ 3264 h 218902"/>
                  <a:gd name="connsiteX3" fmla="*/ 484206 w 965747"/>
                  <a:gd name="connsiteY3" fmla="*/ 188044 h 218902"/>
                  <a:gd name="connsiteX4" fmla="*/ 940039 w 965747"/>
                  <a:gd name="connsiteY4" fmla="*/ 5196 h 218902"/>
                  <a:gd name="connsiteX5" fmla="*/ 962573 w 965747"/>
                  <a:gd name="connsiteY5" fmla="*/ 28374 h 218902"/>
                  <a:gd name="connsiteX6" fmla="*/ 483562 w 965747"/>
                  <a:gd name="connsiteY6" fmla="*/ 220235 h 21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5747" h="218902">
                    <a:moveTo>
                      <a:pt x="483562" y="220235"/>
                    </a:moveTo>
                    <a:cubicBezTo>
                      <a:pt x="303289" y="220235"/>
                      <a:pt x="132674" y="151345"/>
                      <a:pt x="3264" y="26442"/>
                    </a:cubicBezTo>
                    <a:lnTo>
                      <a:pt x="25798" y="3264"/>
                    </a:lnTo>
                    <a:cubicBezTo>
                      <a:pt x="149413" y="122373"/>
                      <a:pt x="312303" y="188044"/>
                      <a:pt x="484206" y="188044"/>
                    </a:cubicBezTo>
                    <a:cubicBezTo>
                      <a:pt x="654821" y="188044"/>
                      <a:pt x="817067" y="123017"/>
                      <a:pt x="940039" y="5196"/>
                    </a:cubicBezTo>
                    <a:lnTo>
                      <a:pt x="962573" y="28374"/>
                    </a:lnTo>
                    <a:cubicBezTo>
                      <a:pt x="831875" y="152633"/>
                      <a:pt x="662548" y="220235"/>
                      <a:pt x="483562" y="22023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19" name="Freeform: Shape 418" title="Timeline Middle Line Items">
                <a:extLst>
                  <a:ext uri="{FF2B5EF4-FFF2-40B4-BE49-F238E27FC236}">
                    <a16:creationId xmlns:a16="http://schemas.microsoft.com/office/drawing/2014/main" id="{E5C3C290-BFE0-40A1-88DF-E1B37501C6EE}"/>
                  </a:ext>
                </a:extLst>
              </p:cNvPr>
              <p:cNvSpPr/>
              <p:nvPr/>
            </p:nvSpPr>
            <p:spPr>
              <a:xfrm>
                <a:off x="8004273" y="4677989"/>
                <a:ext cx="238218" cy="746845"/>
              </a:xfrm>
              <a:custGeom>
                <a:avLst/>
                <a:gdLst>
                  <a:gd name="connsiteX0" fmla="*/ 215728 w 238217"/>
                  <a:gd name="connsiteY0" fmla="*/ 744958 h 746844"/>
                  <a:gd name="connsiteX1" fmla="*/ 3264 w 238217"/>
                  <a:gd name="connsiteY1" fmla="*/ 245989 h 746844"/>
                  <a:gd name="connsiteX2" fmla="*/ 3264 w 238217"/>
                  <a:gd name="connsiteY2" fmla="*/ 3264 h 746844"/>
                  <a:gd name="connsiteX3" fmla="*/ 35456 w 238217"/>
                  <a:gd name="connsiteY3" fmla="*/ 3264 h 746844"/>
                  <a:gd name="connsiteX4" fmla="*/ 35456 w 238217"/>
                  <a:gd name="connsiteY4" fmla="*/ 246632 h 746844"/>
                  <a:gd name="connsiteX5" fmla="*/ 237619 w 238217"/>
                  <a:gd name="connsiteY5" fmla="*/ 722424 h 746844"/>
                  <a:gd name="connsiteX6" fmla="*/ 215728 w 238217"/>
                  <a:gd name="connsiteY6" fmla="*/ 744958 h 74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46844">
                    <a:moveTo>
                      <a:pt x="215728" y="744958"/>
                    </a:moveTo>
                    <a:cubicBezTo>
                      <a:pt x="78592" y="612973"/>
                      <a:pt x="3264" y="435919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27549"/>
                      <a:pt x="107564" y="596877"/>
                      <a:pt x="237619" y="722424"/>
                    </a:cubicBezTo>
                    <a:lnTo>
                      <a:pt x="215728" y="74495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0" name="Freeform: Shape 419" title="Timeline Middle Line Items">
                <a:extLst>
                  <a:ext uri="{FF2B5EF4-FFF2-40B4-BE49-F238E27FC236}">
                    <a16:creationId xmlns:a16="http://schemas.microsoft.com/office/drawing/2014/main" id="{98820914-21E6-4ED8-A58E-BA1019F5F40F}"/>
                  </a:ext>
                </a:extLst>
              </p:cNvPr>
              <p:cNvSpPr/>
              <p:nvPr/>
            </p:nvSpPr>
            <p:spPr>
              <a:xfrm>
                <a:off x="800491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1" name="Freeform: Shape 420" title="Timeline Middle Line Items">
                <a:extLst>
                  <a:ext uri="{FF2B5EF4-FFF2-40B4-BE49-F238E27FC236}">
                    <a16:creationId xmlns:a16="http://schemas.microsoft.com/office/drawing/2014/main" id="{67940F1A-9D48-4C84-9361-2841D4EED828}"/>
                  </a:ext>
                </a:extLst>
              </p:cNvPr>
              <p:cNvSpPr/>
              <p:nvPr/>
            </p:nvSpPr>
            <p:spPr>
              <a:xfrm>
                <a:off x="800491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2" name="Freeform: Shape 421" title="Timeline Middle Line Items">
                <a:extLst>
                  <a:ext uri="{FF2B5EF4-FFF2-40B4-BE49-F238E27FC236}">
                    <a16:creationId xmlns:a16="http://schemas.microsoft.com/office/drawing/2014/main" id="{4924CB75-8B8F-4030-BFC8-7FB766D6C57E}"/>
                  </a:ext>
                </a:extLst>
              </p:cNvPr>
              <p:cNvSpPr/>
              <p:nvPr/>
            </p:nvSpPr>
            <p:spPr>
              <a:xfrm>
                <a:off x="800491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3" name="Freeform: Shape 422" title="Timeline Middle Line Items">
                <a:extLst>
                  <a:ext uri="{FF2B5EF4-FFF2-40B4-BE49-F238E27FC236}">
                    <a16:creationId xmlns:a16="http://schemas.microsoft.com/office/drawing/2014/main" id="{46C760A9-3782-4800-8D01-2EE9923C0750}"/>
                  </a:ext>
                </a:extLst>
              </p:cNvPr>
              <p:cNvSpPr/>
              <p:nvPr/>
            </p:nvSpPr>
            <p:spPr>
              <a:xfrm>
                <a:off x="800491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4" name="Freeform: Shape 423" title="Timeline Middle Line Items">
                <a:extLst>
                  <a:ext uri="{FF2B5EF4-FFF2-40B4-BE49-F238E27FC236}">
                    <a16:creationId xmlns:a16="http://schemas.microsoft.com/office/drawing/2014/main" id="{971D3FB1-AA48-4BAF-9528-2F8FBD5CB54B}"/>
                  </a:ext>
                </a:extLst>
              </p:cNvPr>
              <p:cNvSpPr/>
              <p:nvPr/>
            </p:nvSpPr>
            <p:spPr>
              <a:xfrm>
                <a:off x="7811123" y="1410543"/>
                <a:ext cx="231779" cy="669585"/>
              </a:xfrm>
              <a:custGeom>
                <a:avLst/>
                <a:gdLst>
                  <a:gd name="connsiteX0" fmla="*/ 229249 w 231779"/>
                  <a:gd name="connsiteY0" fmla="*/ 672205 h 669584"/>
                  <a:gd name="connsiteX1" fmla="*/ 197057 w 231779"/>
                  <a:gd name="connsiteY1" fmla="*/ 672205 h 669584"/>
                  <a:gd name="connsiteX2" fmla="*/ 197057 w 231779"/>
                  <a:gd name="connsiteY2" fmla="*/ 473261 h 669584"/>
                  <a:gd name="connsiteX3" fmla="*/ 3264 w 231779"/>
                  <a:gd name="connsiteY3" fmla="*/ 27086 h 669584"/>
                  <a:gd name="connsiteX4" fmla="*/ 25154 w 231779"/>
                  <a:gd name="connsiteY4" fmla="*/ 3264 h 669584"/>
                  <a:gd name="connsiteX5" fmla="*/ 229249 w 231779"/>
                  <a:gd name="connsiteY5" fmla="*/ 472617 h 669584"/>
                  <a:gd name="connsiteX6" fmla="*/ 229249 w 231779"/>
                  <a:gd name="connsiteY6" fmla="*/ 672205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669584">
                    <a:moveTo>
                      <a:pt x="229249" y="672205"/>
                    </a:moveTo>
                    <a:lnTo>
                      <a:pt x="197057" y="672205"/>
                    </a:lnTo>
                    <a:lnTo>
                      <a:pt x="197057" y="473261"/>
                    </a:lnTo>
                    <a:cubicBezTo>
                      <a:pt x="197057" y="304577"/>
                      <a:pt x="126236" y="142332"/>
                      <a:pt x="3264" y="27086"/>
                    </a:cubicBezTo>
                    <a:lnTo>
                      <a:pt x="25154" y="3264"/>
                    </a:lnTo>
                    <a:cubicBezTo>
                      <a:pt x="154564" y="124304"/>
                      <a:pt x="229249" y="295564"/>
                      <a:pt x="229249" y="472617"/>
                    </a:cubicBezTo>
                    <a:lnTo>
                      <a:pt x="229249" y="67220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5" name="Freeform: Shape 424" title="Timeline Middle Line Items">
                <a:extLst>
                  <a:ext uri="{FF2B5EF4-FFF2-40B4-BE49-F238E27FC236}">
                    <a16:creationId xmlns:a16="http://schemas.microsoft.com/office/drawing/2014/main" id="{BCF30BFD-88AC-40DE-8A40-EF89B0636D64}"/>
                  </a:ext>
                </a:extLst>
              </p:cNvPr>
              <p:cNvSpPr/>
              <p:nvPr/>
            </p:nvSpPr>
            <p:spPr>
              <a:xfrm>
                <a:off x="6953539" y="1237996"/>
                <a:ext cx="882049" cy="199588"/>
              </a:xfrm>
              <a:custGeom>
                <a:avLst/>
                <a:gdLst>
                  <a:gd name="connsiteX0" fmla="*/ 25154 w 882049"/>
                  <a:gd name="connsiteY0" fmla="*/ 201564 h 199587"/>
                  <a:gd name="connsiteX1" fmla="*/ 3264 w 882049"/>
                  <a:gd name="connsiteY1" fmla="*/ 178386 h 199587"/>
                  <a:gd name="connsiteX2" fmla="*/ 444289 w 882049"/>
                  <a:gd name="connsiteY2" fmla="*/ 3264 h 199587"/>
                  <a:gd name="connsiteX3" fmla="*/ 883382 w 882049"/>
                  <a:gd name="connsiteY3" fmla="*/ 176455 h 199587"/>
                  <a:gd name="connsiteX4" fmla="*/ 861492 w 882049"/>
                  <a:gd name="connsiteY4" fmla="*/ 200276 h 199587"/>
                  <a:gd name="connsiteX5" fmla="*/ 444932 w 882049"/>
                  <a:gd name="connsiteY5" fmla="*/ 36099 h 199587"/>
                  <a:gd name="connsiteX6" fmla="*/ 25154 w 882049"/>
                  <a:gd name="connsiteY6" fmla="*/ 201564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2049" h="199587">
                    <a:moveTo>
                      <a:pt x="25154" y="201564"/>
                    </a:moveTo>
                    <a:lnTo>
                      <a:pt x="3264" y="178386"/>
                    </a:lnTo>
                    <a:cubicBezTo>
                      <a:pt x="123016" y="65716"/>
                      <a:pt x="279468" y="3264"/>
                      <a:pt x="444289" y="3264"/>
                    </a:cubicBezTo>
                    <a:cubicBezTo>
                      <a:pt x="607822" y="3264"/>
                      <a:pt x="763629" y="64428"/>
                      <a:pt x="883382" y="176455"/>
                    </a:cubicBezTo>
                    <a:lnTo>
                      <a:pt x="861492" y="200276"/>
                    </a:lnTo>
                    <a:cubicBezTo>
                      <a:pt x="748177" y="94044"/>
                      <a:pt x="600096" y="36099"/>
                      <a:pt x="444932" y="36099"/>
                    </a:cubicBezTo>
                    <a:cubicBezTo>
                      <a:pt x="287194" y="34812"/>
                      <a:pt x="138469" y="94044"/>
                      <a:pt x="25154" y="20156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6" name="Freeform: Shape 425" title="Timeline Middle Line Items">
                <a:extLst>
                  <a:ext uri="{FF2B5EF4-FFF2-40B4-BE49-F238E27FC236}">
                    <a16:creationId xmlns:a16="http://schemas.microsoft.com/office/drawing/2014/main" id="{4BF80879-DFF7-4DF2-8EAD-D63FFF208BF5}"/>
                  </a:ext>
                </a:extLst>
              </p:cNvPr>
              <p:cNvSpPr/>
              <p:nvPr/>
            </p:nvSpPr>
            <p:spPr>
              <a:xfrm>
                <a:off x="6751376" y="1413119"/>
                <a:ext cx="225341" cy="669585"/>
              </a:xfrm>
              <a:custGeom>
                <a:avLst/>
                <a:gdLst>
                  <a:gd name="connsiteX0" fmla="*/ 35456 w 225341"/>
                  <a:gd name="connsiteY0" fmla="*/ 669630 h 669584"/>
                  <a:gd name="connsiteX1" fmla="*/ 3264 w 225341"/>
                  <a:gd name="connsiteY1" fmla="*/ 669630 h 669584"/>
                  <a:gd name="connsiteX2" fmla="*/ 3264 w 225341"/>
                  <a:gd name="connsiteY2" fmla="*/ 470686 h 669584"/>
                  <a:gd name="connsiteX3" fmla="*/ 204783 w 225341"/>
                  <a:gd name="connsiteY3" fmla="*/ 3264 h 669584"/>
                  <a:gd name="connsiteX4" fmla="*/ 226674 w 225341"/>
                  <a:gd name="connsiteY4" fmla="*/ 26442 h 669584"/>
                  <a:gd name="connsiteX5" fmla="*/ 34812 w 225341"/>
                  <a:gd name="connsiteY5" fmla="*/ 470686 h 669584"/>
                  <a:gd name="connsiteX6" fmla="*/ 34812 w 225341"/>
                  <a:gd name="connsiteY6" fmla="*/ 669630 h 669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341" h="669584">
                    <a:moveTo>
                      <a:pt x="35456" y="669630"/>
                    </a:moveTo>
                    <a:lnTo>
                      <a:pt x="3264" y="669630"/>
                    </a:lnTo>
                    <a:lnTo>
                      <a:pt x="3264" y="470686"/>
                    </a:lnTo>
                    <a:cubicBezTo>
                      <a:pt x="3264" y="291701"/>
                      <a:pt x="74729" y="125592"/>
                      <a:pt x="204783" y="3264"/>
                    </a:cubicBezTo>
                    <a:lnTo>
                      <a:pt x="226674" y="26442"/>
                    </a:lnTo>
                    <a:cubicBezTo>
                      <a:pt x="103058" y="142975"/>
                      <a:pt x="34812" y="300714"/>
                      <a:pt x="34812" y="470686"/>
                    </a:cubicBezTo>
                    <a:lnTo>
                      <a:pt x="34812" y="66963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7" name="Freeform: Shape 426" title="Timeline Middle Line Items">
                <a:extLst>
                  <a:ext uri="{FF2B5EF4-FFF2-40B4-BE49-F238E27FC236}">
                    <a16:creationId xmlns:a16="http://schemas.microsoft.com/office/drawing/2014/main" id="{8D3EB106-45F2-4DE7-867F-0CDD07326CA7}"/>
                  </a:ext>
                </a:extLst>
              </p:cNvPr>
              <p:cNvSpPr/>
              <p:nvPr/>
            </p:nvSpPr>
            <p:spPr>
              <a:xfrm>
                <a:off x="675137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8" name="Freeform: Shape 427" title="Timeline Middle Line Items">
                <a:extLst>
                  <a:ext uri="{FF2B5EF4-FFF2-40B4-BE49-F238E27FC236}">
                    <a16:creationId xmlns:a16="http://schemas.microsoft.com/office/drawing/2014/main" id="{63A91759-9D55-47C7-B47C-BE0F05FC0FAA}"/>
                  </a:ext>
                </a:extLst>
              </p:cNvPr>
              <p:cNvSpPr/>
              <p:nvPr/>
            </p:nvSpPr>
            <p:spPr>
              <a:xfrm>
                <a:off x="675137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29" name="Freeform: Shape 428" title="Timeline Middle Line Items">
                <a:extLst>
                  <a:ext uri="{FF2B5EF4-FFF2-40B4-BE49-F238E27FC236}">
                    <a16:creationId xmlns:a16="http://schemas.microsoft.com/office/drawing/2014/main" id="{896EBE3C-35FF-4BF3-92B8-593CFEFB36FE}"/>
                  </a:ext>
                </a:extLst>
              </p:cNvPr>
              <p:cNvSpPr/>
              <p:nvPr/>
            </p:nvSpPr>
            <p:spPr>
              <a:xfrm>
                <a:off x="675137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0" name="Freeform: Shape 429" title="Timeline Middle Line Items">
                <a:extLst>
                  <a:ext uri="{FF2B5EF4-FFF2-40B4-BE49-F238E27FC236}">
                    <a16:creationId xmlns:a16="http://schemas.microsoft.com/office/drawing/2014/main" id="{B1ECC882-8069-4E64-AD4B-D808394AA105}"/>
                  </a:ext>
                </a:extLst>
              </p:cNvPr>
              <p:cNvSpPr/>
              <p:nvPr/>
            </p:nvSpPr>
            <p:spPr>
              <a:xfrm>
                <a:off x="675137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1" name="Freeform: Shape 430" title="Timeline Middle Line Items">
                <a:extLst>
                  <a:ext uri="{FF2B5EF4-FFF2-40B4-BE49-F238E27FC236}">
                    <a16:creationId xmlns:a16="http://schemas.microsoft.com/office/drawing/2014/main" id="{5A435C4C-4E90-40BC-AFA1-1BCE47B345F8}"/>
                  </a:ext>
                </a:extLst>
              </p:cNvPr>
              <p:cNvSpPr/>
              <p:nvPr/>
            </p:nvSpPr>
            <p:spPr>
              <a:xfrm>
                <a:off x="6533117" y="4677989"/>
                <a:ext cx="257533" cy="759721"/>
              </a:xfrm>
              <a:custGeom>
                <a:avLst/>
                <a:gdLst>
                  <a:gd name="connsiteX0" fmla="*/ 24510 w 257532"/>
                  <a:gd name="connsiteY0" fmla="*/ 761054 h 759721"/>
                  <a:gd name="connsiteX1" fmla="*/ 3264 w 257532"/>
                  <a:gd name="connsiteY1" fmla="*/ 737232 h 759721"/>
                  <a:gd name="connsiteX2" fmla="*/ 222167 w 257532"/>
                  <a:gd name="connsiteY2" fmla="*/ 245989 h 759721"/>
                  <a:gd name="connsiteX3" fmla="*/ 222167 w 257532"/>
                  <a:gd name="connsiteY3" fmla="*/ 3264 h 759721"/>
                  <a:gd name="connsiteX4" fmla="*/ 254358 w 257532"/>
                  <a:gd name="connsiteY4" fmla="*/ 3264 h 759721"/>
                  <a:gd name="connsiteX5" fmla="*/ 254358 w 257532"/>
                  <a:gd name="connsiteY5" fmla="*/ 246632 h 759721"/>
                  <a:gd name="connsiteX6" fmla="*/ 24510 w 257532"/>
                  <a:gd name="connsiteY6" fmla="*/ 761054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59721">
                    <a:moveTo>
                      <a:pt x="24510" y="761054"/>
                    </a:moveTo>
                    <a:lnTo>
                      <a:pt x="3264" y="737232"/>
                    </a:lnTo>
                    <a:cubicBezTo>
                      <a:pt x="142331" y="612329"/>
                      <a:pt x="222167" y="433343"/>
                      <a:pt x="222167" y="245989"/>
                    </a:cubicBezTo>
                    <a:lnTo>
                      <a:pt x="222167" y="3264"/>
                    </a:lnTo>
                    <a:lnTo>
                      <a:pt x="254358" y="3264"/>
                    </a:lnTo>
                    <a:lnTo>
                      <a:pt x="254358" y="246632"/>
                    </a:lnTo>
                    <a:cubicBezTo>
                      <a:pt x="253714" y="442357"/>
                      <a:pt x="170016" y="630356"/>
                      <a:pt x="24510" y="7610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2" name="Freeform: Shape 431" title="Timeline Middle Line Items">
                <a:extLst>
                  <a:ext uri="{FF2B5EF4-FFF2-40B4-BE49-F238E27FC236}">
                    <a16:creationId xmlns:a16="http://schemas.microsoft.com/office/drawing/2014/main" id="{2E33EB88-0AC0-4557-91C3-B2751010811E}"/>
                  </a:ext>
                </a:extLst>
              </p:cNvPr>
              <p:cNvSpPr/>
              <p:nvPr/>
            </p:nvSpPr>
            <p:spPr>
              <a:xfrm>
                <a:off x="562531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0423 w 933555"/>
                  <a:gd name="connsiteY4" fmla="*/ 5195 h 206026"/>
                  <a:gd name="connsiteX5" fmla="*/ 931669 w 933555"/>
                  <a:gd name="connsiteY5" fmla="*/ 29017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287" y="174523"/>
                      <a:pt x="789382" y="114647"/>
                      <a:pt x="910423" y="5195"/>
                    </a:cubicBezTo>
                    <a:lnTo>
                      <a:pt x="931669" y="29017"/>
                    </a:lnTo>
                    <a:cubicBezTo>
                      <a:pt x="804834" y="143619"/>
                      <a:pt x="640013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3" name="Freeform: Shape 432" title="Timeline Middle Line Items">
                <a:extLst>
                  <a:ext uri="{FF2B5EF4-FFF2-40B4-BE49-F238E27FC236}">
                    <a16:creationId xmlns:a16="http://schemas.microsoft.com/office/drawing/2014/main" id="{D2CD44F2-DCF0-4225-839A-F43F66AADBC4}"/>
                  </a:ext>
                </a:extLst>
              </p:cNvPr>
              <p:cNvSpPr/>
              <p:nvPr/>
            </p:nvSpPr>
            <p:spPr>
              <a:xfrm>
                <a:off x="5398686" y="4677989"/>
                <a:ext cx="251094" cy="759721"/>
              </a:xfrm>
              <a:custGeom>
                <a:avLst/>
                <a:gdLst>
                  <a:gd name="connsiteX0" fmla="*/ 230536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6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6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6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4" name="Freeform: Shape 433" title="Timeline Middle Line Items">
                <a:extLst>
                  <a:ext uri="{FF2B5EF4-FFF2-40B4-BE49-F238E27FC236}">
                    <a16:creationId xmlns:a16="http://schemas.microsoft.com/office/drawing/2014/main" id="{6E815342-09B7-4DF7-A37E-A485C0E805E0}"/>
                  </a:ext>
                </a:extLst>
              </p:cNvPr>
              <p:cNvSpPr/>
              <p:nvPr/>
            </p:nvSpPr>
            <p:spPr>
              <a:xfrm>
                <a:off x="539804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5" name="Freeform: Shape 434" title="Timeline Middle Line Items">
                <a:extLst>
                  <a:ext uri="{FF2B5EF4-FFF2-40B4-BE49-F238E27FC236}">
                    <a16:creationId xmlns:a16="http://schemas.microsoft.com/office/drawing/2014/main" id="{A701FB96-B8F7-4737-9C85-8AB95DB58034}"/>
                  </a:ext>
                </a:extLst>
              </p:cNvPr>
              <p:cNvSpPr/>
              <p:nvPr/>
            </p:nvSpPr>
            <p:spPr>
              <a:xfrm>
                <a:off x="539804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6" name="Freeform: Shape 435" title="Timeline Middle Line Items">
                <a:extLst>
                  <a:ext uri="{FF2B5EF4-FFF2-40B4-BE49-F238E27FC236}">
                    <a16:creationId xmlns:a16="http://schemas.microsoft.com/office/drawing/2014/main" id="{5328BED3-143E-48B9-AC4A-DCFA02667FCC}"/>
                  </a:ext>
                </a:extLst>
              </p:cNvPr>
              <p:cNvSpPr/>
              <p:nvPr/>
            </p:nvSpPr>
            <p:spPr>
              <a:xfrm>
                <a:off x="539804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7" name="Freeform: Shape 436" title="Timeline Middle Line Items">
                <a:extLst>
                  <a:ext uri="{FF2B5EF4-FFF2-40B4-BE49-F238E27FC236}">
                    <a16:creationId xmlns:a16="http://schemas.microsoft.com/office/drawing/2014/main" id="{9F8F44A1-EC2D-4D04-B2A2-51CE7B81706C}"/>
                  </a:ext>
                </a:extLst>
              </p:cNvPr>
              <p:cNvSpPr/>
              <p:nvPr/>
            </p:nvSpPr>
            <p:spPr>
              <a:xfrm>
                <a:off x="539804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8" name="Freeform: Shape 437" title="Timeline Middle Line Items">
                <a:extLst>
                  <a:ext uri="{FF2B5EF4-FFF2-40B4-BE49-F238E27FC236}">
                    <a16:creationId xmlns:a16="http://schemas.microsoft.com/office/drawing/2014/main" id="{57F824C7-0F90-4166-8307-F45E4759FF57}"/>
                  </a:ext>
                </a:extLst>
              </p:cNvPr>
              <p:cNvSpPr/>
              <p:nvPr/>
            </p:nvSpPr>
            <p:spPr>
              <a:xfrm>
                <a:off x="5218413" y="1425351"/>
                <a:ext cx="212464" cy="656708"/>
              </a:xfrm>
              <a:custGeom>
                <a:avLst/>
                <a:gdLst>
                  <a:gd name="connsiteX0" fmla="*/ 215084 w 212464"/>
                  <a:gd name="connsiteY0" fmla="*/ 657397 h 656708"/>
                  <a:gd name="connsiteX1" fmla="*/ 182893 w 212464"/>
                  <a:gd name="connsiteY1" fmla="*/ 657397 h 656708"/>
                  <a:gd name="connsiteX2" fmla="*/ 182893 w 212464"/>
                  <a:gd name="connsiteY2" fmla="*/ 458453 h 656708"/>
                  <a:gd name="connsiteX3" fmla="*/ 3264 w 212464"/>
                  <a:gd name="connsiteY3" fmla="*/ 25798 h 656708"/>
                  <a:gd name="connsiteX4" fmla="*/ 25798 w 212464"/>
                  <a:gd name="connsiteY4" fmla="*/ 3264 h 656708"/>
                  <a:gd name="connsiteX5" fmla="*/ 215084 w 212464"/>
                  <a:gd name="connsiteY5" fmla="*/ 458453 h 656708"/>
                  <a:gd name="connsiteX6" fmla="*/ 21508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215084" y="657397"/>
                    </a:moveTo>
                    <a:lnTo>
                      <a:pt x="182893" y="657397"/>
                    </a:lnTo>
                    <a:lnTo>
                      <a:pt x="182893" y="458453"/>
                    </a:lnTo>
                    <a:cubicBezTo>
                      <a:pt x="182893" y="294920"/>
                      <a:pt x="119154" y="141044"/>
                      <a:pt x="3264" y="25798"/>
                    </a:cubicBezTo>
                    <a:lnTo>
                      <a:pt x="25798" y="3264"/>
                    </a:lnTo>
                    <a:cubicBezTo>
                      <a:pt x="148126" y="124948"/>
                      <a:pt x="215084" y="286550"/>
                      <a:pt x="215084" y="458453"/>
                    </a:cubicBezTo>
                    <a:lnTo>
                      <a:pt x="21508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39" name="Freeform: Shape 438" title="Timeline Middle Line Items">
                <a:extLst>
                  <a:ext uri="{FF2B5EF4-FFF2-40B4-BE49-F238E27FC236}">
                    <a16:creationId xmlns:a16="http://schemas.microsoft.com/office/drawing/2014/main" id="{D43DD14C-8FE9-4CC9-AF62-F6D485BBD4F9}"/>
                  </a:ext>
                </a:extLst>
              </p:cNvPr>
              <p:cNvSpPr/>
              <p:nvPr/>
            </p:nvSpPr>
            <p:spPr>
              <a:xfrm>
                <a:off x="4333144" y="1237996"/>
                <a:ext cx="914241" cy="212464"/>
              </a:xfrm>
              <a:custGeom>
                <a:avLst/>
                <a:gdLst>
                  <a:gd name="connsiteX0" fmla="*/ 25798 w 914241"/>
                  <a:gd name="connsiteY0" fmla="*/ 214441 h 212464"/>
                  <a:gd name="connsiteX1" fmla="*/ 3264 w 914241"/>
                  <a:gd name="connsiteY1" fmla="*/ 191907 h 212464"/>
                  <a:gd name="connsiteX2" fmla="*/ 457809 w 914241"/>
                  <a:gd name="connsiteY2" fmla="*/ 3264 h 212464"/>
                  <a:gd name="connsiteX3" fmla="*/ 911067 w 914241"/>
                  <a:gd name="connsiteY3" fmla="*/ 190619 h 212464"/>
                  <a:gd name="connsiteX4" fmla="*/ 888533 w 914241"/>
                  <a:gd name="connsiteY4" fmla="*/ 213153 h 212464"/>
                  <a:gd name="connsiteX5" fmla="*/ 457809 w 914241"/>
                  <a:gd name="connsiteY5" fmla="*/ 35456 h 212464"/>
                  <a:gd name="connsiteX6" fmla="*/ 25798 w 914241"/>
                  <a:gd name="connsiteY6" fmla="*/ 214441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4241" h="212464">
                    <a:moveTo>
                      <a:pt x="25798" y="214441"/>
                    </a:moveTo>
                    <a:lnTo>
                      <a:pt x="3264" y="191907"/>
                    </a:lnTo>
                    <a:cubicBezTo>
                      <a:pt x="124948" y="70222"/>
                      <a:pt x="285906" y="3264"/>
                      <a:pt x="457809" y="3264"/>
                    </a:cubicBezTo>
                    <a:cubicBezTo>
                      <a:pt x="629068" y="3264"/>
                      <a:pt x="790026" y="69579"/>
                      <a:pt x="911067" y="190619"/>
                    </a:cubicBezTo>
                    <a:lnTo>
                      <a:pt x="888533" y="213153"/>
                    </a:lnTo>
                    <a:cubicBezTo>
                      <a:pt x="773287" y="98551"/>
                      <a:pt x="620055" y="35456"/>
                      <a:pt x="457809" y="35456"/>
                    </a:cubicBezTo>
                    <a:cubicBezTo>
                      <a:pt x="294276" y="34812"/>
                      <a:pt x="141044" y="98551"/>
                      <a:pt x="25798" y="21444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0" name="Freeform: Shape 439" title="Timeline Middle Line Items">
                <a:extLst>
                  <a:ext uri="{FF2B5EF4-FFF2-40B4-BE49-F238E27FC236}">
                    <a16:creationId xmlns:a16="http://schemas.microsoft.com/office/drawing/2014/main" id="{369D6C86-55C0-4BF0-8684-23C695F74B80}"/>
                  </a:ext>
                </a:extLst>
              </p:cNvPr>
              <p:cNvSpPr/>
              <p:nvPr/>
            </p:nvSpPr>
            <p:spPr>
              <a:xfrm>
                <a:off x="4145145" y="1426639"/>
                <a:ext cx="212464" cy="656708"/>
              </a:xfrm>
              <a:custGeom>
                <a:avLst/>
                <a:gdLst>
                  <a:gd name="connsiteX0" fmla="*/ 35456 w 212464"/>
                  <a:gd name="connsiteY0" fmla="*/ 656109 h 656708"/>
                  <a:gd name="connsiteX1" fmla="*/ 3264 w 212464"/>
                  <a:gd name="connsiteY1" fmla="*/ 656109 h 656708"/>
                  <a:gd name="connsiteX2" fmla="*/ 3264 w 212464"/>
                  <a:gd name="connsiteY2" fmla="*/ 457165 h 656708"/>
                  <a:gd name="connsiteX3" fmla="*/ 191263 w 212464"/>
                  <a:gd name="connsiteY3" fmla="*/ 3264 h 656708"/>
                  <a:gd name="connsiteX4" fmla="*/ 213797 w 212464"/>
                  <a:gd name="connsiteY4" fmla="*/ 25798 h 656708"/>
                  <a:gd name="connsiteX5" fmla="*/ 35456 w 212464"/>
                  <a:gd name="connsiteY5" fmla="*/ 457165 h 656708"/>
                  <a:gd name="connsiteX6" fmla="*/ 35456 w 212464"/>
                  <a:gd name="connsiteY6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5456" y="656109"/>
                    </a:moveTo>
                    <a:lnTo>
                      <a:pt x="3264" y="656109"/>
                    </a:lnTo>
                    <a:lnTo>
                      <a:pt x="3264" y="457165"/>
                    </a:lnTo>
                    <a:cubicBezTo>
                      <a:pt x="3264" y="285906"/>
                      <a:pt x="70222" y="124304"/>
                      <a:pt x="191263" y="3264"/>
                    </a:cubicBezTo>
                    <a:lnTo>
                      <a:pt x="213797" y="25798"/>
                    </a:lnTo>
                    <a:cubicBezTo>
                      <a:pt x="98551" y="141044"/>
                      <a:pt x="35456" y="294276"/>
                      <a:pt x="35456" y="457165"/>
                    </a:cubicBezTo>
                    <a:lnTo>
                      <a:pt x="35456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1" name="Freeform: Shape 440" title="Timeline Middle Line Items">
                <a:extLst>
                  <a:ext uri="{FF2B5EF4-FFF2-40B4-BE49-F238E27FC236}">
                    <a16:creationId xmlns:a16="http://schemas.microsoft.com/office/drawing/2014/main" id="{22A93D07-6F8D-4651-9A58-06319CA51339}"/>
                  </a:ext>
                </a:extLst>
              </p:cNvPr>
              <p:cNvSpPr/>
              <p:nvPr/>
            </p:nvSpPr>
            <p:spPr>
              <a:xfrm>
                <a:off x="414514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2" name="Freeform: Shape 441" title="Timeline Middle Line Items">
                <a:extLst>
                  <a:ext uri="{FF2B5EF4-FFF2-40B4-BE49-F238E27FC236}">
                    <a16:creationId xmlns:a16="http://schemas.microsoft.com/office/drawing/2014/main" id="{29E1EF59-9046-4EEE-A9AD-E9EA5D57CFD9}"/>
                  </a:ext>
                </a:extLst>
              </p:cNvPr>
              <p:cNvSpPr/>
              <p:nvPr/>
            </p:nvSpPr>
            <p:spPr>
              <a:xfrm>
                <a:off x="414514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3" name="Freeform: Shape 442" title="Timeline Middle Line Items">
                <a:extLst>
                  <a:ext uri="{FF2B5EF4-FFF2-40B4-BE49-F238E27FC236}">
                    <a16:creationId xmlns:a16="http://schemas.microsoft.com/office/drawing/2014/main" id="{6D597F46-3689-48F0-9E5A-540B82C4B377}"/>
                  </a:ext>
                </a:extLst>
              </p:cNvPr>
              <p:cNvSpPr/>
              <p:nvPr/>
            </p:nvSpPr>
            <p:spPr>
              <a:xfrm>
                <a:off x="414514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4" name="Freeform: Shape 443" title="Timeline Middle Line Items">
                <a:extLst>
                  <a:ext uri="{FF2B5EF4-FFF2-40B4-BE49-F238E27FC236}">
                    <a16:creationId xmlns:a16="http://schemas.microsoft.com/office/drawing/2014/main" id="{DA0924DF-1147-4ECB-9055-D9A689AFADC3}"/>
                  </a:ext>
                </a:extLst>
              </p:cNvPr>
              <p:cNvSpPr/>
              <p:nvPr/>
            </p:nvSpPr>
            <p:spPr>
              <a:xfrm>
                <a:off x="414514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5" name="Freeform: Shape 444" title="Timeline Middle Line Items">
                <a:extLst>
                  <a:ext uri="{FF2B5EF4-FFF2-40B4-BE49-F238E27FC236}">
                    <a16:creationId xmlns:a16="http://schemas.microsoft.com/office/drawing/2014/main" id="{B16E37AE-C091-4C5E-9138-709F42FF61A5}"/>
                  </a:ext>
                </a:extLst>
              </p:cNvPr>
              <p:cNvSpPr/>
              <p:nvPr/>
            </p:nvSpPr>
            <p:spPr>
              <a:xfrm>
                <a:off x="3926886" y="4677989"/>
                <a:ext cx="251094" cy="759721"/>
              </a:xfrm>
              <a:custGeom>
                <a:avLst/>
                <a:gdLst>
                  <a:gd name="connsiteX0" fmla="*/ 25154 w 251094"/>
                  <a:gd name="connsiteY0" fmla="*/ 760410 h 759721"/>
                  <a:gd name="connsiteX1" fmla="*/ 3264 w 251094"/>
                  <a:gd name="connsiteY1" fmla="*/ 736588 h 759721"/>
                  <a:gd name="connsiteX2" fmla="*/ 220879 w 251094"/>
                  <a:gd name="connsiteY2" fmla="*/ 246632 h 759721"/>
                  <a:gd name="connsiteX3" fmla="*/ 220879 w 251094"/>
                  <a:gd name="connsiteY3" fmla="*/ 3264 h 759721"/>
                  <a:gd name="connsiteX4" fmla="*/ 253071 w 251094"/>
                  <a:gd name="connsiteY4" fmla="*/ 3264 h 759721"/>
                  <a:gd name="connsiteX5" fmla="*/ 253071 w 251094"/>
                  <a:gd name="connsiteY5" fmla="*/ 246632 h 759721"/>
                  <a:gd name="connsiteX6" fmla="*/ 25154 w 251094"/>
                  <a:gd name="connsiteY6" fmla="*/ 760410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5154" y="760410"/>
                    </a:moveTo>
                    <a:lnTo>
                      <a:pt x="3264" y="736588"/>
                    </a:lnTo>
                    <a:cubicBezTo>
                      <a:pt x="141688" y="611685"/>
                      <a:pt x="220879" y="432700"/>
                      <a:pt x="220879" y="246632"/>
                    </a:cubicBezTo>
                    <a:lnTo>
                      <a:pt x="220879" y="3264"/>
                    </a:lnTo>
                    <a:lnTo>
                      <a:pt x="253071" y="3264"/>
                    </a:lnTo>
                    <a:lnTo>
                      <a:pt x="253071" y="246632"/>
                    </a:lnTo>
                    <a:cubicBezTo>
                      <a:pt x="253714" y="441713"/>
                      <a:pt x="170016" y="629068"/>
                      <a:pt x="25154" y="76041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6" name="Freeform: Shape 445" title="Timeline Middle Line Items">
                <a:extLst>
                  <a:ext uri="{FF2B5EF4-FFF2-40B4-BE49-F238E27FC236}">
                    <a16:creationId xmlns:a16="http://schemas.microsoft.com/office/drawing/2014/main" id="{B72B1D1A-FB3D-4B21-B189-74F86882B14E}"/>
                  </a:ext>
                </a:extLst>
              </p:cNvPr>
              <p:cNvSpPr/>
              <p:nvPr/>
            </p:nvSpPr>
            <p:spPr>
              <a:xfrm>
                <a:off x="3019084" y="5410026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7" name="Freeform: Shape 446" title="Timeline Middle Line Items">
                <a:extLst>
                  <a:ext uri="{FF2B5EF4-FFF2-40B4-BE49-F238E27FC236}">
                    <a16:creationId xmlns:a16="http://schemas.microsoft.com/office/drawing/2014/main" id="{823F2FC9-1AE8-4502-BFA2-4DD50B3973EE}"/>
                  </a:ext>
                </a:extLst>
              </p:cNvPr>
              <p:cNvSpPr/>
              <p:nvPr/>
            </p:nvSpPr>
            <p:spPr>
              <a:xfrm>
                <a:off x="2791811" y="4677989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8" name="Freeform: Shape 447" title="Timeline Middle Line Items">
                <a:extLst>
                  <a:ext uri="{FF2B5EF4-FFF2-40B4-BE49-F238E27FC236}">
                    <a16:creationId xmlns:a16="http://schemas.microsoft.com/office/drawing/2014/main" id="{902CE0CB-5045-4D4A-BC9A-DD98C9E8B4FB}"/>
                  </a:ext>
                </a:extLst>
              </p:cNvPr>
              <p:cNvSpPr/>
              <p:nvPr/>
            </p:nvSpPr>
            <p:spPr>
              <a:xfrm>
                <a:off x="279181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49" name="Freeform: Shape 448" title="Timeline Middle Line Items">
                <a:extLst>
                  <a:ext uri="{FF2B5EF4-FFF2-40B4-BE49-F238E27FC236}">
                    <a16:creationId xmlns:a16="http://schemas.microsoft.com/office/drawing/2014/main" id="{E358F62A-7725-40B3-8BEB-109FA620E3C6}"/>
                  </a:ext>
                </a:extLst>
              </p:cNvPr>
              <p:cNvSpPr/>
              <p:nvPr/>
            </p:nvSpPr>
            <p:spPr>
              <a:xfrm>
                <a:off x="279181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0" name="Freeform: Shape 449" title="Timeline Middle Line Items">
                <a:extLst>
                  <a:ext uri="{FF2B5EF4-FFF2-40B4-BE49-F238E27FC236}">
                    <a16:creationId xmlns:a16="http://schemas.microsoft.com/office/drawing/2014/main" id="{C00927D0-F0A2-42E2-9810-A413744CB93F}"/>
                  </a:ext>
                </a:extLst>
              </p:cNvPr>
              <p:cNvSpPr/>
              <p:nvPr/>
            </p:nvSpPr>
            <p:spPr>
              <a:xfrm>
                <a:off x="279181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1" name="Freeform: Shape 450" title="Timeline Middle Line Items">
                <a:extLst>
                  <a:ext uri="{FF2B5EF4-FFF2-40B4-BE49-F238E27FC236}">
                    <a16:creationId xmlns:a16="http://schemas.microsoft.com/office/drawing/2014/main" id="{14F4CF09-DA06-4C76-9B19-DD8DB0C16F2F}"/>
                  </a:ext>
                </a:extLst>
              </p:cNvPr>
              <p:cNvSpPr/>
              <p:nvPr/>
            </p:nvSpPr>
            <p:spPr>
              <a:xfrm>
                <a:off x="279181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2" name="Freeform: Shape 451" title="Timeline Middle Line Items">
                <a:extLst>
                  <a:ext uri="{FF2B5EF4-FFF2-40B4-BE49-F238E27FC236}">
                    <a16:creationId xmlns:a16="http://schemas.microsoft.com/office/drawing/2014/main" id="{B3CAC0D1-3EFE-4760-A363-D19A6DD3B6E1}"/>
                  </a:ext>
                </a:extLst>
              </p:cNvPr>
              <p:cNvSpPr/>
              <p:nvPr/>
            </p:nvSpPr>
            <p:spPr>
              <a:xfrm>
                <a:off x="2610894" y="1424064"/>
                <a:ext cx="218903" cy="656708"/>
              </a:xfrm>
              <a:custGeom>
                <a:avLst/>
                <a:gdLst>
                  <a:gd name="connsiteX0" fmla="*/ 216372 w 218902"/>
                  <a:gd name="connsiteY0" fmla="*/ 658685 h 656708"/>
                  <a:gd name="connsiteX1" fmla="*/ 184181 w 218902"/>
                  <a:gd name="connsiteY1" fmla="*/ 658685 h 656708"/>
                  <a:gd name="connsiteX2" fmla="*/ 184181 w 218902"/>
                  <a:gd name="connsiteY2" fmla="*/ 459741 h 656708"/>
                  <a:gd name="connsiteX3" fmla="*/ 3264 w 218902"/>
                  <a:gd name="connsiteY3" fmla="*/ 26442 h 656708"/>
                  <a:gd name="connsiteX4" fmla="*/ 25798 w 218902"/>
                  <a:gd name="connsiteY4" fmla="*/ 3264 h 656708"/>
                  <a:gd name="connsiteX5" fmla="*/ 215728 w 218902"/>
                  <a:gd name="connsiteY5" fmla="*/ 459741 h 656708"/>
                  <a:gd name="connsiteX6" fmla="*/ 215728 w 218902"/>
                  <a:gd name="connsiteY6" fmla="*/ 658685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56708">
                    <a:moveTo>
                      <a:pt x="216372" y="658685"/>
                    </a:moveTo>
                    <a:lnTo>
                      <a:pt x="184181" y="658685"/>
                    </a:lnTo>
                    <a:lnTo>
                      <a:pt x="184181" y="459741"/>
                    </a:lnTo>
                    <a:cubicBezTo>
                      <a:pt x="184181" y="295564"/>
                      <a:pt x="119798" y="141688"/>
                      <a:pt x="3264" y="26442"/>
                    </a:cubicBezTo>
                    <a:lnTo>
                      <a:pt x="25798" y="3264"/>
                    </a:lnTo>
                    <a:cubicBezTo>
                      <a:pt x="148770" y="124948"/>
                      <a:pt x="215728" y="287194"/>
                      <a:pt x="215728" y="459741"/>
                    </a:cubicBezTo>
                    <a:lnTo>
                      <a:pt x="215728" y="65868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3" name="Freeform: Shape 452" title="Timeline Middle Line Items">
                <a:extLst>
                  <a:ext uri="{FF2B5EF4-FFF2-40B4-BE49-F238E27FC236}">
                    <a16:creationId xmlns:a16="http://schemas.microsoft.com/office/drawing/2014/main" id="{F72F75E4-A2D5-4F68-94CB-E121924229A4}"/>
                  </a:ext>
                </a:extLst>
              </p:cNvPr>
              <p:cNvSpPr/>
              <p:nvPr/>
            </p:nvSpPr>
            <p:spPr>
              <a:xfrm>
                <a:off x="1727557" y="1237353"/>
                <a:ext cx="907803" cy="212464"/>
              </a:xfrm>
              <a:custGeom>
                <a:avLst/>
                <a:gdLst>
                  <a:gd name="connsiteX0" fmla="*/ 25798 w 907802"/>
                  <a:gd name="connsiteY0" fmla="*/ 213797 h 212464"/>
                  <a:gd name="connsiteX1" fmla="*/ 3264 w 907802"/>
                  <a:gd name="connsiteY1" fmla="*/ 191263 h 212464"/>
                  <a:gd name="connsiteX2" fmla="*/ 457165 w 907802"/>
                  <a:gd name="connsiteY2" fmla="*/ 3264 h 212464"/>
                  <a:gd name="connsiteX3" fmla="*/ 909779 w 907802"/>
                  <a:gd name="connsiteY3" fmla="*/ 189331 h 212464"/>
                  <a:gd name="connsiteX4" fmla="*/ 887245 w 907802"/>
                  <a:gd name="connsiteY4" fmla="*/ 212509 h 212464"/>
                  <a:gd name="connsiteX5" fmla="*/ 457165 w 907802"/>
                  <a:gd name="connsiteY5" fmla="*/ 35456 h 212464"/>
                  <a:gd name="connsiteX6" fmla="*/ 25798 w 907802"/>
                  <a:gd name="connsiteY6" fmla="*/ 213797 h 212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802" h="212464">
                    <a:moveTo>
                      <a:pt x="25798" y="213797"/>
                    </a:moveTo>
                    <a:lnTo>
                      <a:pt x="3264" y="191263"/>
                    </a:lnTo>
                    <a:cubicBezTo>
                      <a:pt x="124304" y="70222"/>
                      <a:pt x="285262" y="3264"/>
                      <a:pt x="457165" y="3264"/>
                    </a:cubicBezTo>
                    <a:cubicBezTo>
                      <a:pt x="627781" y="3264"/>
                      <a:pt x="788739" y="69579"/>
                      <a:pt x="909779" y="189331"/>
                    </a:cubicBezTo>
                    <a:lnTo>
                      <a:pt x="887245" y="212509"/>
                    </a:lnTo>
                    <a:cubicBezTo>
                      <a:pt x="771999" y="98551"/>
                      <a:pt x="619411" y="35456"/>
                      <a:pt x="457165" y="35456"/>
                    </a:cubicBezTo>
                    <a:cubicBezTo>
                      <a:pt x="294276" y="35456"/>
                      <a:pt x="141044" y="99195"/>
                      <a:pt x="25798" y="21379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4" name="Freeform: Shape 453" title="Timeline Middle Line Items">
                <a:extLst>
                  <a:ext uri="{FF2B5EF4-FFF2-40B4-BE49-F238E27FC236}">
                    <a16:creationId xmlns:a16="http://schemas.microsoft.com/office/drawing/2014/main" id="{6A401933-CF2A-43E3-986A-DC6306974038}"/>
                  </a:ext>
                </a:extLst>
              </p:cNvPr>
              <p:cNvSpPr/>
              <p:nvPr/>
            </p:nvSpPr>
            <p:spPr>
              <a:xfrm>
                <a:off x="1538271" y="1425351"/>
                <a:ext cx="212464" cy="656708"/>
              </a:xfrm>
              <a:custGeom>
                <a:avLst/>
                <a:gdLst>
                  <a:gd name="connsiteX0" fmla="*/ 3264 w 212464"/>
                  <a:gd name="connsiteY0" fmla="*/ 657397 h 656708"/>
                  <a:gd name="connsiteX1" fmla="*/ 3264 w 212464"/>
                  <a:gd name="connsiteY1" fmla="*/ 458453 h 656708"/>
                  <a:gd name="connsiteX2" fmla="*/ 191907 w 212464"/>
                  <a:gd name="connsiteY2" fmla="*/ 3264 h 656708"/>
                  <a:gd name="connsiteX3" fmla="*/ 214441 w 212464"/>
                  <a:gd name="connsiteY3" fmla="*/ 25798 h 656708"/>
                  <a:gd name="connsiteX4" fmla="*/ 34812 w 212464"/>
                  <a:gd name="connsiteY4" fmla="*/ 457809 h 656708"/>
                  <a:gd name="connsiteX5" fmla="*/ 34812 w 212464"/>
                  <a:gd name="connsiteY5" fmla="*/ 656753 h 656708"/>
                  <a:gd name="connsiteX6" fmla="*/ 3264 w 212464"/>
                  <a:gd name="connsiteY6" fmla="*/ 657397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464" h="656708">
                    <a:moveTo>
                      <a:pt x="3264" y="657397"/>
                    </a:moveTo>
                    <a:lnTo>
                      <a:pt x="3264" y="458453"/>
                    </a:lnTo>
                    <a:cubicBezTo>
                      <a:pt x="3264" y="286550"/>
                      <a:pt x="70222" y="124948"/>
                      <a:pt x="191907" y="3264"/>
                    </a:cubicBezTo>
                    <a:lnTo>
                      <a:pt x="214441" y="25798"/>
                    </a:lnTo>
                    <a:cubicBezTo>
                      <a:pt x="98551" y="141044"/>
                      <a:pt x="34812" y="294920"/>
                      <a:pt x="34812" y="457809"/>
                    </a:cubicBezTo>
                    <a:lnTo>
                      <a:pt x="34812" y="656753"/>
                    </a:lnTo>
                    <a:lnTo>
                      <a:pt x="3264" y="65739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5" name="Freeform: Shape 454" title="Timeline Middle Line Items">
                <a:extLst>
                  <a:ext uri="{FF2B5EF4-FFF2-40B4-BE49-F238E27FC236}">
                    <a16:creationId xmlns:a16="http://schemas.microsoft.com/office/drawing/2014/main" id="{528A3D14-C3E8-4987-838A-0318202B1AD2}"/>
                  </a:ext>
                </a:extLst>
              </p:cNvPr>
              <p:cNvSpPr/>
              <p:nvPr/>
            </p:nvSpPr>
            <p:spPr>
              <a:xfrm>
                <a:off x="1538914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456" name="Freeform: Shape 455" title="Timeline Middle Line Items">
                <a:extLst>
                  <a:ext uri="{FF2B5EF4-FFF2-40B4-BE49-F238E27FC236}">
                    <a16:creationId xmlns:a16="http://schemas.microsoft.com/office/drawing/2014/main" id="{10418B04-2345-459B-B5CE-962135404F4A}"/>
                  </a:ext>
                </a:extLst>
              </p:cNvPr>
              <p:cNvSpPr/>
              <p:nvPr/>
            </p:nvSpPr>
            <p:spPr>
              <a:xfrm>
                <a:off x="1538914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68" name="Group 267" title="Timeline Left Line">
              <a:extLst>
                <a:ext uri="{FF2B5EF4-FFF2-40B4-BE49-F238E27FC236}">
                  <a16:creationId xmlns:a16="http://schemas.microsoft.com/office/drawing/2014/main" id="{16D429FC-25CA-45CF-BA25-2D96B5C01D04}"/>
                </a:ext>
              </a:extLst>
            </p:cNvPr>
            <p:cNvGrpSpPr/>
            <p:nvPr/>
          </p:nvGrpSpPr>
          <p:grpSpPr>
            <a:xfrm>
              <a:off x="1268487" y="1309310"/>
              <a:ext cx="9261519" cy="4381275"/>
              <a:chOff x="1463586" y="1162668"/>
              <a:chExt cx="9261519" cy="4381275"/>
            </a:xfrm>
            <a:grpFill/>
          </p:grpSpPr>
          <p:sp>
            <p:nvSpPr>
              <p:cNvPr id="344" name="Freeform: Shape 343" title="Timeline Left Line Items">
                <a:extLst>
                  <a:ext uri="{FF2B5EF4-FFF2-40B4-BE49-F238E27FC236}">
                    <a16:creationId xmlns:a16="http://schemas.microsoft.com/office/drawing/2014/main" id="{616917A2-2582-49BE-98EE-C690A3F0127C}"/>
                  </a:ext>
                </a:extLst>
              </p:cNvPr>
              <p:cNvSpPr/>
              <p:nvPr/>
            </p:nvSpPr>
            <p:spPr>
              <a:xfrm>
                <a:off x="146358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5" name="Freeform: Shape 344" title="Timeline Left Line Items">
                <a:extLst>
                  <a:ext uri="{FF2B5EF4-FFF2-40B4-BE49-F238E27FC236}">
                    <a16:creationId xmlns:a16="http://schemas.microsoft.com/office/drawing/2014/main" id="{801C8EC8-320C-4293-A689-0658542C0396}"/>
                  </a:ext>
                </a:extLst>
              </p:cNvPr>
              <p:cNvSpPr/>
              <p:nvPr/>
            </p:nvSpPr>
            <p:spPr>
              <a:xfrm>
                <a:off x="146358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6" name="Freeform: Shape 345" title="Timeline Left Line Items">
                <a:extLst>
                  <a:ext uri="{FF2B5EF4-FFF2-40B4-BE49-F238E27FC236}">
                    <a16:creationId xmlns:a16="http://schemas.microsoft.com/office/drawing/2014/main" id="{F3E9781F-410F-4BF0-9366-C94F2B0484A7}"/>
                  </a:ext>
                </a:extLst>
              </p:cNvPr>
              <p:cNvSpPr/>
              <p:nvPr/>
            </p:nvSpPr>
            <p:spPr>
              <a:xfrm>
                <a:off x="1463586" y="1372557"/>
                <a:ext cx="238218" cy="708215"/>
              </a:xfrm>
              <a:custGeom>
                <a:avLst/>
                <a:gdLst>
                  <a:gd name="connsiteX0" fmla="*/ 35456 w 238217"/>
                  <a:gd name="connsiteY0" fmla="*/ 710191 h 708214"/>
                  <a:gd name="connsiteX1" fmla="*/ 3264 w 238217"/>
                  <a:gd name="connsiteY1" fmla="*/ 710191 h 708214"/>
                  <a:gd name="connsiteX2" fmla="*/ 3264 w 238217"/>
                  <a:gd name="connsiteY2" fmla="*/ 511247 h 708214"/>
                  <a:gd name="connsiteX3" fmla="*/ 213797 w 238217"/>
                  <a:gd name="connsiteY3" fmla="*/ 3264 h 708214"/>
                  <a:gd name="connsiteX4" fmla="*/ 236331 w 238217"/>
                  <a:gd name="connsiteY4" fmla="*/ 25798 h 708214"/>
                  <a:gd name="connsiteX5" fmla="*/ 35456 w 238217"/>
                  <a:gd name="connsiteY5" fmla="*/ 511247 h 708214"/>
                  <a:gd name="connsiteX6" fmla="*/ 35456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10191"/>
                    </a:moveTo>
                    <a:lnTo>
                      <a:pt x="3264" y="710191"/>
                    </a:lnTo>
                    <a:lnTo>
                      <a:pt x="3264" y="511247"/>
                    </a:lnTo>
                    <a:cubicBezTo>
                      <a:pt x="3264" y="319385"/>
                      <a:pt x="77948" y="139112"/>
                      <a:pt x="213797" y="3264"/>
                    </a:cubicBezTo>
                    <a:lnTo>
                      <a:pt x="236331" y="25798"/>
                    </a:lnTo>
                    <a:cubicBezTo>
                      <a:pt x="106921" y="155208"/>
                      <a:pt x="35456" y="327755"/>
                      <a:pt x="35456" y="511247"/>
                    </a:cubicBezTo>
                    <a:lnTo>
                      <a:pt x="35456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7" name="Freeform: Shape 346" title="Timeline Left Line Items">
                <a:extLst>
                  <a:ext uri="{FF2B5EF4-FFF2-40B4-BE49-F238E27FC236}">
                    <a16:creationId xmlns:a16="http://schemas.microsoft.com/office/drawing/2014/main" id="{EB814EF2-D4EF-456F-964D-61A1B1D13112}"/>
                  </a:ext>
                </a:extLst>
              </p:cNvPr>
              <p:cNvSpPr/>
              <p:nvPr/>
            </p:nvSpPr>
            <p:spPr>
              <a:xfrm>
                <a:off x="1674763" y="116330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5048 h 238217"/>
                  <a:gd name="connsiteX1" fmla="*/ 3264 w 1017254"/>
                  <a:gd name="connsiteY1" fmla="*/ 212513 h 238217"/>
                  <a:gd name="connsiteX2" fmla="*/ 509960 w 1017254"/>
                  <a:gd name="connsiteY2" fmla="*/ 3268 h 238217"/>
                  <a:gd name="connsiteX3" fmla="*/ 1015367 w 1017254"/>
                  <a:gd name="connsiteY3" fmla="*/ 210582 h 238217"/>
                  <a:gd name="connsiteX4" fmla="*/ 992833 w 1017254"/>
                  <a:gd name="connsiteY4" fmla="*/ 233116 h 238217"/>
                  <a:gd name="connsiteX5" fmla="*/ 509960 w 1017254"/>
                  <a:gd name="connsiteY5" fmla="*/ 34816 h 238217"/>
                  <a:gd name="connsiteX6" fmla="*/ 25798 w 1017254"/>
                  <a:gd name="connsiteY6" fmla="*/ 235048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5048"/>
                    </a:moveTo>
                    <a:lnTo>
                      <a:pt x="3264" y="212513"/>
                    </a:lnTo>
                    <a:cubicBezTo>
                      <a:pt x="138469" y="77309"/>
                      <a:pt x="318742" y="3268"/>
                      <a:pt x="509960" y="3268"/>
                    </a:cubicBezTo>
                    <a:cubicBezTo>
                      <a:pt x="700534" y="2624"/>
                      <a:pt x="880163" y="76665"/>
                      <a:pt x="1015367" y="210582"/>
                    </a:cubicBezTo>
                    <a:lnTo>
                      <a:pt x="992833" y="233116"/>
                    </a:lnTo>
                    <a:cubicBezTo>
                      <a:pt x="863423" y="105637"/>
                      <a:pt x="691520" y="34816"/>
                      <a:pt x="509960" y="34816"/>
                    </a:cubicBezTo>
                    <a:cubicBezTo>
                      <a:pt x="327111" y="34816"/>
                      <a:pt x="155208" y="105637"/>
                      <a:pt x="25798" y="23504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8" name="Freeform: Shape 347" title="Timeline Left Line Items">
                <a:extLst>
                  <a:ext uri="{FF2B5EF4-FFF2-40B4-BE49-F238E27FC236}">
                    <a16:creationId xmlns:a16="http://schemas.microsoft.com/office/drawing/2014/main" id="{F41F73CE-62EE-4319-912C-26E3997BE1E2}"/>
                  </a:ext>
                </a:extLst>
              </p:cNvPr>
              <p:cNvSpPr/>
              <p:nvPr/>
            </p:nvSpPr>
            <p:spPr>
              <a:xfrm>
                <a:off x="2663688" y="1371270"/>
                <a:ext cx="238218" cy="714653"/>
              </a:xfrm>
              <a:custGeom>
                <a:avLst/>
                <a:gdLst>
                  <a:gd name="connsiteX0" fmla="*/ 238263 w 238217"/>
                  <a:gd name="connsiteY0" fmla="*/ 711479 h 714653"/>
                  <a:gd name="connsiteX1" fmla="*/ 206071 w 238217"/>
                  <a:gd name="connsiteY1" fmla="*/ 711479 h 714653"/>
                  <a:gd name="connsiteX2" fmla="*/ 206071 w 238217"/>
                  <a:gd name="connsiteY2" fmla="*/ 512535 h 714653"/>
                  <a:gd name="connsiteX3" fmla="*/ 3264 w 238217"/>
                  <a:gd name="connsiteY3" fmla="*/ 25798 h 714653"/>
                  <a:gd name="connsiteX4" fmla="*/ 25798 w 238217"/>
                  <a:gd name="connsiteY4" fmla="*/ 3264 h 714653"/>
                  <a:gd name="connsiteX5" fmla="*/ 237619 w 238217"/>
                  <a:gd name="connsiteY5" fmla="*/ 512535 h 714653"/>
                  <a:gd name="connsiteX6" fmla="*/ 237619 w 238217"/>
                  <a:gd name="connsiteY6" fmla="*/ 711479 h 714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14653">
                    <a:moveTo>
                      <a:pt x="238263" y="711479"/>
                    </a:moveTo>
                    <a:lnTo>
                      <a:pt x="206071" y="711479"/>
                    </a:lnTo>
                    <a:lnTo>
                      <a:pt x="206071" y="512535"/>
                    </a:lnTo>
                    <a:cubicBezTo>
                      <a:pt x="206071" y="328399"/>
                      <a:pt x="133962" y="155852"/>
                      <a:pt x="3264" y="25798"/>
                    </a:cubicBezTo>
                    <a:lnTo>
                      <a:pt x="25798" y="3264"/>
                    </a:lnTo>
                    <a:cubicBezTo>
                      <a:pt x="162290" y="139112"/>
                      <a:pt x="237619" y="320029"/>
                      <a:pt x="237619" y="512535"/>
                    </a:cubicBezTo>
                    <a:lnTo>
                      <a:pt x="237619" y="71147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9" name="Freeform: Shape 348" title="Timeline Left Line Items">
                <a:extLst>
                  <a:ext uri="{FF2B5EF4-FFF2-40B4-BE49-F238E27FC236}">
                    <a16:creationId xmlns:a16="http://schemas.microsoft.com/office/drawing/2014/main" id="{5D9CB886-DA8C-4D86-A0D5-DB1343882C56}"/>
                  </a:ext>
                </a:extLst>
              </p:cNvPr>
              <p:cNvSpPr/>
              <p:nvPr/>
            </p:nvSpPr>
            <p:spPr>
              <a:xfrm>
                <a:off x="286649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0" name="Freeform: Shape 349" title="Timeline Left Line Items">
                <a:extLst>
                  <a:ext uri="{FF2B5EF4-FFF2-40B4-BE49-F238E27FC236}">
                    <a16:creationId xmlns:a16="http://schemas.microsoft.com/office/drawing/2014/main" id="{43DB5705-4F04-4770-9806-9962B72BA931}"/>
                  </a:ext>
                </a:extLst>
              </p:cNvPr>
              <p:cNvSpPr/>
              <p:nvPr/>
            </p:nvSpPr>
            <p:spPr>
              <a:xfrm>
                <a:off x="286649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1" name="Freeform: Shape 350" title="Timeline Left Line Items">
                <a:extLst>
                  <a:ext uri="{FF2B5EF4-FFF2-40B4-BE49-F238E27FC236}">
                    <a16:creationId xmlns:a16="http://schemas.microsoft.com/office/drawing/2014/main" id="{F73A9FE4-3AEA-43B8-968F-BAEC0E09FF5C}"/>
                  </a:ext>
                </a:extLst>
              </p:cNvPr>
              <p:cNvSpPr/>
              <p:nvPr/>
            </p:nvSpPr>
            <p:spPr>
              <a:xfrm>
                <a:off x="286649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2" name="Freeform: Shape 351" title="Timeline Left Line Items">
                <a:extLst>
                  <a:ext uri="{FF2B5EF4-FFF2-40B4-BE49-F238E27FC236}">
                    <a16:creationId xmlns:a16="http://schemas.microsoft.com/office/drawing/2014/main" id="{DA1246F1-46DF-4E8E-8DD5-87E070DE9AAF}"/>
                  </a:ext>
                </a:extLst>
              </p:cNvPr>
              <p:cNvSpPr/>
              <p:nvPr/>
            </p:nvSpPr>
            <p:spPr>
              <a:xfrm>
                <a:off x="286649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3" name="Freeform: Shape 352" title="Timeline Left Line Items">
                <a:extLst>
                  <a:ext uri="{FF2B5EF4-FFF2-40B4-BE49-F238E27FC236}">
                    <a16:creationId xmlns:a16="http://schemas.microsoft.com/office/drawing/2014/main" id="{B2DA156D-CAE3-4D41-A0BD-5A6DA1A5739D}"/>
                  </a:ext>
                </a:extLst>
              </p:cNvPr>
              <p:cNvSpPr/>
              <p:nvPr/>
            </p:nvSpPr>
            <p:spPr>
              <a:xfrm>
                <a:off x="2867139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4" name="Freeform: Shape 353" title="Timeline Left Line Items">
                <a:extLst>
                  <a:ext uri="{FF2B5EF4-FFF2-40B4-BE49-F238E27FC236}">
                    <a16:creationId xmlns:a16="http://schemas.microsoft.com/office/drawing/2014/main" id="{1B9E1E36-F55F-4EDC-B4A4-7EF4F03086BD}"/>
                  </a:ext>
                </a:extLst>
              </p:cNvPr>
              <p:cNvSpPr/>
              <p:nvPr/>
            </p:nvSpPr>
            <p:spPr>
              <a:xfrm>
                <a:off x="3072521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5" name="Freeform: Shape 354" title="Timeline Left Line Items">
                <a:extLst>
                  <a:ext uri="{FF2B5EF4-FFF2-40B4-BE49-F238E27FC236}">
                    <a16:creationId xmlns:a16="http://schemas.microsoft.com/office/drawing/2014/main" id="{49B5A39F-085A-4FDC-B73B-B0E2DC1E3DF2}"/>
                  </a:ext>
                </a:extLst>
              </p:cNvPr>
              <p:cNvSpPr/>
              <p:nvPr/>
            </p:nvSpPr>
            <p:spPr>
              <a:xfrm>
                <a:off x="3874092" y="4677989"/>
                <a:ext cx="231779" cy="708215"/>
              </a:xfrm>
              <a:custGeom>
                <a:avLst/>
                <a:gdLst>
                  <a:gd name="connsiteX0" fmla="*/ 24510 w 231779"/>
                  <a:gd name="connsiteY0" fmla="*/ 707616 h 708214"/>
                  <a:gd name="connsiteX1" fmla="*/ 3264 w 231779"/>
                  <a:gd name="connsiteY1" fmla="*/ 683794 h 708214"/>
                  <a:gd name="connsiteX2" fmla="*/ 198989 w 231779"/>
                  <a:gd name="connsiteY2" fmla="*/ 246632 h 708214"/>
                  <a:gd name="connsiteX3" fmla="*/ 198989 w 231779"/>
                  <a:gd name="connsiteY3" fmla="*/ 3264 h 708214"/>
                  <a:gd name="connsiteX4" fmla="*/ 231180 w 231779"/>
                  <a:gd name="connsiteY4" fmla="*/ 3264 h 708214"/>
                  <a:gd name="connsiteX5" fmla="*/ 231180 w 231779"/>
                  <a:gd name="connsiteY5" fmla="*/ 246632 h 708214"/>
                  <a:gd name="connsiteX6" fmla="*/ 24510 w 231779"/>
                  <a:gd name="connsiteY6" fmla="*/ 707616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0" y="707616"/>
                    </a:moveTo>
                    <a:lnTo>
                      <a:pt x="3264" y="683794"/>
                    </a:lnTo>
                    <a:cubicBezTo>
                      <a:pt x="127524" y="572411"/>
                      <a:pt x="198989" y="413385"/>
                      <a:pt x="198989" y="246632"/>
                    </a:cubicBezTo>
                    <a:lnTo>
                      <a:pt x="198989" y="3264"/>
                    </a:lnTo>
                    <a:lnTo>
                      <a:pt x="231180" y="3264"/>
                    </a:lnTo>
                    <a:lnTo>
                      <a:pt x="231180" y="246632"/>
                    </a:lnTo>
                    <a:cubicBezTo>
                      <a:pt x="231180" y="422398"/>
                      <a:pt x="155852" y="590439"/>
                      <a:pt x="24510" y="70761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6" name="Freeform: Shape 355" title="Timeline Left Line Items">
                <a:extLst>
                  <a:ext uri="{FF2B5EF4-FFF2-40B4-BE49-F238E27FC236}">
                    <a16:creationId xmlns:a16="http://schemas.microsoft.com/office/drawing/2014/main" id="{FB702149-67D3-41F7-B5C7-A9A91EAA8117}"/>
                  </a:ext>
                </a:extLst>
              </p:cNvPr>
              <p:cNvSpPr/>
              <p:nvPr/>
            </p:nvSpPr>
            <p:spPr>
              <a:xfrm>
                <a:off x="406981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7" name="Freeform: Shape 356" title="Timeline Left Line Items">
                <a:extLst>
                  <a:ext uri="{FF2B5EF4-FFF2-40B4-BE49-F238E27FC236}">
                    <a16:creationId xmlns:a16="http://schemas.microsoft.com/office/drawing/2014/main" id="{6A30BD69-5A75-484E-A922-949A31669A0A}"/>
                  </a:ext>
                </a:extLst>
              </p:cNvPr>
              <p:cNvSpPr/>
              <p:nvPr/>
            </p:nvSpPr>
            <p:spPr>
              <a:xfrm>
                <a:off x="406981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8" name="Freeform: Shape 357" title="Timeline Left Line Items">
                <a:extLst>
                  <a:ext uri="{FF2B5EF4-FFF2-40B4-BE49-F238E27FC236}">
                    <a16:creationId xmlns:a16="http://schemas.microsoft.com/office/drawing/2014/main" id="{689544A8-EEC8-42CB-82B1-6DCF80B29F53}"/>
                  </a:ext>
                </a:extLst>
              </p:cNvPr>
              <p:cNvSpPr/>
              <p:nvPr/>
            </p:nvSpPr>
            <p:spPr>
              <a:xfrm>
                <a:off x="406981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59" name="Freeform: Shape 358" title="Timeline Left Line Items">
                <a:extLst>
                  <a:ext uri="{FF2B5EF4-FFF2-40B4-BE49-F238E27FC236}">
                    <a16:creationId xmlns:a16="http://schemas.microsoft.com/office/drawing/2014/main" id="{9F64CA09-BAC6-499E-B8EC-A8FCB85B9B31}"/>
                  </a:ext>
                </a:extLst>
              </p:cNvPr>
              <p:cNvSpPr/>
              <p:nvPr/>
            </p:nvSpPr>
            <p:spPr>
              <a:xfrm>
                <a:off x="406981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0" name="Freeform: Shape 359" title="Timeline Left Line Items">
                <a:extLst>
                  <a:ext uri="{FF2B5EF4-FFF2-40B4-BE49-F238E27FC236}">
                    <a16:creationId xmlns:a16="http://schemas.microsoft.com/office/drawing/2014/main" id="{6E438335-14A8-4591-AA5E-0B680ECFE66B}"/>
                  </a:ext>
                </a:extLst>
              </p:cNvPr>
              <p:cNvSpPr/>
              <p:nvPr/>
            </p:nvSpPr>
            <p:spPr>
              <a:xfrm>
                <a:off x="4069817" y="1373201"/>
                <a:ext cx="238218" cy="708215"/>
              </a:xfrm>
              <a:custGeom>
                <a:avLst/>
                <a:gdLst>
                  <a:gd name="connsiteX0" fmla="*/ 35456 w 238217"/>
                  <a:gd name="connsiteY0" fmla="*/ 709547 h 708214"/>
                  <a:gd name="connsiteX1" fmla="*/ 3264 w 238217"/>
                  <a:gd name="connsiteY1" fmla="*/ 709547 h 708214"/>
                  <a:gd name="connsiteX2" fmla="*/ 3264 w 238217"/>
                  <a:gd name="connsiteY2" fmla="*/ 510603 h 708214"/>
                  <a:gd name="connsiteX3" fmla="*/ 213153 w 238217"/>
                  <a:gd name="connsiteY3" fmla="*/ 3264 h 708214"/>
                  <a:gd name="connsiteX4" fmla="*/ 235687 w 238217"/>
                  <a:gd name="connsiteY4" fmla="*/ 25798 h 708214"/>
                  <a:gd name="connsiteX5" fmla="*/ 35456 w 238217"/>
                  <a:gd name="connsiteY5" fmla="*/ 509960 h 708214"/>
                  <a:gd name="connsiteX6" fmla="*/ 35456 w 238217"/>
                  <a:gd name="connsiteY6" fmla="*/ 709547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35456" y="709547"/>
                    </a:moveTo>
                    <a:lnTo>
                      <a:pt x="3264" y="709547"/>
                    </a:lnTo>
                    <a:lnTo>
                      <a:pt x="3264" y="510603"/>
                    </a:lnTo>
                    <a:cubicBezTo>
                      <a:pt x="3264" y="319385"/>
                      <a:pt x="77948" y="139112"/>
                      <a:pt x="213153" y="3264"/>
                    </a:cubicBezTo>
                    <a:lnTo>
                      <a:pt x="235687" y="25798"/>
                    </a:lnTo>
                    <a:cubicBezTo>
                      <a:pt x="106277" y="155208"/>
                      <a:pt x="35456" y="327111"/>
                      <a:pt x="35456" y="509960"/>
                    </a:cubicBezTo>
                    <a:lnTo>
                      <a:pt x="35456" y="70954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1" name="Freeform: Shape 360" title="Timeline Left Line Items">
                <a:extLst>
                  <a:ext uri="{FF2B5EF4-FFF2-40B4-BE49-F238E27FC236}">
                    <a16:creationId xmlns:a16="http://schemas.microsoft.com/office/drawing/2014/main" id="{18D7ADE6-2B83-4F23-9358-4C8E388765A7}"/>
                  </a:ext>
                </a:extLst>
              </p:cNvPr>
              <p:cNvSpPr/>
              <p:nvPr/>
            </p:nvSpPr>
            <p:spPr>
              <a:xfrm>
                <a:off x="4280350" y="1162668"/>
                <a:ext cx="1017254" cy="238218"/>
              </a:xfrm>
              <a:custGeom>
                <a:avLst/>
                <a:gdLst>
                  <a:gd name="connsiteX0" fmla="*/ 25798 w 1017254"/>
                  <a:gd name="connsiteY0" fmla="*/ 236331 h 238217"/>
                  <a:gd name="connsiteX1" fmla="*/ 3264 w 1017254"/>
                  <a:gd name="connsiteY1" fmla="*/ 213797 h 238217"/>
                  <a:gd name="connsiteX2" fmla="*/ 510603 w 1017254"/>
                  <a:gd name="connsiteY2" fmla="*/ 3264 h 238217"/>
                  <a:gd name="connsiteX3" fmla="*/ 1017299 w 1017254"/>
                  <a:gd name="connsiteY3" fmla="*/ 212509 h 238217"/>
                  <a:gd name="connsiteX4" fmla="*/ 994765 w 1017254"/>
                  <a:gd name="connsiteY4" fmla="*/ 235043 h 238217"/>
                  <a:gd name="connsiteX5" fmla="*/ 511247 w 1017254"/>
                  <a:gd name="connsiteY5" fmla="*/ 35456 h 238217"/>
                  <a:gd name="connsiteX6" fmla="*/ 25798 w 1017254"/>
                  <a:gd name="connsiteY6" fmla="*/ 236331 h 23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254" h="238217">
                    <a:moveTo>
                      <a:pt x="25798" y="236331"/>
                    </a:moveTo>
                    <a:lnTo>
                      <a:pt x="3264" y="213797"/>
                    </a:lnTo>
                    <a:cubicBezTo>
                      <a:pt x="138469" y="77948"/>
                      <a:pt x="318741" y="3264"/>
                      <a:pt x="510603" y="3264"/>
                    </a:cubicBezTo>
                    <a:cubicBezTo>
                      <a:pt x="701821" y="3264"/>
                      <a:pt x="881451" y="77305"/>
                      <a:pt x="1017299" y="212509"/>
                    </a:cubicBezTo>
                    <a:lnTo>
                      <a:pt x="994765" y="235043"/>
                    </a:lnTo>
                    <a:cubicBezTo>
                      <a:pt x="865355" y="106277"/>
                      <a:pt x="693452" y="35456"/>
                      <a:pt x="511247" y="35456"/>
                    </a:cubicBezTo>
                    <a:cubicBezTo>
                      <a:pt x="327111" y="35456"/>
                      <a:pt x="155208" y="106921"/>
                      <a:pt x="25798" y="236331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2" name="Freeform: Shape 361" title="Timeline Left Line Items">
                <a:extLst>
                  <a:ext uri="{FF2B5EF4-FFF2-40B4-BE49-F238E27FC236}">
                    <a16:creationId xmlns:a16="http://schemas.microsoft.com/office/drawing/2014/main" id="{EA945BF0-68CD-4CBF-B400-0585FA4B6024}"/>
                  </a:ext>
                </a:extLst>
              </p:cNvPr>
              <p:cNvSpPr/>
              <p:nvPr/>
            </p:nvSpPr>
            <p:spPr>
              <a:xfrm>
                <a:off x="5271851" y="1372557"/>
                <a:ext cx="238218" cy="708215"/>
              </a:xfrm>
              <a:custGeom>
                <a:avLst/>
                <a:gdLst>
                  <a:gd name="connsiteX0" fmla="*/ 236975 w 238217"/>
                  <a:gd name="connsiteY0" fmla="*/ 710191 h 708214"/>
                  <a:gd name="connsiteX1" fmla="*/ 204783 w 238217"/>
                  <a:gd name="connsiteY1" fmla="*/ 710191 h 708214"/>
                  <a:gd name="connsiteX2" fmla="*/ 204783 w 238217"/>
                  <a:gd name="connsiteY2" fmla="*/ 511247 h 708214"/>
                  <a:gd name="connsiteX3" fmla="*/ 3264 w 238217"/>
                  <a:gd name="connsiteY3" fmla="*/ 25798 h 708214"/>
                  <a:gd name="connsiteX4" fmla="*/ 25798 w 238217"/>
                  <a:gd name="connsiteY4" fmla="*/ 3264 h 708214"/>
                  <a:gd name="connsiteX5" fmla="*/ 236975 w 238217"/>
                  <a:gd name="connsiteY5" fmla="*/ 511891 h 708214"/>
                  <a:gd name="connsiteX6" fmla="*/ 236975 w 238217"/>
                  <a:gd name="connsiteY6" fmla="*/ 710191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217" h="708214">
                    <a:moveTo>
                      <a:pt x="236975" y="710191"/>
                    </a:moveTo>
                    <a:lnTo>
                      <a:pt x="204783" y="710191"/>
                    </a:lnTo>
                    <a:lnTo>
                      <a:pt x="204783" y="511247"/>
                    </a:lnTo>
                    <a:cubicBezTo>
                      <a:pt x="204783" y="327755"/>
                      <a:pt x="133318" y="155208"/>
                      <a:pt x="3264" y="25798"/>
                    </a:cubicBezTo>
                    <a:lnTo>
                      <a:pt x="25798" y="3264"/>
                    </a:lnTo>
                    <a:cubicBezTo>
                      <a:pt x="161646" y="139112"/>
                      <a:pt x="236975" y="319385"/>
                      <a:pt x="236975" y="511891"/>
                    </a:cubicBezTo>
                    <a:lnTo>
                      <a:pt x="236975" y="71019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3" name="Freeform: Shape 362" title="Timeline Left Line Items">
                <a:extLst>
                  <a:ext uri="{FF2B5EF4-FFF2-40B4-BE49-F238E27FC236}">
                    <a16:creationId xmlns:a16="http://schemas.microsoft.com/office/drawing/2014/main" id="{8B3ED764-FACC-40AC-BCCE-6864D86DB24F}"/>
                  </a:ext>
                </a:extLst>
              </p:cNvPr>
              <p:cNvSpPr/>
              <p:nvPr/>
            </p:nvSpPr>
            <p:spPr>
              <a:xfrm>
                <a:off x="547337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4" name="Freeform: Shape 363" title="Timeline Left Line Items">
                <a:extLst>
                  <a:ext uri="{FF2B5EF4-FFF2-40B4-BE49-F238E27FC236}">
                    <a16:creationId xmlns:a16="http://schemas.microsoft.com/office/drawing/2014/main" id="{08EE6F47-1E88-4D9D-B1F2-59632321A880}"/>
                  </a:ext>
                </a:extLst>
              </p:cNvPr>
              <p:cNvSpPr/>
              <p:nvPr/>
            </p:nvSpPr>
            <p:spPr>
              <a:xfrm>
                <a:off x="547337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5" name="Freeform: Shape 364" title="Timeline Left Line Items">
                <a:extLst>
                  <a:ext uri="{FF2B5EF4-FFF2-40B4-BE49-F238E27FC236}">
                    <a16:creationId xmlns:a16="http://schemas.microsoft.com/office/drawing/2014/main" id="{B354AAB9-76D6-4C9A-A7DA-DC30404B4414}"/>
                  </a:ext>
                </a:extLst>
              </p:cNvPr>
              <p:cNvSpPr/>
              <p:nvPr/>
            </p:nvSpPr>
            <p:spPr>
              <a:xfrm>
                <a:off x="547337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6" name="Freeform: Shape 365" title="Timeline Left Line Items">
                <a:extLst>
                  <a:ext uri="{FF2B5EF4-FFF2-40B4-BE49-F238E27FC236}">
                    <a16:creationId xmlns:a16="http://schemas.microsoft.com/office/drawing/2014/main" id="{CBF6409F-9348-4BBA-9DF5-41E1AB1A0E7F}"/>
                  </a:ext>
                </a:extLst>
              </p:cNvPr>
              <p:cNvSpPr/>
              <p:nvPr/>
            </p:nvSpPr>
            <p:spPr>
              <a:xfrm>
                <a:off x="547337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7" name="Freeform: Shape 366" title="Timeline Left Line Items">
                <a:extLst>
                  <a:ext uri="{FF2B5EF4-FFF2-40B4-BE49-F238E27FC236}">
                    <a16:creationId xmlns:a16="http://schemas.microsoft.com/office/drawing/2014/main" id="{EA19FDD1-1ED1-4FFD-9905-FF237B8A35E0}"/>
                  </a:ext>
                </a:extLst>
              </p:cNvPr>
              <p:cNvSpPr/>
              <p:nvPr/>
            </p:nvSpPr>
            <p:spPr>
              <a:xfrm>
                <a:off x="5473370" y="4677989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6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9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6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8" name="Freeform: Shape 367" title="Timeline Left Line Items">
                <a:extLst>
                  <a:ext uri="{FF2B5EF4-FFF2-40B4-BE49-F238E27FC236}">
                    <a16:creationId xmlns:a16="http://schemas.microsoft.com/office/drawing/2014/main" id="{3973D479-CDEE-4C15-886C-4E7100D037C7}"/>
                  </a:ext>
                </a:extLst>
              </p:cNvPr>
              <p:cNvSpPr/>
              <p:nvPr/>
            </p:nvSpPr>
            <p:spPr>
              <a:xfrm>
                <a:off x="5678752" y="5357232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190 w 824104"/>
                  <a:gd name="connsiteY4" fmla="*/ 5195 h 186711"/>
                  <a:gd name="connsiteX5" fmla="*/ 825437 w 824104"/>
                  <a:gd name="connsiteY5" fmla="*/ 29017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8891" y="152633"/>
                      <a:pt x="696671" y="100482"/>
                      <a:pt x="804190" y="5195"/>
                    </a:cubicBezTo>
                    <a:lnTo>
                      <a:pt x="825437" y="29017"/>
                    </a:lnTo>
                    <a:cubicBezTo>
                      <a:pt x="712767" y="129455"/>
                      <a:pt x="566617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69" name="Freeform: Shape 368" title="Timeline Left Line Items">
                <a:extLst>
                  <a:ext uri="{FF2B5EF4-FFF2-40B4-BE49-F238E27FC236}">
                    <a16:creationId xmlns:a16="http://schemas.microsoft.com/office/drawing/2014/main" id="{54EC4AED-16FC-4479-8166-FD128F47014D}"/>
                  </a:ext>
                </a:extLst>
              </p:cNvPr>
              <p:cNvSpPr/>
              <p:nvPr/>
            </p:nvSpPr>
            <p:spPr>
              <a:xfrm>
                <a:off x="6479679" y="4677989"/>
                <a:ext cx="231779" cy="708215"/>
              </a:xfrm>
              <a:custGeom>
                <a:avLst/>
                <a:gdLst>
                  <a:gd name="connsiteX0" fmla="*/ 24511 w 231779"/>
                  <a:gd name="connsiteY0" fmla="*/ 708260 h 708214"/>
                  <a:gd name="connsiteX1" fmla="*/ 3264 w 231779"/>
                  <a:gd name="connsiteY1" fmla="*/ 684438 h 708214"/>
                  <a:gd name="connsiteX2" fmla="*/ 200277 w 231779"/>
                  <a:gd name="connsiteY2" fmla="*/ 246632 h 708214"/>
                  <a:gd name="connsiteX3" fmla="*/ 200277 w 231779"/>
                  <a:gd name="connsiteY3" fmla="*/ 3264 h 708214"/>
                  <a:gd name="connsiteX4" fmla="*/ 232468 w 231779"/>
                  <a:gd name="connsiteY4" fmla="*/ 3264 h 708214"/>
                  <a:gd name="connsiteX5" fmla="*/ 232468 w 231779"/>
                  <a:gd name="connsiteY5" fmla="*/ 246632 h 708214"/>
                  <a:gd name="connsiteX6" fmla="*/ 24511 w 231779"/>
                  <a:gd name="connsiteY6" fmla="*/ 708260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4511" y="708260"/>
                    </a:moveTo>
                    <a:lnTo>
                      <a:pt x="3264" y="684438"/>
                    </a:lnTo>
                    <a:cubicBezTo>
                      <a:pt x="128167" y="573055"/>
                      <a:pt x="200277" y="413385"/>
                      <a:pt x="200277" y="246632"/>
                    </a:cubicBezTo>
                    <a:lnTo>
                      <a:pt x="200277" y="3264"/>
                    </a:lnTo>
                    <a:lnTo>
                      <a:pt x="232468" y="3264"/>
                    </a:lnTo>
                    <a:lnTo>
                      <a:pt x="232468" y="246632"/>
                    </a:lnTo>
                    <a:cubicBezTo>
                      <a:pt x="232468" y="423042"/>
                      <a:pt x="156496" y="591082"/>
                      <a:pt x="24511" y="70826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0" name="Freeform: Shape 369" title="Timeline Left Line Items">
                <a:extLst>
                  <a:ext uri="{FF2B5EF4-FFF2-40B4-BE49-F238E27FC236}">
                    <a16:creationId xmlns:a16="http://schemas.microsoft.com/office/drawing/2014/main" id="{E69D5E3F-D4F5-44E6-A877-161BCB71FA37}"/>
                  </a:ext>
                </a:extLst>
              </p:cNvPr>
              <p:cNvSpPr/>
              <p:nvPr/>
            </p:nvSpPr>
            <p:spPr>
              <a:xfrm>
                <a:off x="667669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1" name="Freeform: Shape 370" title="Timeline Left Line Items">
                <a:extLst>
                  <a:ext uri="{FF2B5EF4-FFF2-40B4-BE49-F238E27FC236}">
                    <a16:creationId xmlns:a16="http://schemas.microsoft.com/office/drawing/2014/main" id="{B804609E-E213-4F6C-8BBF-FB0CCCDE502D}"/>
                  </a:ext>
                </a:extLst>
              </p:cNvPr>
              <p:cNvSpPr/>
              <p:nvPr/>
            </p:nvSpPr>
            <p:spPr>
              <a:xfrm>
                <a:off x="667669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2" name="Freeform: Shape 371" title="Timeline Left Line Items">
                <a:extLst>
                  <a:ext uri="{FF2B5EF4-FFF2-40B4-BE49-F238E27FC236}">
                    <a16:creationId xmlns:a16="http://schemas.microsoft.com/office/drawing/2014/main" id="{59684D34-0E21-4EA1-8364-C6046ED4ECB1}"/>
                  </a:ext>
                </a:extLst>
              </p:cNvPr>
              <p:cNvSpPr/>
              <p:nvPr/>
            </p:nvSpPr>
            <p:spPr>
              <a:xfrm>
                <a:off x="667669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3" name="Freeform: Shape 372" title="Timeline Left Line Items">
                <a:extLst>
                  <a:ext uri="{FF2B5EF4-FFF2-40B4-BE49-F238E27FC236}">
                    <a16:creationId xmlns:a16="http://schemas.microsoft.com/office/drawing/2014/main" id="{28F9E592-2B0D-4867-A729-1E0A71E7D6A7}"/>
                  </a:ext>
                </a:extLst>
              </p:cNvPr>
              <p:cNvSpPr/>
              <p:nvPr/>
            </p:nvSpPr>
            <p:spPr>
              <a:xfrm>
                <a:off x="667669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4" name="Freeform: Shape 373" title="Timeline Left Line Items">
                <a:extLst>
                  <a:ext uri="{FF2B5EF4-FFF2-40B4-BE49-F238E27FC236}">
                    <a16:creationId xmlns:a16="http://schemas.microsoft.com/office/drawing/2014/main" id="{0F674B00-98CD-4257-BE1D-34B0C84286C4}"/>
                  </a:ext>
                </a:extLst>
              </p:cNvPr>
              <p:cNvSpPr/>
              <p:nvPr/>
            </p:nvSpPr>
            <p:spPr>
              <a:xfrm>
                <a:off x="6676692" y="1360324"/>
                <a:ext cx="251094" cy="721092"/>
              </a:xfrm>
              <a:custGeom>
                <a:avLst/>
                <a:gdLst>
                  <a:gd name="connsiteX0" fmla="*/ 35456 w 251094"/>
                  <a:gd name="connsiteY0" fmla="*/ 722424 h 721091"/>
                  <a:gd name="connsiteX1" fmla="*/ 3264 w 251094"/>
                  <a:gd name="connsiteY1" fmla="*/ 722424 h 721091"/>
                  <a:gd name="connsiteX2" fmla="*/ 3264 w 251094"/>
                  <a:gd name="connsiteY2" fmla="*/ 523480 h 721091"/>
                  <a:gd name="connsiteX3" fmla="*/ 226674 w 251094"/>
                  <a:gd name="connsiteY3" fmla="*/ 3264 h 721091"/>
                  <a:gd name="connsiteX4" fmla="*/ 248564 w 251094"/>
                  <a:gd name="connsiteY4" fmla="*/ 26442 h 721091"/>
                  <a:gd name="connsiteX5" fmla="*/ 34811 w 251094"/>
                  <a:gd name="connsiteY5" fmla="*/ 523480 h 721091"/>
                  <a:gd name="connsiteX6" fmla="*/ 34811 w 251094"/>
                  <a:gd name="connsiteY6" fmla="*/ 722424 h 721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1091">
                    <a:moveTo>
                      <a:pt x="35456" y="722424"/>
                    </a:moveTo>
                    <a:lnTo>
                      <a:pt x="3264" y="722424"/>
                    </a:lnTo>
                    <a:lnTo>
                      <a:pt x="3264" y="523480"/>
                    </a:lnTo>
                    <a:cubicBezTo>
                      <a:pt x="3264" y="324536"/>
                      <a:pt x="82455" y="139756"/>
                      <a:pt x="226674" y="3264"/>
                    </a:cubicBezTo>
                    <a:lnTo>
                      <a:pt x="248564" y="26442"/>
                    </a:lnTo>
                    <a:cubicBezTo>
                      <a:pt x="110784" y="157140"/>
                      <a:pt x="34811" y="333550"/>
                      <a:pt x="34811" y="523480"/>
                    </a:cubicBezTo>
                    <a:lnTo>
                      <a:pt x="34811" y="72242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5" name="Freeform: Shape 374" title="Timeline Left Line Items">
                <a:extLst>
                  <a:ext uri="{FF2B5EF4-FFF2-40B4-BE49-F238E27FC236}">
                    <a16:creationId xmlns:a16="http://schemas.microsoft.com/office/drawing/2014/main" id="{1747E604-6AD2-4A13-85FB-D4381691C839}"/>
                  </a:ext>
                </a:extLst>
              </p:cNvPr>
              <p:cNvSpPr/>
              <p:nvPr/>
            </p:nvSpPr>
            <p:spPr>
              <a:xfrm>
                <a:off x="6900101" y="1162668"/>
                <a:ext cx="991501" cy="225341"/>
              </a:xfrm>
              <a:custGeom>
                <a:avLst/>
                <a:gdLst>
                  <a:gd name="connsiteX0" fmla="*/ 25154 w 991500"/>
                  <a:gd name="connsiteY0" fmla="*/ 223454 h 225341"/>
                  <a:gd name="connsiteX1" fmla="*/ 3264 w 991500"/>
                  <a:gd name="connsiteY1" fmla="*/ 200276 h 225341"/>
                  <a:gd name="connsiteX2" fmla="*/ 497083 w 991500"/>
                  <a:gd name="connsiteY2" fmla="*/ 3264 h 225341"/>
                  <a:gd name="connsiteX3" fmla="*/ 988970 w 991500"/>
                  <a:gd name="connsiteY3" fmla="*/ 198345 h 225341"/>
                  <a:gd name="connsiteX4" fmla="*/ 967080 w 991500"/>
                  <a:gd name="connsiteY4" fmla="*/ 221523 h 225341"/>
                  <a:gd name="connsiteX5" fmla="*/ 497083 w 991500"/>
                  <a:gd name="connsiteY5" fmla="*/ 35456 h 225341"/>
                  <a:gd name="connsiteX6" fmla="*/ 25154 w 991500"/>
                  <a:gd name="connsiteY6" fmla="*/ 223454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1500" h="225341">
                    <a:moveTo>
                      <a:pt x="25154" y="223454"/>
                    </a:moveTo>
                    <a:lnTo>
                      <a:pt x="3264" y="200276"/>
                    </a:lnTo>
                    <a:cubicBezTo>
                      <a:pt x="137181" y="73442"/>
                      <a:pt x="312947" y="3264"/>
                      <a:pt x="497083" y="3264"/>
                    </a:cubicBezTo>
                    <a:cubicBezTo>
                      <a:pt x="680575" y="3264"/>
                      <a:pt x="855053" y="72798"/>
                      <a:pt x="988970" y="198345"/>
                    </a:cubicBezTo>
                    <a:lnTo>
                      <a:pt x="967080" y="221523"/>
                    </a:lnTo>
                    <a:cubicBezTo>
                      <a:pt x="839601" y="101770"/>
                      <a:pt x="672849" y="35456"/>
                      <a:pt x="497083" y="35456"/>
                    </a:cubicBezTo>
                    <a:cubicBezTo>
                      <a:pt x="320673" y="35456"/>
                      <a:pt x="153277" y="102414"/>
                      <a:pt x="25154" y="22345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6" name="Freeform: Shape 375" title="Timeline Left Line Items">
                <a:extLst>
                  <a:ext uri="{FF2B5EF4-FFF2-40B4-BE49-F238E27FC236}">
                    <a16:creationId xmlns:a16="http://schemas.microsoft.com/office/drawing/2014/main" id="{381F5922-A036-48D4-8BCD-D6B8F9AC13EF}"/>
                  </a:ext>
                </a:extLst>
              </p:cNvPr>
              <p:cNvSpPr/>
              <p:nvPr/>
            </p:nvSpPr>
            <p:spPr>
              <a:xfrm>
                <a:off x="7863917" y="1358393"/>
                <a:ext cx="251094" cy="727530"/>
              </a:xfrm>
              <a:custGeom>
                <a:avLst/>
                <a:gdLst>
                  <a:gd name="connsiteX0" fmla="*/ 251139 w 251094"/>
                  <a:gd name="connsiteY0" fmla="*/ 724355 h 727529"/>
                  <a:gd name="connsiteX1" fmla="*/ 218948 w 251094"/>
                  <a:gd name="connsiteY1" fmla="*/ 724355 h 727529"/>
                  <a:gd name="connsiteX2" fmla="*/ 218948 w 251094"/>
                  <a:gd name="connsiteY2" fmla="*/ 525411 h 727529"/>
                  <a:gd name="connsiteX3" fmla="*/ 3264 w 251094"/>
                  <a:gd name="connsiteY3" fmla="*/ 26442 h 727529"/>
                  <a:gd name="connsiteX4" fmla="*/ 25154 w 251094"/>
                  <a:gd name="connsiteY4" fmla="*/ 3264 h 727529"/>
                  <a:gd name="connsiteX5" fmla="*/ 251139 w 251094"/>
                  <a:gd name="connsiteY5" fmla="*/ 526055 h 727529"/>
                  <a:gd name="connsiteX6" fmla="*/ 251139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51139" y="724355"/>
                    </a:moveTo>
                    <a:lnTo>
                      <a:pt x="218948" y="724355"/>
                    </a:lnTo>
                    <a:lnTo>
                      <a:pt x="218948" y="525411"/>
                    </a:lnTo>
                    <a:cubicBezTo>
                      <a:pt x="218948" y="334193"/>
                      <a:pt x="142332" y="157140"/>
                      <a:pt x="3264" y="26442"/>
                    </a:cubicBezTo>
                    <a:lnTo>
                      <a:pt x="25154" y="3264"/>
                    </a:lnTo>
                    <a:cubicBezTo>
                      <a:pt x="170660" y="140400"/>
                      <a:pt x="251139" y="325824"/>
                      <a:pt x="251139" y="526055"/>
                    </a:cubicBezTo>
                    <a:lnTo>
                      <a:pt x="251139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7" name="Freeform: Shape 376" title="Timeline Left Line Items">
                <a:extLst>
                  <a:ext uri="{FF2B5EF4-FFF2-40B4-BE49-F238E27FC236}">
                    <a16:creationId xmlns:a16="http://schemas.microsoft.com/office/drawing/2014/main" id="{2341859D-D2C8-43C0-8674-72715AC6FF26}"/>
                  </a:ext>
                </a:extLst>
              </p:cNvPr>
              <p:cNvSpPr/>
              <p:nvPr/>
            </p:nvSpPr>
            <p:spPr>
              <a:xfrm>
                <a:off x="8079601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8" name="Freeform: Shape 377" title="Timeline Left Line Items">
                <a:extLst>
                  <a:ext uri="{FF2B5EF4-FFF2-40B4-BE49-F238E27FC236}">
                    <a16:creationId xmlns:a16="http://schemas.microsoft.com/office/drawing/2014/main" id="{63694B5C-EDE3-412B-A4A0-35396535CCD7}"/>
                  </a:ext>
                </a:extLst>
              </p:cNvPr>
              <p:cNvSpPr/>
              <p:nvPr/>
            </p:nvSpPr>
            <p:spPr>
              <a:xfrm>
                <a:off x="8079601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79" name="Freeform: Shape 378" title="Timeline Left Line Items">
                <a:extLst>
                  <a:ext uri="{FF2B5EF4-FFF2-40B4-BE49-F238E27FC236}">
                    <a16:creationId xmlns:a16="http://schemas.microsoft.com/office/drawing/2014/main" id="{1AA109F8-02DC-4574-BAA3-5575D8439664}"/>
                  </a:ext>
                </a:extLst>
              </p:cNvPr>
              <p:cNvSpPr/>
              <p:nvPr/>
            </p:nvSpPr>
            <p:spPr>
              <a:xfrm>
                <a:off x="8079601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0" name="Freeform: Shape 379" title="Timeline Left Line Items">
                <a:extLst>
                  <a:ext uri="{FF2B5EF4-FFF2-40B4-BE49-F238E27FC236}">
                    <a16:creationId xmlns:a16="http://schemas.microsoft.com/office/drawing/2014/main" id="{43E72A52-AF91-4A5A-B32A-8E6F2D0DFF97}"/>
                  </a:ext>
                </a:extLst>
              </p:cNvPr>
              <p:cNvSpPr/>
              <p:nvPr/>
            </p:nvSpPr>
            <p:spPr>
              <a:xfrm>
                <a:off x="8079601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1" name="Freeform: Shape 380" title="Timeline Left Line Items">
                <a:extLst>
                  <a:ext uri="{FF2B5EF4-FFF2-40B4-BE49-F238E27FC236}">
                    <a16:creationId xmlns:a16="http://schemas.microsoft.com/office/drawing/2014/main" id="{98DC8E8A-8117-44DA-B1F0-6394B9E0E01E}"/>
                  </a:ext>
                </a:extLst>
              </p:cNvPr>
              <p:cNvSpPr/>
              <p:nvPr/>
            </p:nvSpPr>
            <p:spPr>
              <a:xfrm>
                <a:off x="8079601" y="4677989"/>
                <a:ext cx="218903" cy="695338"/>
              </a:xfrm>
              <a:custGeom>
                <a:avLst/>
                <a:gdLst>
                  <a:gd name="connsiteX0" fmla="*/ 193838 w 218902"/>
                  <a:gd name="connsiteY0" fmla="*/ 692164 h 695338"/>
                  <a:gd name="connsiteX1" fmla="*/ 3264 w 218902"/>
                  <a:gd name="connsiteY1" fmla="*/ 245989 h 695338"/>
                  <a:gd name="connsiteX2" fmla="*/ 3264 w 218902"/>
                  <a:gd name="connsiteY2" fmla="*/ 3264 h 695338"/>
                  <a:gd name="connsiteX3" fmla="*/ 35456 w 218902"/>
                  <a:gd name="connsiteY3" fmla="*/ 3264 h 695338"/>
                  <a:gd name="connsiteX4" fmla="*/ 35456 w 218902"/>
                  <a:gd name="connsiteY4" fmla="*/ 246632 h 695338"/>
                  <a:gd name="connsiteX5" fmla="*/ 215728 w 218902"/>
                  <a:gd name="connsiteY5" fmla="*/ 669630 h 695338"/>
                  <a:gd name="connsiteX6" fmla="*/ 193838 w 218902"/>
                  <a:gd name="connsiteY6" fmla="*/ 692164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193838" y="692164"/>
                    </a:moveTo>
                    <a:cubicBezTo>
                      <a:pt x="70866" y="574343"/>
                      <a:pt x="3264" y="415960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07590"/>
                      <a:pt x="99195" y="557603"/>
                      <a:pt x="215728" y="669630"/>
                    </a:cubicBezTo>
                    <a:lnTo>
                      <a:pt x="193838" y="69216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2" name="Freeform: Shape 381" title="Timeline Left Line Items">
                <a:extLst>
                  <a:ext uri="{FF2B5EF4-FFF2-40B4-BE49-F238E27FC236}">
                    <a16:creationId xmlns:a16="http://schemas.microsoft.com/office/drawing/2014/main" id="{24876E09-946C-4672-B9BF-BD871A5B243F}"/>
                  </a:ext>
                </a:extLst>
              </p:cNvPr>
              <p:cNvSpPr/>
              <p:nvPr/>
            </p:nvSpPr>
            <p:spPr>
              <a:xfrm>
                <a:off x="8270175" y="5343711"/>
                <a:ext cx="856296" cy="199588"/>
              </a:xfrm>
              <a:custGeom>
                <a:avLst/>
                <a:gdLst>
                  <a:gd name="connsiteX0" fmla="*/ 430768 w 856296"/>
                  <a:gd name="connsiteY0" fmla="*/ 198345 h 199587"/>
                  <a:gd name="connsiteX1" fmla="*/ 3264 w 856296"/>
                  <a:gd name="connsiteY1" fmla="*/ 26442 h 199587"/>
                  <a:gd name="connsiteX2" fmla="*/ 25798 w 856296"/>
                  <a:gd name="connsiteY2" fmla="*/ 3264 h 199587"/>
                  <a:gd name="connsiteX3" fmla="*/ 430768 w 856296"/>
                  <a:gd name="connsiteY3" fmla="*/ 166153 h 199587"/>
                  <a:gd name="connsiteX4" fmla="*/ 833807 w 856296"/>
                  <a:gd name="connsiteY4" fmla="*/ 5195 h 199587"/>
                  <a:gd name="connsiteX5" fmla="*/ 855697 w 856296"/>
                  <a:gd name="connsiteY5" fmla="*/ 28373 h 199587"/>
                  <a:gd name="connsiteX6" fmla="*/ 430768 w 856296"/>
                  <a:gd name="connsiteY6" fmla="*/ 198345 h 19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6296" h="199587">
                    <a:moveTo>
                      <a:pt x="430768" y="198345"/>
                    </a:moveTo>
                    <a:cubicBezTo>
                      <a:pt x="270454" y="198345"/>
                      <a:pt x="118510" y="137181"/>
                      <a:pt x="3264" y="26442"/>
                    </a:cubicBezTo>
                    <a:lnTo>
                      <a:pt x="25798" y="3264"/>
                    </a:lnTo>
                    <a:cubicBezTo>
                      <a:pt x="135249" y="108208"/>
                      <a:pt x="279468" y="166153"/>
                      <a:pt x="430768" y="166153"/>
                    </a:cubicBezTo>
                    <a:cubicBezTo>
                      <a:pt x="581425" y="166153"/>
                      <a:pt x="724355" y="108852"/>
                      <a:pt x="833807" y="5195"/>
                    </a:cubicBezTo>
                    <a:lnTo>
                      <a:pt x="855697" y="28373"/>
                    </a:lnTo>
                    <a:cubicBezTo>
                      <a:pt x="740451" y="137825"/>
                      <a:pt x="589795" y="198345"/>
                      <a:pt x="430768" y="19834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3" name="Freeform: Shape 382" title="Timeline Left Line Items">
                <a:extLst>
                  <a:ext uri="{FF2B5EF4-FFF2-40B4-BE49-F238E27FC236}">
                    <a16:creationId xmlns:a16="http://schemas.microsoft.com/office/drawing/2014/main" id="{BBA36C42-D04C-4919-A3CD-1DA63D0E8F80}"/>
                  </a:ext>
                </a:extLst>
              </p:cNvPr>
              <p:cNvSpPr/>
              <p:nvPr/>
            </p:nvSpPr>
            <p:spPr>
              <a:xfrm>
                <a:off x="9100718" y="4677989"/>
                <a:ext cx="218903" cy="695338"/>
              </a:xfrm>
              <a:custGeom>
                <a:avLst/>
                <a:gdLst>
                  <a:gd name="connsiteX0" fmla="*/ 25154 w 218902"/>
                  <a:gd name="connsiteY0" fmla="*/ 694739 h 695338"/>
                  <a:gd name="connsiteX1" fmla="*/ 3264 w 218902"/>
                  <a:gd name="connsiteY1" fmla="*/ 671561 h 695338"/>
                  <a:gd name="connsiteX2" fmla="*/ 185469 w 218902"/>
                  <a:gd name="connsiteY2" fmla="*/ 246632 h 695338"/>
                  <a:gd name="connsiteX3" fmla="*/ 185469 w 218902"/>
                  <a:gd name="connsiteY3" fmla="*/ 3264 h 695338"/>
                  <a:gd name="connsiteX4" fmla="*/ 217660 w 218902"/>
                  <a:gd name="connsiteY4" fmla="*/ 3264 h 695338"/>
                  <a:gd name="connsiteX5" fmla="*/ 217660 w 218902"/>
                  <a:gd name="connsiteY5" fmla="*/ 246632 h 695338"/>
                  <a:gd name="connsiteX6" fmla="*/ 25154 w 218902"/>
                  <a:gd name="connsiteY6" fmla="*/ 694739 h 695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8902" h="695338">
                    <a:moveTo>
                      <a:pt x="25154" y="694739"/>
                    </a:moveTo>
                    <a:lnTo>
                      <a:pt x="3264" y="671561"/>
                    </a:lnTo>
                    <a:cubicBezTo>
                      <a:pt x="121085" y="559535"/>
                      <a:pt x="185469" y="408878"/>
                      <a:pt x="185469" y="246632"/>
                    </a:cubicBezTo>
                    <a:lnTo>
                      <a:pt x="185469" y="3264"/>
                    </a:lnTo>
                    <a:lnTo>
                      <a:pt x="217660" y="3264"/>
                    </a:lnTo>
                    <a:lnTo>
                      <a:pt x="217660" y="246632"/>
                    </a:lnTo>
                    <a:cubicBezTo>
                      <a:pt x="217660" y="417248"/>
                      <a:pt x="149414" y="576274"/>
                      <a:pt x="25154" y="694739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4" name="Freeform: Shape 383" title="Timeline Left Line Items">
                <a:extLst>
                  <a:ext uri="{FF2B5EF4-FFF2-40B4-BE49-F238E27FC236}">
                    <a16:creationId xmlns:a16="http://schemas.microsoft.com/office/drawing/2014/main" id="{59AE82E5-6DB9-4CA8-85FF-C98FA71283DF}"/>
                  </a:ext>
                </a:extLst>
              </p:cNvPr>
              <p:cNvSpPr/>
              <p:nvPr/>
            </p:nvSpPr>
            <p:spPr>
              <a:xfrm>
                <a:off x="9282922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5" name="Freeform: Shape 384" title="Timeline Left Line Items">
                <a:extLst>
                  <a:ext uri="{FF2B5EF4-FFF2-40B4-BE49-F238E27FC236}">
                    <a16:creationId xmlns:a16="http://schemas.microsoft.com/office/drawing/2014/main" id="{5DC7E52D-8692-4729-9EDB-0AEA37603F44}"/>
                  </a:ext>
                </a:extLst>
              </p:cNvPr>
              <p:cNvSpPr/>
              <p:nvPr/>
            </p:nvSpPr>
            <p:spPr>
              <a:xfrm>
                <a:off x="9282922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6" name="Freeform: Shape 385" title="Timeline Left Line Items">
                <a:extLst>
                  <a:ext uri="{FF2B5EF4-FFF2-40B4-BE49-F238E27FC236}">
                    <a16:creationId xmlns:a16="http://schemas.microsoft.com/office/drawing/2014/main" id="{0ECEA1E9-3C84-44F8-A1CD-300AED7F9450}"/>
                  </a:ext>
                </a:extLst>
              </p:cNvPr>
              <p:cNvSpPr/>
              <p:nvPr/>
            </p:nvSpPr>
            <p:spPr>
              <a:xfrm>
                <a:off x="9282922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7" name="Freeform: Shape 386" title="Timeline Left Line Items">
                <a:extLst>
                  <a:ext uri="{FF2B5EF4-FFF2-40B4-BE49-F238E27FC236}">
                    <a16:creationId xmlns:a16="http://schemas.microsoft.com/office/drawing/2014/main" id="{2C65DE18-58FF-40BD-B900-75F0ADA9B329}"/>
                  </a:ext>
                </a:extLst>
              </p:cNvPr>
              <p:cNvSpPr/>
              <p:nvPr/>
            </p:nvSpPr>
            <p:spPr>
              <a:xfrm>
                <a:off x="9282922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8" name="Freeform: Shape 387" title="Timeline Left Line Items">
                <a:extLst>
                  <a:ext uri="{FF2B5EF4-FFF2-40B4-BE49-F238E27FC236}">
                    <a16:creationId xmlns:a16="http://schemas.microsoft.com/office/drawing/2014/main" id="{87D6800F-265E-4A05-B2ED-0486044841A4}"/>
                  </a:ext>
                </a:extLst>
              </p:cNvPr>
              <p:cNvSpPr/>
              <p:nvPr/>
            </p:nvSpPr>
            <p:spPr>
              <a:xfrm>
                <a:off x="9282922" y="1358393"/>
                <a:ext cx="251094" cy="727530"/>
              </a:xfrm>
              <a:custGeom>
                <a:avLst/>
                <a:gdLst>
                  <a:gd name="connsiteX0" fmla="*/ 35456 w 251094"/>
                  <a:gd name="connsiteY0" fmla="*/ 724355 h 727529"/>
                  <a:gd name="connsiteX1" fmla="*/ 3264 w 251094"/>
                  <a:gd name="connsiteY1" fmla="*/ 724355 h 727529"/>
                  <a:gd name="connsiteX2" fmla="*/ 3264 w 251094"/>
                  <a:gd name="connsiteY2" fmla="*/ 525411 h 727529"/>
                  <a:gd name="connsiteX3" fmla="*/ 228605 w 251094"/>
                  <a:gd name="connsiteY3" fmla="*/ 3264 h 727529"/>
                  <a:gd name="connsiteX4" fmla="*/ 250495 w 251094"/>
                  <a:gd name="connsiteY4" fmla="*/ 26442 h 727529"/>
                  <a:gd name="connsiteX5" fmla="*/ 34812 w 251094"/>
                  <a:gd name="connsiteY5" fmla="*/ 525411 h 727529"/>
                  <a:gd name="connsiteX6" fmla="*/ 34812 w 251094"/>
                  <a:gd name="connsiteY6" fmla="*/ 724355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35456" y="724355"/>
                    </a:moveTo>
                    <a:lnTo>
                      <a:pt x="3264" y="724355"/>
                    </a:lnTo>
                    <a:lnTo>
                      <a:pt x="3264" y="525411"/>
                    </a:lnTo>
                    <a:cubicBezTo>
                      <a:pt x="3264" y="325824"/>
                      <a:pt x="83099" y="140400"/>
                      <a:pt x="228605" y="3264"/>
                    </a:cubicBezTo>
                    <a:lnTo>
                      <a:pt x="250495" y="26442"/>
                    </a:lnTo>
                    <a:cubicBezTo>
                      <a:pt x="111428" y="157140"/>
                      <a:pt x="34812" y="334837"/>
                      <a:pt x="34812" y="525411"/>
                    </a:cubicBezTo>
                    <a:lnTo>
                      <a:pt x="34812" y="7243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89" name="Freeform: Shape 388" title="Timeline Left Line Items">
                <a:extLst>
                  <a:ext uri="{FF2B5EF4-FFF2-40B4-BE49-F238E27FC236}">
                    <a16:creationId xmlns:a16="http://schemas.microsoft.com/office/drawing/2014/main" id="{3786D4C3-B01A-4505-B66F-DB47C539D1B3}"/>
                  </a:ext>
                </a:extLst>
              </p:cNvPr>
              <p:cNvSpPr/>
              <p:nvPr/>
            </p:nvSpPr>
            <p:spPr>
              <a:xfrm>
                <a:off x="9508907" y="1162668"/>
                <a:ext cx="985063" cy="225341"/>
              </a:xfrm>
              <a:custGeom>
                <a:avLst/>
                <a:gdLst>
                  <a:gd name="connsiteX0" fmla="*/ 25154 w 985062"/>
                  <a:gd name="connsiteY0" fmla="*/ 222167 h 225341"/>
                  <a:gd name="connsiteX1" fmla="*/ 3264 w 985062"/>
                  <a:gd name="connsiteY1" fmla="*/ 198989 h 225341"/>
                  <a:gd name="connsiteX2" fmla="*/ 495152 w 985062"/>
                  <a:gd name="connsiteY2" fmla="*/ 3264 h 225341"/>
                  <a:gd name="connsiteX3" fmla="*/ 985751 w 985062"/>
                  <a:gd name="connsiteY3" fmla="*/ 197057 h 225341"/>
                  <a:gd name="connsiteX4" fmla="*/ 963861 w 985062"/>
                  <a:gd name="connsiteY4" fmla="*/ 220235 h 225341"/>
                  <a:gd name="connsiteX5" fmla="*/ 495152 w 985062"/>
                  <a:gd name="connsiteY5" fmla="*/ 35456 h 225341"/>
                  <a:gd name="connsiteX6" fmla="*/ 25154 w 985062"/>
                  <a:gd name="connsiteY6" fmla="*/ 222167 h 225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5062" h="225341">
                    <a:moveTo>
                      <a:pt x="25154" y="222167"/>
                    </a:moveTo>
                    <a:lnTo>
                      <a:pt x="3264" y="198989"/>
                    </a:lnTo>
                    <a:cubicBezTo>
                      <a:pt x="136538" y="72798"/>
                      <a:pt x="311016" y="3264"/>
                      <a:pt x="495152" y="3264"/>
                    </a:cubicBezTo>
                    <a:cubicBezTo>
                      <a:pt x="678000" y="3264"/>
                      <a:pt x="852478" y="72154"/>
                      <a:pt x="985751" y="197057"/>
                    </a:cubicBezTo>
                    <a:lnTo>
                      <a:pt x="963861" y="220235"/>
                    </a:lnTo>
                    <a:cubicBezTo>
                      <a:pt x="836382" y="101126"/>
                      <a:pt x="669630" y="35456"/>
                      <a:pt x="495152" y="35456"/>
                    </a:cubicBezTo>
                    <a:cubicBezTo>
                      <a:pt x="319385" y="35456"/>
                      <a:pt x="152633" y="101770"/>
                      <a:pt x="25154" y="222167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0" name="Freeform: Shape 389" title="Timeline Left Line Items">
                <a:extLst>
                  <a:ext uri="{FF2B5EF4-FFF2-40B4-BE49-F238E27FC236}">
                    <a16:creationId xmlns:a16="http://schemas.microsoft.com/office/drawing/2014/main" id="{B2281D0A-FC04-4BB8-A34C-80CAF51EA772}"/>
                  </a:ext>
                </a:extLst>
              </p:cNvPr>
              <p:cNvSpPr/>
              <p:nvPr/>
            </p:nvSpPr>
            <p:spPr>
              <a:xfrm>
                <a:off x="10469504" y="1357105"/>
                <a:ext cx="251094" cy="727530"/>
              </a:xfrm>
              <a:custGeom>
                <a:avLst/>
                <a:gdLst>
                  <a:gd name="connsiteX0" fmla="*/ 220235 w 251094"/>
                  <a:gd name="connsiteY0" fmla="*/ 725643 h 727529"/>
                  <a:gd name="connsiteX1" fmla="*/ 220235 w 251094"/>
                  <a:gd name="connsiteY1" fmla="*/ 526699 h 727529"/>
                  <a:gd name="connsiteX2" fmla="*/ 3264 w 251094"/>
                  <a:gd name="connsiteY2" fmla="*/ 26442 h 727529"/>
                  <a:gd name="connsiteX3" fmla="*/ 25154 w 251094"/>
                  <a:gd name="connsiteY3" fmla="*/ 3264 h 727529"/>
                  <a:gd name="connsiteX4" fmla="*/ 251783 w 251094"/>
                  <a:gd name="connsiteY4" fmla="*/ 526699 h 727529"/>
                  <a:gd name="connsiteX5" fmla="*/ 251783 w 251094"/>
                  <a:gd name="connsiteY5" fmla="*/ 725643 h 727529"/>
                  <a:gd name="connsiteX6" fmla="*/ 220235 w 251094"/>
                  <a:gd name="connsiteY6" fmla="*/ 725643 h 72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27529">
                    <a:moveTo>
                      <a:pt x="220235" y="725643"/>
                    </a:moveTo>
                    <a:lnTo>
                      <a:pt x="220235" y="526699"/>
                    </a:lnTo>
                    <a:cubicBezTo>
                      <a:pt x="220235" y="335481"/>
                      <a:pt x="142975" y="157784"/>
                      <a:pt x="3264" y="26442"/>
                    </a:cubicBezTo>
                    <a:lnTo>
                      <a:pt x="25154" y="3264"/>
                    </a:lnTo>
                    <a:cubicBezTo>
                      <a:pt x="169372" y="138469"/>
                      <a:pt x="251783" y="329043"/>
                      <a:pt x="251783" y="526699"/>
                    </a:cubicBezTo>
                    <a:lnTo>
                      <a:pt x="251783" y="725643"/>
                    </a:lnTo>
                    <a:lnTo>
                      <a:pt x="220235" y="72564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1" name="Freeform: Shape 390" title="Timeline Left Line Items">
                <a:extLst>
                  <a:ext uri="{FF2B5EF4-FFF2-40B4-BE49-F238E27FC236}">
                    <a16:creationId xmlns:a16="http://schemas.microsoft.com/office/drawing/2014/main" id="{2BD22B92-8E35-4E54-94ED-0392DC03B7FC}"/>
                  </a:ext>
                </a:extLst>
              </p:cNvPr>
              <p:cNvSpPr/>
              <p:nvPr/>
            </p:nvSpPr>
            <p:spPr>
              <a:xfrm>
                <a:off x="1068647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92" name="Freeform: Shape 391" title="Timeline Left Line Items">
                <a:extLst>
                  <a:ext uri="{FF2B5EF4-FFF2-40B4-BE49-F238E27FC236}">
                    <a16:creationId xmlns:a16="http://schemas.microsoft.com/office/drawing/2014/main" id="{783ADA13-B503-4EB0-9564-6A1A4DEDC3C7}"/>
                  </a:ext>
                </a:extLst>
              </p:cNvPr>
              <p:cNvSpPr/>
              <p:nvPr/>
            </p:nvSpPr>
            <p:spPr>
              <a:xfrm>
                <a:off x="1068647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69" name="Group 268" title="Timeline Right Line ">
              <a:extLst>
                <a:ext uri="{FF2B5EF4-FFF2-40B4-BE49-F238E27FC236}">
                  <a16:creationId xmlns:a16="http://schemas.microsoft.com/office/drawing/2014/main" id="{95D48FDA-1DDA-46CA-A38B-63971CA771C0}"/>
                </a:ext>
              </a:extLst>
            </p:cNvPr>
            <p:cNvGrpSpPr/>
            <p:nvPr/>
          </p:nvGrpSpPr>
          <p:grpSpPr>
            <a:xfrm>
              <a:off x="1255431" y="1296254"/>
              <a:ext cx="9124563" cy="4545631"/>
              <a:chOff x="1450530" y="1149612"/>
              <a:chExt cx="9124563" cy="4545631"/>
            </a:xfrm>
            <a:grpFill/>
          </p:grpSpPr>
          <p:sp>
            <p:nvSpPr>
              <p:cNvPr id="285" name="Freeform: Shape 284" title="Timeline Right Line Items">
                <a:extLst>
                  <a:ext uri="{FF2B5EF4-FFF2-40B4-BE49-F238E27FC236}">
                    <a16:creationId xmlns:a16="http://schemas.microsoft.com/office/drawing/2014/main" id="{05ACB8BA-B10D-46F2-93AF-C7502BBC20E7}"/>
                  </a:ext>
                </a:extLst>
              </p:cNvPr>
              <p:cNvSpPr/>
              <p:nvPr/>
            </p:nvSpPr>
            <p:spPr>
              <a:xfrm>
                <a:off x="2717126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6" name="Freeform: Shape 285" title="Timeline Right Line Items">
                <a:extLst>
                  <a:ext uri="{FF2B5EF4-FFF2-40B4-BE49-F238E27FC236}">
                    <a16:creationId xmlns:a16="http://schemas.microsoft.com/office/drawing/2014/main" id="{598AE6FE-CD7B-4057-94DF-F3CE46B81D88}"/>
                  </a:ext>
                </a:extLst>
              </p:cNvPr>
              <p:cNvSpPr/>
              <p:nvPr/>
            </p:nvSpPr>
            <p:spPr>
              <a:xfrm>
                <a:off x="2717126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7" name="Freeform: Shape 286" title="Timeline Right Line Items">
                <a:extLst>
                  <a:ext uri="{FF2B5EF4-FFF2-40B4-BE49-F238E27FC236}">
                    <a16:creationId xmlns:a16="http://schemas.microsoft.com/office/drawing/2014/main" id="{E5E59DB3-3653-440B-AE21-0F701DEB48D2}"/>
                  </a:ext>
                </a:extLst>
              </p:cNvPr>
              <p:cNvSpPr/>
              <p:nvPr/>
            </p:nvSpPr>
            <p:spPr>
              <a:xfrm>
                <a:off x="2558100" y="1476858"/>
                <a:ext cx="193150" cy="605202"/>
              </a:xfrm>
              <a:custGeom>
                <a:avLst/>
                <a:gdLst>
                  <a:gd name="connsiteX0" fmla="*/ 162290 w 193149"/>
                  <a:gd name="connsiteY0" fmla="*/ 605890 h 605201"/>
                  <a:gd name="connsiteX1" fmla="*/ 162290 w 193149"/>
                  <a:gd name="connsiteY1" fmla="*/ 406946 h 605201"/>
                  <a:gd name="connsiteX2" fmla="*/ 3264 w 193149"/>
                  <a:gd name="connsiteY2" fmla="*/ 26442 h 605201"/>
                  <a:gd name="connsiteX3" fmla="*/ 25798 w 193149"/>
                  <a:gd name="connsiteY3" fmla="*/ 3264 h 605201"/>
                  <a:gd name="connsiteX4" fmla="*/ 193838 w 193149"/>
                  <a:gd name="connsiteY4" fmla="*/ 406946 h 605201"/>
                  <a:gd name="connsiteX5" fmla="*/ 193838 w 193149"/>
                  <a:gd name="connsiteY5" fmla="*/ 605890 h 605201"/>
                  <a:gd name="connsiteX6" fmla="*/ 162290 w 193149"/>
                  <a:gd name="connsiteY6" fmla="*/ 605890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62290" y="605890"/>
                    </a:moveTo>
                    <a:lnTo>
                      <a:pt x="162290" y="406946"/>
                    </a:lnTo>
                    <a:cubicBezTo>
                      <a:pt x="162290" y="262728"/>
                      <a:pt x="105633" y="127523"/>
                      <a:pt x="3264" y="26442"/>
                    </a:cubicBezTo>
                    <a:lnTo>
                      <a:pt x="25798" y="3264"/>
                    </a:lnTo>
                    <a:cubicBezTo>
                      <a:pt x="134606" y="110784"/>
                      <a:pt x="193838" y="253714"/>
                      <a:pt x="193838" y="406946"/>
                    </a:cubicBezTo>
                    <a:lnTo>
                      <a:pt x="193838" y="605890"/>
                    </a:lnTo>
                    <a:lnTo>
                      <a:pt x="162290" y="605890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8" name="Freeform: Shape 287" title="Timeline Right Line Items">
                <a:extLst>
                  <a:ext uri="{FF2B5EF4-FFF2-40B4-BE49-F238E27FC236}">
                    <a16:creationId xmlns:a16="http://schemas.microsoft.com/office/drawing/2014/main" id="{AA9F2496-8923-4E22-9867-A7B5DB6BBADA}"/>
                  </a:ext>
                </a:extLst>
              </p:cNvPr>
              <p:cNvSpPr/>
              <p:nvPr/>
            </p:nvSpPr>
            <p:spPr>
              <a:xfrm>
                <a:off x="1780351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1263 h 193149"/>
                  <a:gd name="connsiteX1" fmla="*/ 3264 w 804789"/>
                  <a:gd name="connsiteY1" fmla="*/ 168729 h 193149"/>
                  <a:gd name="connsiteX2" fmla="*/ 404371 w 804789"/>
                  <a:gd name="connsiteY2" fmla="*/ 3264 h 193149"/>
                  <a:gd name="connsiteX3" fmla="*/ 804191 w 804789"/>
                  <a:gd name="connsiteY3" fmla="*/ 167441 h 193149"/>
                  <a:gd name="connsiteX4" fmla="*/ 781657 w 804789"/>
                  <a:gd name="connsiteY4" fmla="*/ 190619 h 193149"/>
                  <a:gd name="connsiteX5" fmla="*/ 405015 w 804789"/>
                  <a:gd name="connsiteY5" fmla="*/ 35456 h 193149"/>
                  <a:gd name="connsiteX6" fmla="*/ 25798 w 804789"/>
                  <a:gd name="connsiteY6" fmla="*/ 191263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1263"/>
                    </a:moveTo>
                    <a:lnTo>
                      <a:pt x="3264" y="168729"/>
                    </a:lnTo>
                    <a:cubicBezTo>
                      <a:pt x="110140" y="61853"/>
                      <a:pt x="253071" y="3264"/>
                      <a:pt x="404371" y="3264"/>
                    </a:cubicBezTo>
                    <a:cubicBezTo>
                      <a:pt x="555028" y="3264"/>
                      <a:pt x="696671" y="61853"/>
                      <a:pt x="804191" y="167441"/>
                    </a:cubicBezTo>
                    <a:lnTo>
                      <a:pt x="781657" y="190619"/>
                    </a:lnTo>
                    <a:cubicBezTo>
                      <a:pt x="680575" y="90825"/>
                      <a:pt x="546658" y="35456"/>
                      <a:pt x="405015" y="35456"/>
                    </a:cubicBezTo>
                    <a:cubicBezTo>
                      <a:pt x="261440" y="35456"/>
                      <a:pt x="126880" y="90825"/>
                      <a:pt x="25798" y="191263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9" name="Freeform: Shape 288" title="Timeline Right Line Items">
                <a:extLst>
                  <a:ext uri="{FF2B5EF4-FFF2-40B4-BE49-F238E27FC236}">
                    <a16:creationId xmlns:a16="http://schemas.microsoft.com/office/drawing/2014/main" id="{51E56DA0-C067-4E66-A505-9BEBB352B670}"/>
                  </a:ext>
                </a:extLst>
              </p:cNvPr>
              <p:cNvSpPr/>
              <p:nvPr/>
            </p:nvSpPr>
            <p:spPr>
              <a:xfrm>
                <a:off x="1613599" y="1478146"/>
                <a:ext cx="193150" cy="605202"/>
              </a:xfrm>
              <a:custGeom>
                <a:avLst/>
                <a:gdLst>
                  <a:gd name="connsiteX0" fmla="*/ 35456 w 193149"/>
                  <a:gd name="connsiteY0" fmla="*/ 604603 h 605201"/>
                  <a:gd name="connsiteX1" fmla="*/ 3264 w 193149"/>
                  <a:gd name="connsiteY1" fmla="*/ 604603 h 605201"/>
                  <a:gd name="connsiteX2" fmla="*/ 3264 w 193149"/>
                  <a:gd name="connsiteY2" fmla="*/ 405659 h 605201"/>
                  <a:gd name="connsiteX3" fmla="*/ 170016 w 193149"/>
                  <a:gd name="connsiteY3" fmla="*/ 3264 h 605201"/>
                  <a:gd name="connsiteX4" fmla="*/ 192550 w 193149"/>
                  <a:gd name="connsiteY4" fmla="*/ 25798 h 605201"/>
                  <a:gd name="connsiteX5" fmla="*/ 34812 w 193149"/>
                  <a:gd name="connsiteY5" fmla="*/ 405015 h 605201"/>
                  <a:gd name="connsiteX6" fmla="*/ 34812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4603"/>
                    </a:moveTo>
                    <a:lnTo>
                      <a:pt x="3264" y="604603"/>
                    </a:lnTo>
                    <a:lnTo>
                      <a:pt x="3264" y="405659"/>
                    </a:lnTo>
                    <a:cubicBezTo>
                      <a:pt x="3264" y="253714"/>
                      <a:pt x="62496" y="110784"/>
                      <a:pt x="170016" y="3264"/>
                    </a:cubicBezTo>
                    <a:lnTo>
                      <a:pt x="192550" y="25798"/>
                    </a:lnTo>
                    <a:cubicBezTo>
                      <a:pt x="90825" y="126880"/>
                      <a:pt x="34812" y="262084"/>
                      <a:pt x="34812" y="405015"/>
                    </a:cubicBezTo>
                    <a:lnTo>
                      <a:pt x="34812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0" name="Freeform: Shape 289" title="Timeline Right Line Items">
                <a:extLst>
                  <a:ext uri="{FF2B5EF4-FFF2-40B4-BE49-F238E27FC236}">
                    <a16:creationId xmlns:a16="http://schemas.microsoft.com/office/drawing/2014/main" id="{A4AD44E8-FCC4-4F29-A136-86B091FB4D36}"/>
                  </a:ext>
                </a:extLst>
              </p:cNvPr>
              <p:cNvSpPr/>
              <p:nvPr/>
            </p:nvSpPr>
            <p:spPr>
              <a:xfrm>
                <a:off x="1613599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1" name="Freeform: Shape 290" title="Timeline Right Line Items">
                <a:extLst>
                  <a:ext uri="{FF2B5EF4-FFF2-40B4-BE49-F238E27FC236}">
                    <a16:creationId xmlns:a16="http://schemas.microsoft.com/office/drawing/2014/main" id="{4797BD14-8AA2-4459-95AC-B28246C430F3}"/>
                  </a:ext>
                </a:extLst>
              </p:cNvPr>
              <p:cNvSpPr/>
              <p:nvPr/>
            </p:nvSpPr>
            <p:spPr>
              <a:xfrm>
                <a:off x="1613599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2" name="Freeform: Shape 291" title="Timeline Right Line Items">
                <a:extLst>
                  <a:ext uri="{FF2B5EF4-FFF2-40B4-BE49-F238E27FC236}">
                    <a16:creationId xmlns:a16="http://schemas.microsoft.com/office/drawing/2014/main" id="{20B6E7A6-AD15-4B07-BBB8-464E8F65F31E}"/>
                  </a:ext>
                </a:extLst>
              </p:cNvPr>
              <p:cNvSpPr/>
              <p:nvPr/>
            </p:nvSpPr>
            <p:spPr>
              <a:xfrm>
                <a:off x="10536463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7" name="Freeform: Shape 296" title="Timeline Right Line Items">
                <a:extLst>
                  <a:ext uri="{FF2B5EF4-FFF2-40B4-BE49-F238E27FC236}">
                    <a16:creationId xmlns:a16="http://schemas.microsoft.com/office/drawing/2014/main" id="{720D9456-EBD6-4EEF-9470-60F049787E70}"/>
                  </a:ext>
                </a:extLst>
              </p:cNvPr>
              <p:cNvSpPr/>
              <p:nvPr/>
            </p:nvSpPr>
            <p:spPr>
              <a:xfrm>
                <a:off x="10536463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8" name="Freeform: Shape 297" title="Timeline Right Line Items">
                <a:extLst>
                  <a:ext uri="{FF2B5EF4-FFF2-40B4-BE49-F238E27FC236}">
                    <a16:creationId xmlns:a16="http://schemas.microsoft.com/office/drawing/2014/main" id="{6FD6EBC4-687B-4B62-B8FB-78EDA8AF995D}"/>
                  </a:ext>
                </a:extLst>
              </p:cNvPr>
              <p:cNvSpPr/>
              <p:nvPr/>
            </p:nvSpPr>
            <p:spPr>
              <a:xfrm>
                <a:off x="10363916" y="1462694"/>
                <a:ext cx="206026" cy="618078"/>
              </a:xfrm>
              <a:custGeom>
                <a:avLst/>
                <a:gdLst>
                  <a:gd name="connsiteX0" fmla="*/ 175810 w 206026"/>
                  <a:gd name="connsiteY0" fmla="*/ 620055 h 618078"/>
                  <a:gd name="connsiteX1" fmla="*/ 175810 w 206026"/>
                  <a:gd name="connsiteY1" fmla="*/ 421111 h 618078"/>
                  <a:gd name="connsiteX2" fmla="*/ 3264 w 206026"/>
                  <a:gd name="connsiteY2" fmla="*/ 27086 h 618078"/>
                  <a:gd name="connsiteX3" fmla="*/ 25154 w 206026"/>
                  <a:gd name="connsiteY3" fmla="*/ 3264 h 618078"/>
                  <a:gd name="connsiteX4" fmla="*/ 208002 w 206026"/>
                  <a:gd name="connsiteY4" fmla="*/ 421111 h 618078"/>
                  <a:gd name="connsiteX5" fmla="*/ 208002 w 206026"/>
                  <a:gd name="connsiteY5" fmla="*/ 620055 h 618078"/>
                  <a:gd name="connsiteX6" fmla="*/ 175810 w 206026"/>
                  <a:gd name="connsiteY6" fmla="*/ 620055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175810" y="620055"/>
                    </a:moveTo>
                    <a:lnTo>
                      <a:pt x="175810" y="421111"/>
                    </a:lnTo>
                    <a:cubicBezTo>
                      <a:pt x="175810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688" y="110784"/>
                      <a:pt x="208002" y="262728"/>
                      <a:pt x="208002" y="421111"/>
                    </a:cubicBezTo>
                    <a:lnTo>
                      <a:pt x="208002" y="620055"/>
                    </a:lnTo>
                    <a:lnTo>
                      <a:pt x="175810" y="62005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99" name="Freeform: Shape 298" title="Timeline Right Line Items">
                <a:extLst>
                  <a:ext uri="{FF2B5EF4-FFF2-40B4-BE49-F238E27FC236}">
                    <a16:creationId xmlns:a16="http://schemas.microsoft.com/office/drawing/2014/main" id="{24B2A971-FF04-4C32-88D2-970843E6FAC7}"/>
                  </a:ext>
                </a:extLst>
              </p:cNvPr>
              <p:cNvSpPr/>
              <p:nvPr/>
            </p:nvSpPr>
            <p:spPr>
              <a:xfrm>
                <a:off x="9614496" y="1312037"/>
                <a:ext cx="772598" cy="180273"/>
              </a:xfrm>
              <a:custGeom>
                <a:avLst/>
                <a:gdLst>
                  <a:gd name="connsiteX0" fmla="*/ 25154 w 772598"/>
                  <a:gd name="connsiteY0" fmla="*/ 178386 h 180272"/>
                  <a:gd name="connsiteX1" fmla="*/ 3264 w 772598"/>
                  <a:gd name="connsiteY1" fmla="*/ 154564 h 180272"/>
                  <a:gd name="connsiteX2" fmla="*/ 389563 w 772598"/>
                  <a:gd name="connsiteY2" fmla="*/ 3264 h 180272"/>
                  <a:gd name="connsiteX3" fmla="*/ 774575 w 772598"/>
                  <a:gd name="connsiteY3" fmla="*/ 153277 h 180272"/>
                  <a:gd name="connsiteX4" fmla="*/ 752684 w 772598"/>
                  <a:gd name="connsiteY4" fmla="*/ 177099 h 180272"/>
                  <a:gd name="connsiteX5" fmla="*/ 389563 w 772598"/>
                  <a:gd name="connsiteY5" fmla="*/ 35456 h 180272"/>
                  <a:gd name="connsiteX6" fmla="*/ 25154 w 772598"/>
                  <a:gd name="connsiteY6" fmla="*/ 178386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2598" h="180272">
                    <a:moveTo>
                      <a:pt x="25154" y="178386"/>
                    </a:moveTo>
                    <a:lnTo>
                      <a:pt x="3264" y="154564"/>
                    </a:lnTo>
                    <a:cubicBezTo>
                      <a:pt x="108852" y="56702"/>
                      <a:pt x="245345" y="3264"/>
                      <a:pt x="389563" y="3264"/>
                    </a:cubicBezTo>
                    <a:cubicBezTo>
                      <a:pt x="532493" y="3264"/>
                      <a:pt x="668986" y="56702"/>
                      <a:pt x="774575" y="153277"/>
                    </a:cubicBezTo>
                    <a:lnTo>
                      <a:pt x="752684" y="177099"/>
                    </a:lnTo>
                    <a:cubicBezTo>
                      <a:pt x="653534" y="85674"/>
                      <a:pt x="524768" y="35456"/>
                      <a:pt x="389563" y="35456"/>
                    </a:cubicBezTo>
                    <a:cubicBezTo>
                      <a:pt x="253715" y="36099"/>
                      <a:pt x="124305" y="86318"/>
                      <a:pt x="25154" y="178386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0" name="Freeform: Shape 299" title="Timeline Right Line Items">
                <a:extLst>
                  <a:ext uri="{FF2B5EF4-FFF2-40B4-BE49-F238E27FC236}">
                    <a16:creationId xmlns:a16="http://schemas.microsoft.com/office/drawing/2014/main" id="{6900F591-7549-4852-BC74-4BFF916ADC54}"/>
                  </a:ext>
                </a:extLst>
              </p:cNvPr>
              <p:cNvSpPr/>
              <p:nvPr/>
            </p:nvSpPr>
            <p:spPr>
              <a:xfrm>
                <a:off x="9432935" y="1463981"/>
                <a:ext cx="206026" cy="618078"/>
              </a:xfrm>
              <a:custGeom>
                <a:avLst/>
                <a:gdLst>
                  <a:gd name="connsiteX0" fmla="*/ 35456 w 206026"/>
                  <a:gd name="connsiteY0" fmla="*/ 618767 h 618078"/>
                  <a:gd name="connsiteX1" fmla="*/ 3264 w 206026"/>
                  <a:gd name="connsiteY1" fmla="*/ 618767 h 618078"/>
                  <a:gd name="connsiteX2" fmla="*/ 3264 w 206026"/>
                  <a:gd name="connsiteY2" fmla="*/ 419823 h 618078"/>
                  <a:gd name="connsiteX3" fmla="*/ 184824 w 206026"/>
                  <a:gd name="connsiteY3" fmla="*/ 3264 h 618078"/>
                  <a:gd name="connsiteX4" fmla="*/ 206715 w 206026"/>
                  <a:gd name="connsiteY4" fmla="*/ 27086 h 618078"/>
                  <a:gd name="connsiteX5" fmla="*/ 35456 w 206026"/>
                  <a:gd name="connsiteY5" fmla="*/ 419823 h 618078"/>
                  <a:gd name="connsiteX6" fmla="*/ 35456 w 206026"/>
                  <a:gd name="connsiteY6" fmla="*/ 618767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8767"/>
                    </a:moveTo>
                    <a:lnTo>
                      <a:pt x="3264" y="618767"/>
                    </a:lnTo>
                    <a:lnTo>
                      <a:pt x="3264" y="419823"/>
                    </a:lnTo>
                    <a:cubicBezTo>
                      <a:pt x="3264" y="262084"/>
                      <a:pt x="69578" y="110784"/>
                      <a:pt x="184824" y="3264"/>
                    </a:cubicBezTo>
                    <a:lnTo>
                      <a:pt x="206715" y="27086"/>
                    </a:lnTo>
                    <a:cubicBezTo>
                      <a:pt x="97907" y="128167"/>
                      <a:pt x="35456" y="271098"/>
                      <a:pt x="35456" y="419823"/>
                    </a:cubicBezTo>
                    <a:lnTo>
                      <a:pt x="35456" y="618767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1" name="Freeform: Shape 300" title="Timeline Right Line Items">
                <a:extLst>
                  <a:ext uri="{FF2B5EF4-FFF2-40B4-BE49-F238E27FC236}">
                    <a16:creationId xmlns:a16="http://schemas.microsoft.com/office/drawing/2014/main" id="{4E0F19AE-5C2D-4164-AD54-416573013415}"/>
                  </a:ext>
                </a:extLst>
              </p:cNvPr>
              <p:cNvSpPr/>
              <p:nvPr/>
            </p:nvSpPr>
            <p:spPr>
              <a:xfrm>
                <a:off x="9432935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2" name="Freeform: Shape 301" title="Timeline Right Line Items">
                <a:extLst>
                  <a:ext uri="{FF2B5EF4-FFF2-40B4-BE49-F238E27FC236}">
                    <a16:creationId xmlns:a16="http://schemas.microsoft.com/office/drawing/2014/main" id="{49A03806-A4AD-450E-BD65-F79D606762B2}"/>
                  </a:ext>
                </a:extLst>
              </p:cNvPr>
              <p:cNvSpPr/>
              <p:nvPr/>
            </p:nvSpPr>
            <p:spPr>
              <a:xfrm>
                <a:off x="9432935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3" name="Freeform: Shape 302" title="Timeline Right Line Items">
                <a:extLst>
                  <a:ext uri="{FF2B5EF4-FFF2-40B4-BE49-F238E27FC236}">
                    <a16:creationId xmlns:a16="http://schemas.microsoft.com/office/drawing/2014/main" id="{F8AAF1A2-7AC2-4C87-AFA2-B218EC1DFF9A}"/>
                  </a:ext>
                </a:extLst>
              </p:cNvPr>
              <p:cNvSpPr/>
              <p:nvPr/>
            </p:nvSpPr>
            <p:spPr>
              <a:xfrm>
                <a:off x="9432935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4" name="Freeform: Shape 303" title="Timeline Right Line Items">
                <a:extLst>
                  <a:ext uri="{FF2B5EF4-FFF2-40B4-BE49-F238E27FC236}">
                    <a16:creationId xmlns:a16="http://schemas.microsoft.com/office/drawing/2014/main" id="{ADDF91DF-7207-43F6-8C50-3DFD584386F4}"/>
                  </a:ext>
                </a:extLst>
              </p:cNvPr>
              <p:cNvSpPr/>
              <p:nvPr/>
            </p:nvSpPr>
            <p:spPr>
              <a:xfrm>
                <a:off x="9432935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5" name="Freeform: Shape 304" title="Timeline Right Line Items">
                <a:extLst>
                  <a:ext uri="{FF2B5EF4-FFF2-40B4-BE49-F238E27FC236}">
                    <a16:creationId xmlns:a16="http://schemas.microsoft.com/office/drawing/2014/main" id="{57698A6D-9B33-47BC-BB1C-7A08B33CC44B}"/>
                  </a:ext>
                </a:extLst>
              </p:cNvPr>
              <p:cNvSpPr/>
              <p:nvPr/>
            </p:nvSpPr>
            <p:spPr>
              <a:xfrm>
                <a:off x="9206306" y="4677989"/>
                <a:ext cx="263971" cy="798351"/>
              </a:xfrm>
              <a:custGeom>
                <a:avLst/>
                <a:gdLst>
                  <a:gd name="connsiteX0" fmla="*/ 25798 w 263971"/>
                  <a:gd name="connsiteY0" fmla="*/ 800328 h 798351"/>
                  <a:gd name="connsiteX1" fmla="*/ 3264 w 263971"/>
                  <a:gd name="connsiteY1" fmla="*/ 777150 h 798351"/>
                  <a:gd name="connsiteX2" fmla="*/ 229893 w 263971"/>
                  <a:gd name="connsiteY2" fmla="*/ 246632 h 798351"/>
                  <a:gd name="connsiteX3" fmla="*/ 229893 w 263971"/>
                  <a:gd name="connsiteY3" fmla="*/ 3264 h 798351"/>
                  <a:gd name="connsiteX4" fmla="*/ 262085 w 263971"/>
                  <a:gd name="connsiteY4" fmla="*/ 3264 h 798351"/>
                  <a:gd name="connsiteX5" fmla="*/ 262085 w 263971"/>
                  <a:gd name="connsiteY5" fmla="*/ 246632 h 798351"/>
                  <a:gd name="connsiteX6" fmla="*/ 25798 w 263971"/>
                  <a:gd name="connsiteY6" fmla="*/ 800328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3971" h="798351">
                    <a:moveTo>
                      <a:pt x="25798" y="800328"/>
                    </a:moveTo>
                    <a:lnTo>
                      <a:pt x="3264" y="777150"/>
                    </a:lnTo>
                    <a:cubicBezTo>
                      <a:pt x="149414" y="637438"/>
                      <a:pt x="229893" y="448796"/>
                      <a:pt x="229893" y="246632"/>
                    </a:cubicBezTo>
                    <a:lnTo>
                      <a:pt x="229893" y="3264"/>
                    </a:lnTo>
                    <a:lnTo>
                      <a:pt x="262085" y="3264"/>
                    </a:lnTo>
                    <a:lnTo>
                      <a:pt x="262085" y="246632"/>
                    </a:lnTo>
                    <a:cubicBezTo>
                      <a:pt x="262085" y="457165"/>
                      <a:pt x="177742" y="654178"/>
                      <a:pt x="25798" y="80032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6" name="Freeform: Shape 305" title="Timeline Right Line Items">
                <a:extLst>
                  <a:ext uri="{FF2B5EF4-FFF2-40B4-BE49-F238E27FC236}">
                    <a16:creationId xmlns:a16="http://schemas.microsoft.com/office/drawing/2014/main" id="{55A12EC0-4A20-4051-92EF-A306DBADB0F9}"/>
                  </a:ext>
                </a:extLst>
              </p:cNvPr>
              <p:cNvSpPr/>
              <p:nvPr/>
            </p:nvSpPr>
            <p:spPr>
              <a:xfrm>
                <a:off x="8163942" y="5449944"/>
                <a:ext cx="1068761" cy="244656"/>
              </a:xfrm>
              <a:custGeom>
                <a:avLst/>
                <a:gdLst>
                  <a:gd name="connsiteX0" fmla="*/ 537001 w 1068760"/>
                  <a:gd name="connsiteY0" fmla="*/ 242125 h 244656"/>
                  <a:gd name="connsiteX1" fmla="*/ 3264 w 1068760"/>
                  <a:gd name="connsiteY1" fmla="*/ 26442 h 244656"/>
                  <a:gd name="connsiteX2" fmla="*/ 25798 w 1068760"/>
                  <a:gd name="connsiteY2" fmla="*/ 3264 h 244656"/>
                  <a:gd name="connsiteX3" fmla="*/ 537001 w 1068760"/>
                  <a:gd name="connsiteY3" fmla="*/ 209934 h 244656"/>
                  <a:gd name="connsiteX4" fmla="*/ 1046271 w 1068760"/>
                  <a:gd name="connsiteY4" fmla="*/ 5195 h 244656"/>
                  <a:gd name="connsiteX5" fmla="*/ 1068805 w 1068760"/>
                  <a:gd name="connsiteY5" fmla="*/ 28373 h 244656"/>
                  <a:gd name="connsiteX6" fmla="*/ 537001 w 1068760"/>
                  <a:gd name="connsiteY6" fmla="*/ 242125 h 244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8760" h="244656">
                    <a:moveTo>
                      <a:pt x="537001" y="242125"/>
                    </a:moveTo>
                    <a:cubicBezTo>
                      <a:pt x="336769" y="242125"/>
                      <a:pt x="147482" y="165509"/>
                      <a:pt x="3264" y="26442"/>
                    </a:cubicBezTo>
                    <a:lnTo>
                      <a:pt x="25798" y="3264"/>
                    </a:lnTo>
                    <a:cubicBezTo>
                      <a:pt x="163578" y="136537"/>
                      <a:pt x="345139" y="209934"/>
                      <a:pt x="537001" y="209934"/>
                    </a:cubicBezTo>
                    <a:cubicBezTo>
                      <a:pt x="727575" y="209934"/>
                      <a:pt x="908492" y="137181"/>
                      <a:pt x="1046271" y="5195"/>
                    </a:cubicBezTo>
                    <a:lnTo>
                      <a:pt x="1068805" y="28373"/>
                    </a:lnTo>
                    <a:cubicBezTo>
                      <a:pt x="924588" y="166153"/>
                      <a:pt x="735945" y="242125"/>
                      <a:pt x="537001" y="2421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7" name="Freeform: Shape 306" title="Timeline Right Line Items">
                <a:extLst>
                  <a:ext uri="{FF2B5EF4-FFF2-40B4-BE49-F238E27FC236}">
                    <a16:creationId xmlns:a16="http://schemas.microsoft.com/office/drawing/2014/main" id="{24C4CE2A-AB23-4F5B-B0E3-5C110EAF7602}"/>
                  </a:ext>
                </a:extLst>
              </p:cNvPr>
              <p:cNvSpPr/>
              <p:nvPr/>
            </p:nvSpPr>
            <p:spPr>
              <a:xfrm>
                <a:off x="7929588" y="4677989"/>
                <a:ext cx="257533" cy="798351"/>
              </a:xfrm>
              <a:custGeom>
                <a:avLst/>
                <a:gdLst>
                  <a:gd name="connsiteX0" fmla="*/ 237618 w 257532"/>
                  <a:gd name="connsiteY0" fmla="*/ 798396 h 798351"/>
                  <a:gd name="connsiteX1" fmla="*/ 3264 w 257532"/>
                  <a:gd name="connsiteY1" fmla="*/ 246632 h 798351"/>
                  <a:gd name="connsiteX2" fmla="*/ 3264 w 257532"/>
                  <a:gd name="connsiteY2" fmla="*/ 3264 h 798351"/>
                  <a:gd name="connsiteX3" fmla="*/ 35456 w 257532"/>
                  <a:gd name="connsiteY3" fmla="*/ 3264 h 798351"/>
                  <a:gd name="connsiteX4" fmla="*/ 35456 w 257532"/>
                  <a:gd name="connsiteY4" fmla="*/ 246632 h 798351"/>
                  <a:gd name="connsiteX5" fmla="*/ 259509 w 257532"/>
                  <a:gd name="connsiteY5" fmla="*/ 775218 h 798351"/>
                  <a:gd name="connsiteX6" fmla="*/ 237618 w 257532"/>
                  <a:gd name="connsiteY6" fmla="*/ 798396 h 798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7532" h="798351">
                    <a:moveTo>
                      <a:pt x="237618" y="798396"/>
                    </a:moveTo>
                    <a:cubicBezTo>
                      <a:pt x="86962" y="652246"/>
                      <a:pt x="3264" y="456522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47508"/>
                      <a:pt x="115291" y="635507"/>
                      <a:pt x="259509" y="775218"/>
                    </a:cubicBezTo>
                    <a:lnTo>
                      <a:pt x="237618" y="79839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8" name="Freeform: Shape 307" title="Timeline Right Line Items">
                <a:extLst>
                  <a:ext uri="{FF2B5EF4-FFF2-40B4-BE49-F238E27FC236}">
                    <a16:creationId xmlns:a16="http://schemas.microsoft.com/office/drawing/2014/main" id="{D2D328EF-56B8-4D33-ABC6-CE873C634578}"/>
                  </a:ext>
                </a:extLst>
              </p:cNvPr>
              <p:cNvSpPr/>
              <p:nvPr/>
            </p:nvSpPr>
            <p:spPr>
              <a:xfrm>
                <a:off x="7929588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09" name="Freeform: Shape 308" title="Timeline Right Line Items">
                <a:extLst>
                  <a:ext uri="{FF2B5EF4-FFF2-40B4-BE49-F238E27FC236}">
                    <a16:creationId xmlns:a16="http://schemas.microsoft.com/office/drawing/2014/main" id="{BD093A4C-383C-4FFE-B0C6-53BDE5379275}"/>
                  </a:ext>
                </a:extLst>
              </p:cNvPr>
              <p:cNvSpPr/>
              <p:nvPr/>
            </p:nvSpPr>
            <p:spPr>
              <a:xfrm>
                <a:off x="7929588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0" name="Freeform: Shape 309" title="Timeline Right Line Items">
                <a:extLst>
                  <a:ext uri="{FF2B5EF4-FFF2-40B4-BE49-F238E27FC236}">
                    <a16:creationId xmlns:a16="http://schemas.microsoft.com/office/drawing/2014/main" id="{DA61BB25-AC96-4AB8-8120-9089929100FB}"/>
                  </a:ext>
                </a:extLst>
              </p:cNvPr>
              <p:cNvSpPr/>
              <p:nvPr/>
            </p:nvSpPr>
            <p:spPr>
              <a:xfrm>
                <a:off x="7929588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1" name="Freeform: Shape 310" title="Timeline Right Line Items">
                <a:extLst>
                  <a:ext uri="{FF2B5EF4-FFF2-40B4-BE49-F238E27FC236}">
                    <a16:creationId xmlns:a16="http://schemas.microsoft.com/office/drawing/2014/main" id="{8E7D5D5B-0AE7-456B-B931-DABE2D8DBB75}"/>
                  </a:ext>
                </a:extLst>
              </p:cNvPr>
              <p:cNvSpPr/>
              <p:nvPr/>
            </p:nvSpPr>
            <p:spPr>
              <a:xfrm>
                <a:off x="7929588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6" name="Freeform: Shape 315" title="Timeline Right Line Items">
                <a:extLst>
                  <a:ext uri="{FF2B5EF4-FFF2-40B4-BE49-F238E27FC236}">
                    <a16:creationId xmlns:a16="http://schemas.microsoft.com/office/drawing/2014/main" id="{E2E71BBE-793C-46A9-B645-E1836CF53FFC}"/>
                  </a:ext>
                </a:extLst>
              </p:cNvPr>
              <p:cNvSpPr/>
              <p:nvPr/>
            </p:nvSpPr>
            <p:spPr>
              <a:xfrm>
                <a:off x="7757685" y="1463337"/>
                <a:ext cx="206026" cy="618078"/>
              </a:xfrm>
              <a:custGeom>
                <a:avLst/>
                <a:gdLst>
                  <a:gd name="connsiteX0" fmla="*/ 207359 w 206026"/>
                  <a:gd name="connsiteY0" fmla="*/ 619411 h 618078"/>
                  <a:gd name="connsiteX1" fmla="*/ 175167 w 206026"/>
                  <a:gd name="connsiteY1" fmla="*/ 619411 h 618078"/>
                  <a:gd name="connsiteX2" fmla="*/ 175167 w 206026"/>
                  <a:gd name="connsiteY2" fmla="*/ 420467 h 618078"/>
                  <a:gd name="connsiteX3" fmla="*/ 3264 w 206026"/>
                  <a:gd name="connsiteY3" fmla="*/ 27086 h 618078"/>
                  <a:gd name="connsiteX4" fmla="*/ 25154 w 206026"/>
                  <a:gd name="connsiteY4" fmla="*/ 3264 h 618078"/>
                  <a:gd name="connsiteX5" fmla="*/ 207359 w 206026"/>
                  <a:gd name="connsiteY5" fmla="*/ 419823 h 618078"/>
                  <a:gd name="connsiteX6" fmla="*/ 207359 w 206026"/>
                  <a:gd name="connsiteY6" fmla="*/ 619411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207359" y="619411"/>
                    </a:moveTo>
                    <a:lnTo>
                      <a:pt x="175167" y="619411"/>
                    </a:lnTo>
                    <a:lnTo>
                      <a:pt x="175167" y="420467"/>
                    </a:lnTo>
                    <a:cubicBezTo>
                      <a:pt x="175167" y="271742"/>
                      <a:pt x="112715" y="128167"/>
                      <a:pt x="3264" y="27086"/>
                    </a:cubicBezTo>
                    <a:lnTo>
                      <a:pt x="25154" y="3264"/>
                    </a:lnTo>
                    <a:cubicBezTo>
                      <a:pt x="141044" y="110140"/>
                      <a:pt x="207359" y="262084"/>
                      <a:pt x="207359" y="419823"/>
                    </a:cubicBezTo>
                    <a:lnTo>
                      <a:pt x="207359" y="61941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7" name="Freeform: Shape 316" title="Timeline Right Line Items">
                <a:extLst>
                  <a:ext uri="{FF2B5EF4-FFF2-40B4-BE49-F238E27FC236}">
                    <a16:creationId xmlns:a16="http://schemas.microsoft.com/office/drawing/2014/main" id="{7008DD4B-B02E-4C8B-8744-130496B5C519}"/>
                  </a:ext>
                </a:extLst>
              </p:cNvPr>
              <p:cNvSpPr/>
              <p:nvPr/>
            </p:nvSpPr>
            <p:spPr>
              <a:xfrm>
                <a:off x="7006333" y="1312037"/>
                <a:ext cx="779036" cy="180273"/>
              </a:xfrm>
              <a:custGeom>
                <a:avLst/>
                <a:gdLst>
                  <a:gd name="connsiteX0" fmla="*/ 25154 w 779036"/>
                  <a:gd name="connsiteY0" fmla="*/ 180318 h 180272"/>
                  <a:gd name="connsiteX1" fmla="*/ 3264 w 779036"/>
                  <a:gd name="connsiteY1" fmla="*/ 156496 h 180272"/>
                  <a:gd name="connsiteX2" fmla="*/ 391494 w 779036"/>
                  <a:gd name="connsiteY2" fmla="*/ 3264 h 180272"/>
                  <a:gd name="connsiteX3" fmla="*/ 777149 w 779036"/>
                  <a:gd name="connsiteY3" fmla="*/ 154564 h 180272"/>
                  <a:gd name="connsiteX4" fmla="*/ 755259 w 779036"/>
                  <a:gd name="connsiteY4" fmla="*/ 178386 h 180272"/>
                  <a:gd name="connsiteX5" fmla="*/ 391494 w 779036"/>
                  <a:gd name="connsiteY5" fmla="*/ 36099 h 180272"/>
                  <a:gd name="connsiteX6" fmla="*/ 25154 w 779036"/>
                  <a:gd name="connsiteY6" fmla="*/ 180318 h 180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9036" h="180272">
                    <a:moveTo>
                      <a:pt x="25154" y="180318"/>
                    </a:moveTo>
                    <a:lnTo>
                      <a:pt x="3264" y="156496"/>
                    </a:lnTo>
                    <a:cubicBezTo>
                      <a:pt x="108852" y="57990"/>
                      <a:pt x="246632" y="3264"/>
                      <a:pt x="391494" y="3264"/>
                    </a:cubicBezTo>
                    <a:cubicBezTo>
                      <a:pt x="535069" y="3264"/>
                      <a:pt x="672205" y="56702"/>
                      <a:pt x="777149" y="154564"/>
                    </a:cubicBezTo>
                    <a:lnTo>
                      <a:pt x="755259" y="178386"/>
                    </a:lnTo>
                    <a:cubicBezTo>
                      <a:pt x="656109" y="86318"/>
                      <a:pt x="526699" y="36099"/>
                      <a:pt x="391494" y="36099"/>
                    </a:cubicBezTo>
                    <a:cubicBezTo>
                      <a:pt x="254358" y="36099"/>
                      <a:pt x="124948" y="86962"/>
                      <a:pt x="25154" y="180318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8" name="Freeform: Shape 317" title="Timeline Right Line Items">
                <a:extLst>
                  <a:ext uri="{FF2B5EF4-FFF2-40B4-BE49-F238E27FC236}">
                    <a16:creationId xmlns:a16="http://schemas.microsoft.com/office/drawing/2014/main" id="{FC60B1F4-5590-459B-84F3-E4A6E60CBBAA}"/>
                  </a:ext>
                </a:extLst>
              </p:cNvPr>
              <p:cNvSpPr/>
              <p:nvPr/>
            </p:nvSpPr>
            <p:spPr>
              <a:xfrm>
                <a:off x="6826061" y="1465913"/>
                <a:ext cx="206026" cy="618078"/>
              </a:xfrm>
              <a:custGeom>
                <a:avLst/>
                <a:gdLst>
                  <a:gd name="connsiteX0" fmla="*/ 35456 w 206026"/>
                  <a:gd name="connsiteY0" fmla="*/ 616836 h 618078"/>
                  <a:gd name="connsiteX1" fmla="*/ 3264 w 206026"/>
                  <a:gd name="connsiteY1" fmla="*/ 616836 h 618078"/>
                  <a:gd name="connsiteX2" fmla="*/ 3264 w 206026"/>
                  <a:gd name="connsiteY2" fmla="*/ 417892 h 618078"/>
                  <a:gd name="connsiteX3" fmla="*/ 182893 w 206026"/>
                  <a:gd name="connsiteY3" fmla="*/ 3264 h 618078"/>
                  <a:gd name="connsiteX4" fmla="*/ 204783 w 206026"/>
                  <a:gd name="connsiteY4" fmla="*/ 27086 h 618078"/>
                  <a:gd name="connsiteX5" fmla="*/ 35456 w 206026"/>
                  <a:gd name="connsiteY5" fmla="*/ 417892 h 618078"/>
                  <a:gd name="connsiteX6" fmla="*/ 35456 w 206026"/>
                  <a:gd name="connsiteY6" fmla="*/ 616836 h 61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6026" h="618078">
                    <a:moveTo>
                      <a:pt x="35456" y="616836"/>
                    </a:moveTo>
                    <a:lnTo>
                      <a:pt x="3264" y="616836"/>
                    </a:lnTo>
                    <a:lnTo>
                      <a:pt x="3264" y="417892"/>
                    </a:lnTo>
                    <a:cubicBezTo>
                      <a:pt x="3264" y="261440"/>
                      <a:pt x="68934" y="110140"/>
                      <a:pt x="182893" y="3264"/>
                    </a:cubicBezTo>
                    <a:lnTo>
                      <a:pt x="204783" y="27086"/>
                    </a:lnTo>
                    <a:cubicBezTo>
                      <a:pt x="97263" y="128167"/>
                      <a:pt x="35456" y="270454"/>
                      <a:pt x="35456" y="417892"/>
                    </a:cubicBezTo>
                    <a:lnTo>
                      <a:pt x="35456" y="61683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19" name="Freeform: Shape 318" title="Timeline Right Line Items">
                <a:extLst>
                  <a:ext uri="{FF2B5EF4-FFF2-40B4-BE49-F238E27FC236}">
                    <a16:creationId xmlns:a16="http://schemas.microsoft.com/office/drawing/2014/main" id="{D0270E62-5474-4D43-A2FB-C4964282EC4B}"/>
                  </a:ext>
                </a:extLst>
              </p:cNvPr>
              <p:cNvSpPr/>
              <p:nvPr/>
            </p:nvSpPr>
            <p:spPr>
              <a:xfrm>
                <a:off x="682606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0" name="Freeform: Shape 319" title="Timeline Right Line Items">
                <a:extLst>
                  <a:ext uri="{FF2B5EF4-FFF2-40B4-BE49-F238E27FC236}">
                    <a16:creationId xmlns:a16="http://schemas.microsoft.com/office/drawing/2014/main" id="{7BF61D9A-247D-4D15-A7E5-66CC3010EBC8}"/>
                  </a:ext>
                </a:extLst>
              </p:cNvPr>
              <p:cNvSpPr/>
              <p:nvPr/>
            </p:nvSpPr>
            <p:spPr>
              <a:xfrm>
                <a:off x="682606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1" name="Freeform: Shape 320" title="Timeline Right Line Items">
                <a:extLst>
                  <a:ext uri="{FF2B5EF4-FFF2-40B4-BE49-F238E27FC236}">
                    <a16:creationId xmlns:a16="http://schemas.microsoft.com/office/drawing/2014/main" id="{861FE93C-EC75-4667-A057-820D312A3B95}"/>
                  </a:ext>
                </a:extLst>
              </p:cNvPr>
              <p:cNvSpPr/>
              <p:nvPr/>
            </p:nvSpPr>
            <p:spPr>
              <a:xfrm>
                <a:off x="682606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2" name="Freeform: Shape 321" title="Timeline Right Line Items">
                <a:extLst>
                  <a:ext uri="{FF2B5EF4-FFF2-40B4-BE49-F238E27FC236}">
                    <a16:creationId xmlns:a16="http://schemas.microsoft.com/office/drawing/2014/main" id="{B1B96501-66BE-480A-A8C2-5E555CB8713D}"/>
                  </a:ext>
                </a:extLst>
              </p:cNvPr>
              <p:cNvSpPr/>
              <p:nvPr/>
            </p:nvSpPr>
            <p:spPr>
              <a:xfrm>
                <a:off x="682606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3" name="Freeform: Shape 322" title="Timeline Right Line Items">
                <a:extLst>
                  <a:ext uri="{FF2B5EF4-FFF2-40B4-BE49-F238E27FC236}">
                    <a16:creationId xmlns:a16="http://schemas.microsoft.com/office/drawing/2014/main" id="{4E38486C-FA80-4599-9AC6-C0828CE412C8}"/>
                  </a:ext>
                </a:extLst>
              </p:cNvPr>
              <p:cNvSpPr/>
              <p:nvPr/>
            </p:nvSpPr>
            <p:spPr>
              <a:xfrm>
                <a:off x="6585267" y="4677989"/>
                <a:ext cx="276848" cy="817666"/>
              </a:xfrm>
              <a:custGeom>
                <a:avLst/>
                <a:gdLst>
                  <a:gd name="connsiteX0" fmla="*/ 25154 w 276847"/>
                  <a:gd name="connsiteY0" fmla="*/ 814492 h 817666"/>
                  <a:gd name="connsiteX1" fmla="*/ 3264 w 276847"/>
                  <a:gd name="connsiteY1" fmla="*/ 790670 h 817666"/>
                  <a:gd name="connsiteX2" fmla="*/ 244057 w 276847"/>
                  <a:gd name="connsiteY2" fmla="*/ 246632 h 817666"/>
                  <a:gd name="connsiteX3" fmla="*/ 244057 w 276847"/>
                  <a:gd name="connsiteY3" fmla="*/ 3264 h 817666"/>
                  <a:gd name="connsiteX4" fmla="*/ 276249 w 276847"/>
                  <a:gd name="connsiteY4" fmla="*/ 3264 h 817666"/>
                  <a:gd name="connsiteX5" fmla="*/ 276249 w 276847"/>
                  <a:gd name="connsiteY5" fmla="*/ 246632 h 817666"/>
                  <a:gd name="connsiteX6" fmla="*/ 25154 w 276847"/>
                  <a:gd name="connsiteY6" fmla="*/ 814492 h 817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7666">
                    <a:moveTo>
                      <a:pt x="25154" y="814492"/>
                    </a:moveTo>
                    <a:lnTo>
                      <a:pt x="3264" y="790670"/>
                    </a:lnTo>
                    <a:cubicBezTo>
                      <a:pt x="156496" y="651603"/>
                      <a:pt x="244057" y="453302"/>
                      <a:pt x="244057" y="246632"/>
                    </a:cubicBezTo>
                    <a:lnTo>
                      <a:pt x="244057" y="3264"/>
                    </a:lnTo>
                    <a:lnTo>
                      <a:pt x="276249" y="3264"/>
                    </a:lnTo>
                    <a:lnTo>
                      <a:pt x="276249" y="246632"/>
                    </a:lnTo>
                    <a:cubicBezTo>
                      <a:pt x="276249" y="462316"/>
                      <a:pt x="184825" y="668986"/>
                      <a:pt x="25154" y="814492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4" name="Freeform: Shape 323" title="Timeline Right Line Items">
                <a:extLst>
                  <a:ext uri="{FF2B5EF4-FFF2-40B4-BE49-F238E27FC236}">
                    <a16:creationId xmlns:a16="http://schemas.microsoft.com/office/drawing/2014/main" id="{4C05B7D4-ECB9-4BA4-92E8-70AEAE4230DD}"/>
                  </a:ext>
                </a:extLst>
              </p:cNvPr>
              <p:cNvSpPr/>
              <p:nvPr/>
            </p:nvSpPr>
            <p:spPr>
              <a:xfrm>
                <a:off x="5572520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6011 w 1036569"/>
                  <a:gd name="connsiteY4" fmla="*/ 5195 h 231779"/>
                  <a:gd name="connsiteX5" fmla="*/ 1037902 w 1036569"/>
                  <a:gd name="connsiteY5" fmla="*/ 29017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2" y="196413"/>
                      <a:pt x="521548" y="196413"/>
                    </a:cubicBezTo>
                    <a:cubicBezTo>
                      <a:pt x="705041" y="196413"/>
                      <a:pt x="880807" y="128811"/>
                      <a:pt x="1016011" y="5195"/>
                    </a:cubicBezTo>
                    <a:lnTo>
                      <a:pt x="1037902" y="29017"/>
                    </a:lnTo>
                    <a:cubicBezTo>
                      <a:pt x="896259" y="157784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5" name="Freeform: Shape 324" title="Timeline Right Line Items">
                <a:extLst>
                  <a:ext uri="{FF2B5EF4-FFF2-40B4-BE49-F238E27FC236}">
                    <a16:creationId xmlns:a16="http://schemas.microsoft.com/office/drawing/2014/main" id="{0B213EA9-3507-4758-8F10-709D04FD0BF4}"/>
                  </a:ext>
                </a:extLst>
              </p:cNvPr>
              <p:cNvSpPr/>
              <p:nvPr/>
            </p:nvSpPr>
            <p:spPr>
              <a:xfrm>
                <a:off x="5323357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6" name="Freeform: Shape 325" title="Timeline Right Line Items">
                <a:extLst>
                  <a:ext uri="{FF2B5EF4-FFF2-40B4-BE49-F238E27FC236}">
                    <a16:creationId xmlns:a16="http://schemas.microsoft.com/office/drawing/2014/main" id="{7ACDC299-D96E-4A88-A1A6-423843817061}"/>
                  </a:ext>
                </a:extLst>
              </p:cNvPr>
              <p:cNvSpPr/>
              <p:nvPr/>
            </p:nvSpPr>
            <p:spPr>
              <a:xfrm>
                <a:off x="5323357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7" name="Freeform: Shape 326" title="Timeline Right Line Items">
                <a:extLst>
                  <a:ext uri="{FF2B5EF4-FFF2-40B4-BE49-F238E27FC236}">
                    <a16:creationId xmlns:a16="http://schemas.microsoft.com/office/drawing/2014/main" id="{B004CF38-D479-4AB6-9265-8144386FEF0A}"/>
                  </a:ext>
                </a:extLst>
              </p:cNvPr>
              <p:cNvSpPr/>
              <p:nvPr/>
            </p:nvSpPr>
            <p:spPr>
              <a:xfrm>
                <a:off x="5323357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8" name="Freeform: Shape 327" title="Timeline Right Line Items">
                <a:extLst>
                  <a:ext uri="{FF2B5EF4-FFF2-40B4-BE49-F238E27FC236}">
                    <a16:creationId xmlns:a16="http://schemas.microsoft.com/office/drawing/2014/main" id="{A71A4586-9364-437F-8000-A90575B57979}"/>
                  </a:ext>
                </a:extLst>
              </p:cNvPr>
              <p:cNvSpPr/>
              <p:nvPr/>
            </p:nvSpPr>
            <p:spPr>
              <a:xfrm>
                <a:off x="5323357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29" name="Freeform: Shape 328" title="Timeline Right Line Items">
                <a:extLst>
                  <a:ext uri="{FF2B5EF4-FFF2-40B4-BE49-F238E27FC236}">
                    <a16:creationId xmlns:a16="http://schemas.microsoft.com/office/drawing/2014/main" id="{8742B7FC-4140-44AD-B535-AAE555F5132F}"/>
                  </a:ext>
                </a:extLst>
              </p:cNvPr>
              <p:cNvSpPr/>
              <p:nvPr/>
            </p:nvSpPr>
            <p:spPr>
              <a:xfrm>
                <a:off x="5323357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0" name="Freeform: Shape 329" title="Timeline Right Line Items">
                <a:extLst>
                  <a:ext uri="{FF2B5EF4-FFF2-40B4-BE49-F238E27FC236}">
                    <a16:creationId xmlns:a16="http://schemas.microsoft.com/office/drawing/2014/main" id="{6C770534-17BA-4CA0-A688-B261A447DFFF}"/>
                  </a:ext>
                </a:extLst>
              </p:cNvPr>
              <p:cNvSpPr/>
              <p:nvPr/>
            </p:nvSpPr>
            <p:spPr>
              <a:xfrm>
                <a:off x="5165618" y="1478146"/>
                <a:ext cx="193150" cy="605202"/>
              </a:xfrm>
              <a:custGeom>
                <a:avLst/>
                <a:gdLst>
                  <a:gd name="connsiteX0" fmla="*/ 193194 w 193149"/>
                  <a:gd name="connsiteY0" fmla="*/ 604603 h 605201"/>
                  <a:gd name="connsiteX1" fmla="*/ 161003 w 193149"/>
                  <a:gd name="connsiteY1" fmla="*/ 604603 h 605201"/>
                  <a:gd name="connsiteX2" fmla="*/ 161003 w 193149"/>
                  <a:gd name="connsiteY2" fmla="*/ 405659 h 605201"/>
                  <a:gd name="connsiteX3" fmla="*/ 3264 w 193149"/>
                  <a:gd name="connsiteY3" fmla="*/ 25798 h 605201"/>
                  <a:gd name="connsiteX4" fmla="*/ 25798 w 193149"/>
                  <a:gd name="connsiteY4" fmla="*/ 3264 h 605201"/>
                  <a:gd name="connsiteX5" fmla="*/ 193194 w 193149"/>
                  <a:gd name="connsiteY5" fmla="*/ 405659 h 605201"/>
                  <a:gd name="connsiteX6" fmla="*/ 193194 w 193149"/>
                  <a:gd name="connsiteY6" fmla="*/ 604603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193194" y="604603"/>
                    </a:moveTo>
                    <a:lnTo>
                      <a:pt x="161003" y="604603"/>
                    </a:lnTo>
                    <a:lnTo>
                      <a:pt x="161003" y="405659"/>
                    </a:lnTo>
                    <a:cubicBezTo>
                      <a:pt x="161003" y="262084"/>
                      <a:pt x="104989" y="127523"/>
                      <a:pt x="3264" y="25798"/>
                    </a:cubicBezTo>
                    <a:lnTo>
                      <a:pt x="25798" y="3264"/>
                    </a:lnTo>
                    <a:cubicBezTo>
                      <a:pt x="133962" y="110784"/>
                      <a:pt x="193194" y="253714"/>
                      <a:pt x="193194" y="405659"/>
                    </a:cubicBezTo>
                    <a:lnTo>
                      <a:pt x="193194" y="604603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1" name="Freeform: Shape 330" title="Timeline Right Line Items">
                <a:extLst>
                  <a:ext uri="{FF2B5EF4-FFF2-40B4-BE49-F238E27FC236}">
                    <a16:creationId xmlns:a16="http://schemas.microsoft.com/office/drawing/2014/main" id="{55711B0A-2080-4DF0-BFFA-A58D826A113B}"/>
                  </a:ext>
                </a:extLst>
              </p:cNvPr>
              <p:cNvSpPr/>
              <p:nvPr/>
            </p:nvSpPr>
            <p:spPr>
              <a:xfrm>
                <a:off x="4385938" y="1312681"/>
                <a:ext cx="804790" cy="193150"/>
              </a:xfrm>
              <a:custGeom>
                <a:avLst/>
                <a:gdLst>
                  <a:gd name="connsiteX0" fmla="*/ 25798 w 804789"/>
                  <a:gd name="connsiteY0" fmla="*/ 192550 h 193149"/>
                  <a:gd name="connsiteX1" fmla="*/ 3264 w 804789"/>
                  <a:gd name="connsiteY1" fmla="*/ 170016 h 193149"/>
                  <a:gd name="connsiteX2" fmla="*/ 405015 w 804789"/>
                  <a:gd name="connsiteY2" fmla="*/ 3264 h 193149"/>
                  <a:gd name="connsiteX3" fmla="*/ 805478 w 804789"/>
                  <a:gd name="connsiteY3" fmla="*/ 168729 h 193149"/>
                  <a:gd name="connsiteX4" fmla="*/ 782944 w 804789"/>
                  <a:gd name="connsiteY4" fmla="*/ 191263 h 193149"/>
                  <a:gd name="connsiteX5" fmla="*/ 405015 w 804789"/>
                  <a:gd name="connsiteY5" fmla="*/ 35456 h 193149"/>
                  <a:gd name="connsiteX6" fmla="*/ 25798 w 804789"/>
                  <a:gd name="connsiteY6" fmla="*/ 192550 h 19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4789" h="193149">
                    <a:moveTo>
                      <a:pt x="25798" y="192550"/>
                    </a:moveTo>
                    <a:lnTo>
                      <a:pt x="3264" y="170016"/>
                    </a:lnTo>
                    <a:cubicBezTo>
                      <a:pt x="110784" y="62496"/>
                      <a:pt x="253071" y="3264"/>
                      <a:pt x="405015" y="3264"/>
                    </a:cubicBezTo>
                    <a:cubicBezTo>
                      <a:pt x="556315" y="3264"/>
                      <a:pt x="698602" y="61853"/>
                      <a:pt x="805478" y="168729"/>
                    </a:cubicBezTo>
                    <a:lnTo>
                      <a:pt x="782944" y="191263"/>
                    </a:lnTo>
                    <a:cubicBezTo>
                      <a:pt x="681863" y="90825"/>
                      <a:pt x="547946" y="35456"/>
                      <a:pt x="405015" y="35456"/>
                    </a:cubicBezTo>
                    <a:cubicBezTo>
                      <a:pt x="262084" y="35456"/>
                      <a:pt x="126880" y="90825"/>
                      <a:pt x="25798" y="192550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2" name="Freeform: Shape 331" title="Timeline Right Line Items">
                <a:extLst>
                  <a:ext uri="{FF2B5EF4-FFF2-40B4-BE49-F238E27FC236}">
                    <a16:creationId xmlns:a16="http://schemas.microsoft.com/office/drawing/2014/main" id="{DB14AD87-9568-47D0-9214-D9BA75668ECD}"/>
                  </a:ext>
                </a:extLst>
              </p:cNvPr>
              <p:cNvSpPr/>
              <p:nvPr/>
            </p:nvSpPr>
            <p:spPr>
              <a:xfrm>
                <a:off x="4219830" y="1479433"/>
                <a:ext cx="193150" cy="605202"/>
              </a:xfrm>
              <a:custGeom>
                <a:avLst/>
                <a:gdLst>
                  <a:gd name="connsiteX0" fmla="*/ 35456 w 193149"/>
                  <a:gd name="connsiteY0" fmla="*/ 603315 h 605201"/>
                  <a:gd name="connsiteX1" fmla="*/ 3264 w 193149"/>
                  <a:gd name="connsiteY1" fmla="*/ 603315 h 605201"/>
                  <a:gd name="connsiteX2" fmla="*/ 3264 w 193149"/>
                  <a:gd name="connsiteY2" fmla="*/ 404371 h 605201"/>
                  <a:gd name="connsiteX3" fmla="*/ 169372 w 193149"/>
                  <a:gd name="connsiteY3" fmla="*/ 3264 h 605201"/>
                  <a:gd name="connsiteX4" fmla="*/ 191907 w 193149"/>
                  <a:gd name="connsiteY4" fmla="*/ 25798 h 605201"/>
                  <a:gd name="connsiteX5" fmla="*/ 35456 w 193149"/>
                  <a:gd name="connsiteY5" fmla="*/ 404371 h 605201"/>
                  <a:gd name="connsiteX6" fmla="*/ 35456 w 193149"/>
                  <a:gd name="connsiteY6" fmla="*/ 603315 h 605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149" h="605201">
                    <a:moveTo>
                      <a:pt x="35456" y="603315"/>
                    </a:moveTo>
                    <a:lnTo>
                      <a:pt x="3264" y="603315"/>
                    </a:lnTo>
                    <a:lnTo>
                      <a:pt x="3264" y="404371"/>
                    </a:lnTo>
                    <a:cubicBezTo>
                      <a:pt x="3264" y="253071"/>
                      <a:pt x="62496" y="110140"/>
                      <a:pt x="169372" y="3264"/>
                    </a:cubicBezTo>
                    <a:lnTo>
                      <a:pt x="191907" y="25798"/>
                    </a:lnTo>
                    <a:cubicBezTo>
                      <a:pt x="90825" y="126880"/>
                      <a:pt x="35456" y="261440"/>
                      <a:pt x="35456" y="404371"/>
                    </a:cubicBezTo>
                    <a:lnTo>
                      <a:pt x="35456" y="603315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3" name="Freeform: Shape 332" title="Timeline Right Line Items">
                <a:extLst>
                  <a:ext uri="{FF2B5EF4-FFF2-40B4-BE49-F238E27FC236}">
                    <a16:creationId xmlns:a16="http://schemas.microsoft.com/office/drawing/2014/main" id="{B29131D6-40B7-4DBB-A8D6-CE001B4E7127}"/>
                  </a:ext>
                </a:extLst>
              </p:cNvPr>
              <p:cNvSpPr/>
              <p:nvPr/>
            </p:nvSpPr>
            <p:spPr>
              <a:xfrm>
                <a:off x="4219830" y="2079484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4" name="Freeform: Shape 333" title="Timeline Right Line Items">
                <a:extLst>
                  <a:ext uri="{FF2B5EF4-FFF2-40B4-BE49-F238E27FC236}">
                    <a16:creationId xmlns:a16="http://schemas.microsoft.com/office/drawing/2014/main" id="{F5047D6C-A06E-47B7-AECA-716B537683CE}"/>
                  </a:ext>
                </a:extLst>
              </p:cNvPr>
              <p:cNvSpPr/>
              <p:nvPr/>
            </p:nvSpPr>
            <p:spPr>
              <a:xfrm>
                <a:off x="4219830" y="2727179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3534 h 656708"/>
                  <a:gd name="connsiteX3" fmla="*/ 3264 w 38629"/>
                  <a:gd name="connsiteY3" fmla="*/ 653534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3534"/>
                    </a:lnTo>
                    <a:lnTo>
                      <a:pt x="3264" y="653534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5" name="Freeform: Shape 334" title="Timeline Right Line Items">
                <a:extLst>
                  <a:ext uri="{FF2B5EF4-FFF2-40B4-BE49-F238E27FC236}">
                    <a16:creationId xmlns:a16="http://schemas.microsoft.com/office/drawing/2014/main" id="{4697E981-DE85-4C8D-ADEB-FC43CEF34121}"/>
                  </a:ext>
                </a:extLst>
              </p:cNvPr>
              <p:cNvSpPr/>
              <p:nvPr/>
            </p:nvSpPr>
            <p:spPr>
              <a:xfrm>
                <a:off x="4219830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6" name="Freeform: Shape 335" title="Timeline Right Line Items">
                <a:extLst>
                  <a:ext uri="{FF2B5EF4-FFF2-40B4-BE49-F238E27FC236}">
                    <a16:creationId xmlns:a16="http://schemas.microsoft.com/office/drawing/2014/main" id="{A351900D-16B7-4FEB-B59D-4104604A1327}"/>
                  </a:ext>
                </a:extLst>
              </p:cNvPr>
              <p:cNvSpPr/>
              <p:nvPr/>
            </p:nvSpPr>
            <p:spPr>
              <a:xfrm>
                <a:off x="4219830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7" name="Freeform: Shape 336" title="Timeline Right Line Items">
                <a:extLst>
                  <a:ext uri="{FF2B5EF4-FFF2-40B4-BE49-F238E27FC236}">
                    <a16:creationId xmlns:a16="http://schemas.microsoft.com/office/drawing/2014/main" id="{229FC1FC-8E08-479C-8AA4-269E138D52D5}"/>
                  </a:ext>
                </a:extLst>
              </p:cNvPr>
              <p:cNvSpPr/>
              <p:nvPr/>
            </p:nvSpPr>
            <p:spPr>
              <a:xfrm>
                <a:off x="3979680" y="4677989"/>
                <a:ext cx="276848" cy="811228"/>
              </a:xfrm>
              <a:custGeom>
                <a:avLst/>
                <a:gdLst>
                  <a:gd name="connsiteX0" fmla="*/ 25154 w 276847"/>
                  <a:gd name="connsiteY0" fmla="*/ 813204 h 811227"/>
                  <a:gd name="connsiteX1" fmla="*/ 3264 w 276847"/>
                  <a:gd name="connsiteY1" fmla="*/ 789382 h 811227"/>
                  <a:gd name="connsiteX2" fmla="*/ 242769 w 276847"/>
                  <a:gd name="connsiteY2" fmla="*/ 245989 h 811227"/>
                  <a:gd name="connsiteX3" fmla="*/ 242769 w 276847"/>
                  <a:gd name="connsiteY3" fmla="*/ 3264 h 811227"/>
                  <a:gd name="connsiteX4" fmla="*/ 274961 w 276847"/>
                  <a:gd name="connsiteY4" fmla="*/ 3264 h 811227"/>
                  <a:gd name="connsiteX5" fmla="*/ 274961 w 276847"/>
                  <a:gd name="connsiteY5" fmla="*/ 246632 h 811227"/>
                  <a:gd name="connsiteX6" fmla="*/ 25154 w 276847"/>
                  <a:gd name="connsiteY6" fmla="*/ 813204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154" y="813204"/>
                    </a:moveTo>
                    <a:lnTo>
                      <a:pt x="3264" y="789382"/>
                    </a:lnTo>
                    <a:cubicBezTo>
                      <a:pt x="155852" y="650315"/>
                      <a:pt x="242769" y="452015"/>
                      <a:pt x="242769" y="245989"/>
                    </a:cubicBezTo>
                    <a:lnTo>
                      <a:pt x="242769" y="3264"/>
                    </a:lnTo>
                    <a:lnTo>
                      <a:pt x="274961" y="3264"/>
                    </a:lnTo>
                    <a:lnTo>
                      <a:pt x="274961" y="246632"/>
                    </a:lnTo>
                    <a:cubicBezTo>
                      <a:pt x="275605" y="461672"/>
                      <a:pt x="184181" y="668342"/>
                      <a:pt x="25154" y="813204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8" name="Freeform: Shape 337" title="Timeline Right Line Items">
                <a:extLst>
                  <a:ext uri="{FF2B5EF4-FFF2-40B4-BE49-F238E27FC236}">
                    <a16:creationId xmlns:a16="http://schemas.microsoft.com/office/drawing/2014/main" id="{1B71B428-B7A7-40F6-A4FB-06853A9D79D6}"/>
                  </a:ext>
                </a:extLst>
              </p:cNvPr>
              <p:cNvSpPr/>
              <p:nvPr/>
            </p:nvSpPr>
            <p:spPr>
              <a:xfrm>
                <a:off x="2966289" y="5463464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39" name="Freeform: Shape 338" title="Timeline Right Line Items">
                <a:extLst>
                  <a:ext uri="{FF2B5EF4-FFF2-40B4-BE49-F238E27FC236}">
                    <a16:creationId xmlns:a16="http://schemas.microsoft.com/office/drawing/2014/main" id="{E52038DA-41DE-4E3D-BD7A-EDFB8FF4A744}"/>
                  </a:ext>
                </a:extLst>
              </p:cNvPr>
              <p:cNvSpPr/>
              <p:nvPr/>
            </p:nvSpPr>
            <p:spPr>
              <a:xfrm>
                <a:off x="2717126" y="4677989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0" name="Freeform: Shape 339" title="Timeline Right Line Items">
                <a:extLst>
                  <a:ext uri="{FF2B5EF4-FFF2-40B4-BE49-F238E27FC236}">
                    <a16:creationId xmlns:a16="http://schemas.microsoft.com/office/drawing/2014/main" id="{B087CDC9-3BC7-4669-9195-26295606A2A9}"/>
                  </a:ext>
                </a:extLst>
              </p:cNvPr>
              <p:cNvSpPr/>
              <p:nvPr/>
            </p:nvSpPr>
            <p:spPr>
              <a:xfrm>
                <a:off x="2717126" y="4030295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1" name="Freeform: Shape 340" title="Timeline Right Line Items">
                <a:extLst>
                  <a:ext uri="{FF2B5EF4-FFF2-40B4-BE49-F238E27FC236}">
                    <a16:creationId xmlns:a16="http://schemas.microsoft.com/office/drawing/2014/main" id="{EB29FE99-C12C-4A3E-9C5F-B3FA2021DAC3}"/>
                  </a:ext>
                </a:extLst>
              </p:cNvPr>
              <p:cNvSpPr/>
              <p:nvPr/>
            </p:nvSpPr>
            <p:spPr>
              <a:xfrm>
                <a:off x="2717126" y="3376805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2" name="Freeform: Shape 341" title="Timeline Right Line Items">
                <a:extLst>
                  <a:ext uri="{FF2B5EF4-FFF2-40B4-BE49-F238E27FC236}">
                    <a16:creationId xmlns:a16="http://schemas.microsoft.com/office/drawing/2014/main" id="{7C836234-4397-416F-ACCB-C96DC8363C4D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343" name="Freeform: Shape 342" title="Timeline Right Line Items">
                <a:extLst>
                  <a:ext uri="{FF2B5EF4-FFF2-40B4-BE49-F238E27FC236}">
                    <a16:creationId xmlns:a16="http://schemas.microsoft.com/office/drawing/2014/main" id="{BC730073-AA0D-4827-8AB0-DFF4FE8A05D9}"/>
                  </a:ext>
                </a:extLst>
              </p:cNvPr>
              <p:cNvSpPr/>
              <p:nvPr/>
            </p:nvSpPr>
            <p:spPr>
              <a:xfrm>
                <a:off x="1450530" y="1149612"/>
                <a:ext cx="32192" cy="32192"/>
              </a:xfrm>
              <a:custGeom>
                <a:avLst/>
                <a:gdLst/>
                <a:ahLst/>
                <a:cxnLst/>
                <a:rect l="l" t="t" r="r" b="b"/>
                <a:pathLst>
                  <a:path w="32191" h="32191"/>
                </a:pathLst>
              </a:custGeom>
              <a:grpFill/>
              <a:ln w="321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0" name="Group 269" title="Timeline Middle Line">
              <a:extLst>
                <a:ext uri="{FF2B5EF4-FFF2-40B4-BE49-F238E27FC236}">
                  <a16:creationId xmlns:a16="http://schemas.microsoft.com/office/drawing/2014/main" id="{430BE3E5-FDCB-4204-B19F-7C129DADC1B3}"/>
                </a:ext>
              </a:extLst>
            </p:cNvPr>
            <p:cNvGrpSpPr/>
            <p:nvPr/>
          </p:nvGrpSpPr>
          <p:grpSpPr>
            <a:xfrm>
              <a:off x="10413621" y="3523447"/>
              <a:ext cx="1160829" cy="2239247"/>
              <a:chOff x="14164222" y="3523447"/>
              <a:chExt cx="1160829" cy="2239247"/>
            </a:xfrm>
            <a:grpFill/>
          </p:grpSpPr>
          <p:sp>
            <p:nvSpPr>
              <p:cNvPr id="281" name="Freeform: Shape 280" title="Timeline Middle Line Items">
                <a:extLst>
                  <a:ext uri="{FF2B5EF4-FFF2-40B4-BE49-F238E27FC236}">
                    <a16:creationId xmlns:a16="http://schemas.microsoft.com/office/drawing/2014/main" id="{32FA693F-AF5F-45BF-8A65-14A4A066540C}"/>
                  </a:ext>
                </a:extLst>
              </p:cNvPr>
              <p:cNvSpPr/>
              <p:nvPr/>
            </p:nvSpPr>
            <p:spPr>
              <a:xfrm>
                <a:off x="14391495" y="5556668"/>
                <a:ext cx="933556" cy="206026"/>
              </a:xfrm>
              <a:custGeom>
                <a:avLst/>
                <a:gdLst>
                  <a:gd name="connsiteX0" fmla="*/ 468754 w 933555"/>
                  <a:gd name="connsiteY0" fmla="*/ 206715 h 206026"/>
                  <a:gd name="connsiteX1" fmla="*/ 3264 w 933555"/>
                  <a:gd name="connsiteY1" fmla="*/ 27086 h 206026"/>
                  <a:gd name="connsiteX2" fmla="*/ 25154 w 933555"/>
                  <a:gd name="connsiteY2" fmla="*/ 3264 h 206026"/>
                  <a:gd name="connsiteX3" fmla="*/ 468754 w 933555"/>
                  <a:gd name="connsiteY3" fmla="*/ 174523 h 206026"/>
                  <a:gd name="connsiteX4" fmla="*/ 911711 w 933555"/>
                  <a:gd name="connsiteY4" fmla="*/ 4552 h 206026"/>
                  <a:gd name="connsiteX5" fmla="*/ 933601 w 933555"/>
                  <a:gd name="connsiteY5" fmla="*/ 28373 h 206026"/>
                  <a:gd name="connsiteX6" fmla="*/ 468754 w 933555"/>
                  <a:gd name="connsiteY6" fmla="*/ 206715 h 206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555" h="206026">
                    <a:moveTo>
                      <a:pt x="468754" y="206715"/>
                    </a:moveTo>
                    <a:cubicBezTo>
                      <a:pt x="296207" y="206715"/>
                      <a:pt x="131386" y="142976"/>
                      <a:pt x="3264" y="27086"/>
                    </a:cubicBezTo>
                    <a:lnTo>
                      <a:pt x="25154" y="3264"/>
                    </a:lnTo>
                    <a:cubicBezTo>
                      <a:pt x="146838" y="113359"/>
                      <a:pt x="304577" y="174523"/>
                      <a:pt x="468754" y="174523"/>
                    </a:cubicBezTo>
                    <a:cubicBezTo>
                      <a:pt x="632931" y="174523"/>
                      <a:pt x="790026" y="114003"/>
                      <a:pt x="911711" y="4552"/>
                    </a:cubicBezTo>
                    <a:lnTo>
                      <a:pt x="933601" y="28373"/>
                    </a:lnTo>
                    <a:cubicBezTo>
                      <a:pt x="805478" y="143619"/>
                      <a:pt x="640657" y="206715"/>
                      <a:pt x="468754" y="20671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2" name="Freeform: Shape 281" title="Timeline Middle Line Items">
                <a:extLst>
                  <a:ext uri="{FF2B5EF4-FFF2-40B4-BE49-F238E27FC236}">
                    <a16:creationId xmlns:a16="http://schemas.microsoft.com/office/drawing/2014/main" id="{A385844D-45D8-4881-ADA3-E463710459F2}"/>
                  </a:ext>
                </a:extLst>
              </p:cNvPr>
              <p:cNvSpPr/>
              <p:nvPr/>
            </p:nvSpPr>
            <p:spPr>
              <a:xfrm>
                <a:off x="14164222" y="4824631"/>
                <a:ext cx="251094" cy="759721"/>
              </a:xfrm>
              <a:custGeom>
                <a:avLst/>
                <a:gdLst>
                  <a:gd name="connsiteX0" fmla="*/ 230537 w 251094"/>
                  <a:gd name="connsiteY0" fmla="*/ 759766 h 759721"/>
                  <a:gd name="connsiteX1" fmla="*/ 3264 w 251094"/>
                  <a:gd name="connsiteY1" fmla="*/ 246632 h 759721"/>
                  <a:gd name="connsiteX2" fmla="*/ 3264 w 251094"/>
                  <a:gd name="connsiteY2" fmla="*/ 3264 h 759721"/>
                  <a:gd name="connsiteX3" fmla="*/ 35456 w 251094"/>
                  <a:gd name="connsiteY3" fmla="*/ 3264 h 759721"/>
                  <a:gd name="connsiteX4" fmla="*/ 35456 w 251094"/>
                  <a:gd name="connsiteY4" fmla="*/ 246632 h 759721"/>
                  <a:gd name="connsiteX5" fmla="*/ 252427 w 251094"/>
                  <a:gd name="connsiteY5" fmla="*/ 735944 h 759721"/>
                  <a:gd name="connsiteX6" fmla="*/ 230537 w 251094"/>
                  <a:gd name="connsiteY6" fmla="*/ 759766 h 75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94" h="759721">
                    <a:moveTo>
                      <a:pt x="230537" y="759766"/>
                    </a:moveTo>
                    <a:cubicBezTo>
                      <a:pt x="85674" y="628424"/>
                      <a:pt x="3264" y="441713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32700"/>
                      <a:pt x="114647" y="611041"/>
                      <a:pt x="252427" y="735944"/>
                    </a:cubicBezTo>
                    <a:lnTo>
                      <a:pt x="230537" y="759766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3" name="Freeform: Shape 282" title="Timeline Middle Line Items">
                <a:extLst>
                  <a:ext uri="{FF2B5EF4-FFF2-40B4-BE49-F238E27FC236}">
                    <a16:creationId xmlns:a16="http://schemas.microsoft.com/office/drawing/2014/main" id="{C9E3A2C8-925D-49B7-BA59-611861A9C913}"/>
                  </a:ext>
                </a:extLst>
              </p:cNvPr>
              <p:cNvSpPr/>
              <p:nvPr/>
            </p:nvSpPr>
            <p:spPr>
              <a:xfrm>
                <a:off x="14164222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6 w 38629"/>
                  <a:gd name="connsiteY1" fmla="*/ 3264 h 650270"/>
                  <a:gd name="connsiteX2" fmla="*/ 35456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4" name="Freeform: Shape 283" title="Timeline Middle Line Items">
                <a:extLst>
                  <a:ext uri="{FF2B5EF4-FFF2-40B4-BE49-F238E27FC236}">
                    <a16:creationId xmlns:a16="http://schemas.microsoft.com/office/drawing/2014/main" id="{9799F41E-039F-4CA6-A4D9-D300E9A53143}"/>
                  </a:ext>
                </a:extLst>
              </p:cNvPr>
              <p:cNvSpPr/>
              <p:nvPr/>
            </p:nvSpPr>
            <p:spPr>
              <a:xfrm>
                <a:off x="14164222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6 w 38629"/>
                  <a:gd name="connsiteY1" fmla="*/ 3264 h 656708"/>
                  <a:gd name="connsiteX2" fmla="*/ 35456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6" y="3264"/>
                    </a:lnTo>
                    <a:lnTo>
                      <a:pt x="35456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1" name="Group 270" title="Timeline Left Items">
              <a:extLst>
                <a:ext uri="{FF2B5EF4-FFF2-40B4-BE49-F238E27FC236}">
                  <a16:creationId xmlns:a16="http://schemas.microsoft.com/office/drawing/2014/main" id="{141A9A6F-C50A-4E87-ADCF-79478C46B8ED}"/>
                </a:ext>
              </a:extLst>
            </p:cNvPr>
            <p:cNvGrpSpPr/>
            <p:nvPr/>
          </p:nvGrpSpPr>
          <p:grpSpPr>
            <a:xfrm>
              <a:off x="10488305" y="3523447"/>
              <a:ext cx="1030131" cy="2167138"/>
              <a:chOff x="14238906" y="3523447"/>
              <a:chExt cx="1030131" cy="2167138"/>
            </a:xfrm>
            <a:grpFill/>
          </p:grpSpPr>
          <p:sp>
            <p:nvSpPr>
              <p:cNvPr id="277" name="Freeform: Shape 276" title="Timeline Left Line Items">
                <a:extLst>
                  <a:ext uri="{FF2B5EF4-FFF2-40B4-BE49-F238E27FC236}">
                    <a16:creationId xmlns:a16="http://schemas.microsoft.com/office/drawing/2014/main" id="{0C39D708-AFB0-4BAC-BE0F-DA973B7339F1}"/>
                  </a:ext>
                </a:extLst>
              </p:cNvPr>
              <p:cNvSpPr/>
              <p:nvPr/>
            </p:nvSpPr>
            <p:spPr>
              <a:xfrm>
                <a:off x="14238906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8" name="Freeform: Shape 277" title="Timeline Left Line Items">
                <a:extLst>
                  <a:ext uri="{FF2B5EF4-FFF2-40B4-BE49-F238E27FC236}">
                    <a16:creationId xmlns:a16="http://schemas.microsoft.com/office/drawing/2014/main" id="{8091176C-5728-45A4-931C-9D5092140C56}"/>
                  </a:ext>
                </a:extLst>
              </p:cNvPr>
              <p:cNvSpPr/>
              <p:nvPr/>
            </p:nvSpPr>
            <p:spPr>
              <a:xfrm>
                <a:off x="14238906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9" name="Freeform: Shape 278" title="Timeline Left Line Items">
                <a:extLst>
                  <a:ext uri="{FF2B5EF4-FFF2-40B4-BE49-F238E27FC236}">
                    <a16:creationId xmlns:a16="http://schemas.microsoft.com/office/drawing/2014/main" id="{2A980C1E-FB5A-4E9E-AC8B-E410A1509B5C}"/>
                  </a:ext>
                </a:extLst>
              </p:cNvPr>
              <p:cNvSpPr/>
              <p:nvPr/>
            </p:nvSpPr>
            <p:spPr>
              <a:xfrm>
                <a:off x="14239550" y="4824631"/>
                <a:ext cx="231779" cy="708215"/>
              </a:xfrm>
              <a:custGeom>
                <a:avLst/>
                <a:gdLst>
                  <a:gd name="connsiteX0" fmla="*/ 208646 w 231779"/>
                  <a:gd name="connsiteY0" fmla="*/ 706328 h 708214"/>
                  <a:gd name="connsiteX1" fmla="*/ 3264 w 231779"/>
                  <a:gd name="connsiteY1" fmla="*/ 245989 h 708214"/>
                  <a:gd name="connsiteX2" fmla="*/ 3264 w 231779"/>
                  <a:gd name="connsiteY2" fmla="*/ 3264 h 708214"/>
                  <a:gd name="connsiteX3" fmla="*/ 35456 w 231779"/>
                  <a:gd name="connsiteY3" fmla="*/ 3264 h 708214"/>
                  <a:gd name="connsiteX4" fmla="*/ 35456 w 231779"/>
                  <a:gd name="connsiteY4" fmla="*/ 246632 h 708214"/>
                  <a:gd name="connsiteX5" fmla="*/ 230537 w 231779"/>
                  <a:gd name="connsiteY5" fmla="*/ 683150 h 708214"/>
                  <a:gd name="connsiteX6" fmla="*/ 208646 w 231779"/>
                  <a:gd name="connsiteY6" fmla="*/ 706328 h 708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779" h="708214">
                    <a:moveTo>
                      <a:pt x="208646" y="706328"/>
                    </a:moveTo>
                    <a:cubicBezTo>
                      <a:pt x="77948" y="589151"/>
                      <a:pt x="3264" y="421755"/>
                      <a:pt x="3264" y="245989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12741"/>
                      <a:pt x="106277" y="571767"/>
                      <a:pt x="230537" y="683150"/>
                    </a:cubicBezTo>
                    <a:lnTo>
                      <a:pt x="208646" y="706328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80" name="Freeform: Shape 279" title="Timeline Left Line Items">
                <a:extLst>
                  <a:ext uri="{FF2B5EF4-FFF2-40B4-BE49-F238E27FC236}">
                    <a16:creationId xmlns:a16="http://schemas.microsoft.com/office/drawing/2014/main" id="{96B4CBB8-3C50-4151-AA9A-FDC05A966573}"/>
                  </a:ext>
                </a:extLst>
              </p:cNvPr>
              <p:cNvSpPr/>
              <p:nvPr/>
            </p:nvSpPr>
            <p:spPr>
              <a:xfrm>
                <a:off x="14444932" y="5503874"/>
                <a:ext cx="824105" cy="186711"/>
              </a:xfrm>
              <a:custGeom>
                <a:avLst/>
                <a:gdLst>
                  <a:gd name="connsiteX0" fmla="*/ 415316 w 824104"/>
                  <a:gd name="connsiteY0" fmla="*/ 184825 h 186711"/>
                  <a:gd name="connsiteX1" fmla="*/ 3264 w 824104"/>
                  <a:gd name="connsiteY1" fmla="*/ 27086 h 186711"/>
                  <a:gd name="connsiteX2" fmla="*/ 24510 w 824104"/>
                  <a:gd name="connsiteY2" fmla="*/ 3264 h 186711"/>
                  <a:gd name="connsiteX3" fmla="*/ 415316 w 824104"/>
                  <a:gd name="connsiteY3" fmla="*/ 152633 h 186711"/>
                  <a:gd name="connsiteX4" fmla="*/ 804834 w 824104"/>
                  <a:gd name="connsiteY4" fmla="*/ 3908 h 186711"/>
                  <a:gd name="connsiteX5" fmla="*/ 826081 w 824104"/>
                  <a:gd name="connsiteY5" fmla="*/ 27729 h 186711"/>
                  <a:gd name="connsiteX6" fmla="*/ 415316 w 824104"/>
                  <a:gd name="connsiteY6" fmla="*/ 184825 h 186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4104" h="186711">
                    <a:moveTo>
                      <a:pt x="415316" y="184825"/>
                    </a:moveTo>
                    <a:cubicBezTo>
                      <a:pt x="262728" y="184825"/>
                      <a:pt x="116578" y="128811"/>
                      <a:pt x="3264" y="27086"/>
                    </a:cubicBezTo>
                    <a:lnTo>
                      <a:pt x="24510" y="3264"/>
                    </a:lnTo>
                    <a:cubicBezTo>
                      <a:pt x="132030" y="99839"/>
                      <a:pt x="270454" y="152633"/>
                      <a:pt x="415316" y="152633"/>
                    </a:cubicBezTo>
                    <a:cubicBezTo>
                      <a:pt x="559535" y="152633"/>
                      <a:pt x="697958" y="99839"/>
                      <a:pt x="804834" y="3908"/>
                    </a:cubicBezTo>
                    <a:lnTo>
                      <a:pt x="826081" y="27729"/>
                    </a:lnTo>
                    <a:cubicBezTo>
                      <a:pt x="713410" y="129455"/>
                      <a:pt x="567261" y="184825"/>
                      <a:pt x="415316" y="18482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  <p:grpSp>
          <p:nvGrpSpPr>
            <p:cNvPr id="272" name="Group 271" title="Timeline Right Line ">
              <a:extLst>
                <a:ext uri="{FF2B5EF4-FFF2-40B4-BE49-F238E27FC236}">
                  <a16:creationId xmlns:a16="http://schemas.microsoft.com/office/drawing/2014/main" id="{90AC5F89-CC1F-4290-B714-B12DB516647F}"/>
                </a:ext>
              </a:extLst>
            </p:cNvPr>
            <p:cNvGrpSpPr/>
            <p:nvPr/>
          </p:nvGrpSpPr>
          <p:grpSpPr>
            <a:xfrm>
              <a:off x="10338936" y="3523447"/>
              <a:ext cx="1285732" cy="2318438"/>
              <a:chOff x="14089537" y="3523447"/>
              <a:chExt cx="1285732" cy="2318438"/>
            </a:xfrm>
            <a:grpFill/>
          </p:grpSpPr>
          <p:sp>
            <p:nvSpPr>
              <p:cNvPr id="273" name="Freeform: Shape 272" title="Timeline Right Line Items">
                <a:extLst>
                  <a:ext uri="{FF2B5EF4-FFF2-40B4-BE49-F238E27FC236}">
                    <a16:creationId xmlns:a16="http://schemas.microsoft.com/office/drawing/2014/main" id="{119370BA-74E0-472A-B03E-E2336759C80C}"/>
                  </a:ext>
                </a:extLst>
              </p:cNvPr>
              <p:cNvSpPr/>
              <p:nvPr/>
            </p:nvSpPr>
            <p:spPr>
              <a:xfrm>
                <a:off x="14338700" y="5610106"/>
                <a:ext cx="1036569" cy="231779"/>
              </a:xfrm>
              <a:custGeom>
                <a:avLst/>
                <a:gdLst>
                  <a:gd name="connsiteX0" fmla="*/ 521548 w 1036569"/>
                  <a:gd name="connsiteY0" fmla="*/ 228605 h 231779"/>
                  <a:gd name="connsiteX1" fmla="*/ 3264 w 1036569"/>
                  <a:gd name="connsiteY1" fmla="*/ 27086 h 231779"/>
                  <a:gd name="connsiteX2" fmla="*/ 25154 w 1036569"/>
                  <a:gd name="connsiteY2" fmla="*/ 3264 h 231779"/>
                  <a:gd name="connsiteX3" fmla="*/ 521548 w 1036569"/>
                  <a:gd name="connsiteY3" fmla="*/ 196413 h 231779"/>
                  <a:gd name="connsiteX4" fmla="*/ 1017299 w 1036569"/>
                  <a:gd name="connsiteY4" fmla="*/ 4552 h 231779"/>
                  <a:gd name="connsiteX5" fmla="*/ 1039189 w 1036569"/>
                  <a:gd name="connsiteY5" fmla="*/ 28374 h 231779"/>
                  <a:gd name="connsiteX6" fmla="*/ 521548 w 1036569"/>
                  <a:gd name="connsiteY6" fmla="*/ 228605 h 23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6569" h="231779">
                    <a:moveTo>
                      <a:pt x="521548" y="228605"/>
                    </a:moveTo>
                    <a:cubicBezTo>
                      <a:pt x="329043" y="228605"/>
                      <a:pt x="144907" y="157140"/>
                      <a:pt x="3264" y="27086"/>
                    </a:cubicBezTo>
                    <a:lnTo>
                      <a:pt x="25154" y="3264"/>
                    </a:lnTo>
                    <a:cubicBezTo>
                      <a:pt x="161003" y="127523"/>
                      <a:pt x="337413" y="196413"/>
                      <a:pt x="521548" y="196413"/>
                    </a:cubicBezTo>
                    <a:cubicBezTo>
                      <a:pt x="705684" y="196413"/>
                      <a:pt x="881450" y="128167"/>
                      <a:pt x="1017299" y="4552"/>
                    </a:cubicBezTo>
                    <a:lnTo>
                      <a:pt x="1039189" y="28374"/>
                    </a:lnTo>
                    <a:cubicBezTo>
                      <a:pt x="896902" y="157140"/>
                      <a:pt x="713410" y="228605"/>
                      <a:pt x="521548" y="228605"/>
                    </a:cubicBez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4" name="Freeform: Shape 273" title="Timeline Right Line Items">
                <a:extLst>
                  <a:ext uri="{FF2B5EF4-FFF2-40B4-BE49-F238E27FC236}">
                    <a16:creationId xmlns:a16="http://schemas.microsoft.com/office/drawing/2014/main" id="{9FEEC864-97E7-42FF-BEB5-4F13CF6CB2FA}"/>
                  </a:ext>
                </a:extLst>
              </p:cNvPr>
              <p:cNvSpPr/>
              <p:nvPr/>
            </p:nvSpPr>
            <p:spPr>
              <a:xfrm>
                <a:off x="14089537" y="4824631"/>
                <a:ext cx="276848" cy="811228"/>
              </a:xfrm>
              <a:custGeom>
                <a:avLst/>
                <a:gdLst>
                  <a:gd name="connsiteX0" fmla="*/ 252427 w 276847"/>
                  <a:gd name="connsiteY0" fmla="*/ 812561 h 811227"/>
                  <a:gd name="connsiteX1" fmla="*/ 3264 w 276847"/>
                  <a:gd name="connsiteY1" fmla="*/ 246632 h 811227"/>
                  <a:gd name="connsiteX2" fmla="*/ 3264 w 276847"/>
                  <a:gd name="connsiteY2" fmla="*/ 3264 h 811227"/>
                  <a:gd name="connsiteX3" fmla="*/ 35456 w 276847"/>
                  <a:gd name="connsiteY3" fmla="*/ 3264 h 811227"/>
                  <a:gd name="connsiteX4" fmla="*/ 35456 w 276847"/>
                  <a:gd name="connsiteY4" fmla="*/ 246632 h 811227"/>
                  <a:gd name="connsiteX5" fmla="*/ 274317 w 276847"/>
                  <a:gd name="connsiteY5" fmla="*/ 788739 h 811227"/>
                  <a:gd name="connsiteX6" fmla="*/ 252427 w 276847"/>
                  <a:gd name="connsiteY6" fmla="*/ 812561 h 811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47" h="811227">
                    <a:moveTo>
                      <a:pt x="252427" y="812561"/>
                    </a:moveTo>
                    <a:cubicBezTo>
                      <a:pt x="94044" y="667698"/>
                      <a:pt x="3264" y="461028"/>
                      <a:pt x="3264" y="246632"/>
                    </a:cubicBezTo>
                    <a:lnTo>
                      <a:pt x="3264" y="3264"/>
                    </a:lnTo>
                    <a:lnTo>
                      <a:pt x="35456" y="3264"/>
                    </a:lnTo>
                    <a:lnTo>
                      <a:pt x="35456" y="246632"/>
                    </a:lnTo>
                    <a:cubicBezTo>
                      <a:pt x="35456" y="452015"/>
                      <a:pt x="122373" y="650315"/>
                      <a:pt x="274317" y="788739"/>
                    </a:cubicBezTo>
                    <a:lnTo>
                      <a:pt x="252427" y="812561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5" name="Freeform: Shape 274" title="Timeline Right Line Items">
                <a:extLst>
                  <a:ext uri="{FF2B5EF4-FFF2-40B4-BE49-F238E27FC236}">
                    <a16:creationId xmlns:a16="http://schemas.microsoft.com/office/drawing/2014/main" id="{FD4589D8-B64E-49DE-BBC3-BD5F25FD2E23}"/>
                  </a:ext>
                </a:extLst>
              </p:cNvPr>
              <p:cNvSpPr/>
              <p:nvPr/>
            </p:nvSpPr>
            <p:spPr>
              <a:xfrm>
                <a:off x="14089537" y="4176937"/>
                <a:ext cx="38630" cy="650270"/>
              </a:xfrm>
              <a:custGeom>
                <a:avLst/>
                <a:gdLst>
                  <a:gd name="connsiteX0" fmla="*/ 3264 w 38629"/>
                  <a:gd name="connsiteY0" fmla="*/ 3264 h 650270"/>
                  <a:gd name="connsiteX1" fmla="*/ 35455 w 38629"/>
                  <a:gd name="connsiteY1" fmla="*/ 3264 h 650270"/>
                  <a:gd name="connsiteX2" fmla="*/ 35455 w 38629"/>
                  <a:gd name="connsiteY2" fmla="*/ 650959 h 650270"/>
                  <a:gd name="connsiteX3" fmla="*/ 3264 w 38629"/>
                  <a:gd name="connsiteY3" fmla="*/ 650959 h 65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0270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0959"/>
                    </a:lnTo>
                    <a:lnTo>
                      <a:pt x="3264" y="65095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  <p:sp>
            <p:nvSpPr>
              <p:cNvPr id="276" name="Freeform: Shape 275" title="Timeline Right Line Items">
                <a:extLst>
                  <a:ext uri="{FF2B5EF4-FFF2-40B4-BE49-F238E27FC236}">
                    <a16:creationId xmlns:a16="http://schemas.microsoft.com/office/drawing/2014/main" id="{26FBC0DF-D5D8-4C02-BB72-33C02DD1628F}"/>
                  </a:ext>
                </a:extLst>
              </p:cNvPr>
              <p:cNvSpPr/>
              <p:nvPr/>
            </p:nvSpPr>
            <p:spPr>
              <a:xfrm>
                <a:off x="14089537" y="3523447"/>
                <a:ext cx="38630" cy="656708"/>
              </a:xfrm>
              <a:custGeom>
                <a:avLst/>
                <a:gdLst>
                  <a:gd name="connsiteX0" fmla="*/ 3264 w 38629"/>
                  <a:gd name="connsiteY0" fmla="*/ 3264 h 656708"/>
                  <a:gd name="connsiteX1" fmla="*/ 35455 w 38629"/>
                  <a:gd name="connsiteY1" fmla="*/ 3264 h 656708"/>
                  <a:gd name="connsiteX2" fmla="*/ 35455 w 38629"/>
                  <a:gd name="connsiteY2" fmla="*/ 656109 h 656708"/>
                  <a:gd name="connsiteX3" fmla="*/ 3264 w 38629"/>
                  <a:gd name="connsiteY3" fmla="*/ 656109 h 65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629" h="656708">
                    <a:moveTo>
                      <a:pt x="3264" y="3264"/>
                    </a:moveTo>
                    <a:lnTo>
                      <a:pt x="35455" y="3264"/>
                    </a:lnTo>
                    <a:lnTo>
                      <a:pt x="35455" y="656109"/>
                    </a:lnTo>
                    <a:lnTo>
                      <a:pt x="3264" y="656109"/>
                    </a:lnTo>
                    <a:close/>
                  </a:path>
                </a:pathLst>
              </a:custGeom>
              <a:grpFill/>
              <a:ln w="6438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ZA"/>
              </a:p>
            </p:txBody>
          </p:sp>
        </p:grpSp>
      </p:grpSp>
      <p:grpSp>
        <p:nvGrpSpPr>
          <p:cNvPr id="53" name="Group 52" title="Timeline Middle Line">
            <a:extLst>
              <a:ext uri="{FF2B5EF4-FFF2-40B4-BE49-F238E27FC236}">
                <a16:creationId xmlns:a16="http://schemas.microsoft.com/office/drawing/2014/main" id="{C96B2648-8134-43C0-958F-8E8A83DB986E}"/>
              </a:ext>
            </a:extLst>
          </p:cNvPr>
          <p:cNvGrpSpPr/>
          <p:nvPr/>
        </p:nvGrpSpPr>
        <p:grpSpPr>
          <a:xfrm>
            <a:off x="1343172" y="1383995"/>
            <a:ext cx="9111506" cy="4378699"/>
            <a:chOff x="1538271" y="1237353"/>
            <a:chExt cx="9111506" cy="4378699"/>
          </a:xfrm>
        </p:grpSpPr>
        <p:sp>
          <p:nvSpPr>
            <p:cNvPr id="4" name="Freeform: Shape 3" title="Timeline Middle Line Items">
              <a:extLst>
                <a:ext uri="{FF2B5EF4-FFF2-40B4-BE49-F238E27FC236}">
                  <a16:creationId xmlns:a16="http://schemas.microsoft.com/office/drawing/2014/main" id="{66239BCE-6263-4476-8F98-40142E776E6F}"/>
                </a:ext>
              </a:extLst>
            </p:cNvPr>
            <p:cNvSpPr/>
            <p:nvPr/>
          </p:nvSpPr>
          <p:spPr>
            <a:xfrm>
              <a:off x="1061114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" name="Freeform: Shape 4" title="Timeline Middle Line Items">
              <a:extLst>
                <a:ext uri="{FF2B5EF4-FFF2-40B4-BE49-F238E27FC236}">
                  <a16:creationId xmlns:a16="http://schemas.microsoft.com/office/drawing/2014/main" id="{2D0D35E0-E6C8-4163-9A22-5AD6102FF3B5}"/>
                </a:ext>
              </a:extLst>
            </p:cNvPr>
            <p:cNvSpPr/>
            <p:nvPr/>
          </p:nvSpPr>
          <p:spPr>
            <a:xfrm>
              <a:off x="1061114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" name="Freeform: Shape 5" title="Timeline Middle Line Items">
              <a:extLst>
                <a:ext uri="{FF2B5EF4-FFF2-40B4-BE49-F238E27FC236}">
                  <a16:creationId xmlns:a16="http://schemas.microsoft.com/office/drawing/2014/main" id="{27ED39AC-DBDF-405E-A236-CA95CF7FA56C}"/>
                </a:ext>
              </a:extLst>
            </p:cNvPr>
            <p:cNvSpPr/>
            <p:nvPr/>
          </p:nvSpPr>
          <p:spPr>
            <a:xfrm>
              <a:off x="10416710" y="1409899"/>
              <a:ext cx="231779" cy="676023"/>
            </a:xfrm>
            <a:custGeom>
              <a:avLst/>
              <a:gdLst>
                <a:gd name="connsiteX0" fmla="*/ 197702 w 231779"/>
                <a:gd name="connsiteY0" fmla="*/ 672849 h 676023"/>
                <a:gd name="connsiteX1" fmla="*/ 197702 w 231779"/>
                <a:gd name="connsiteY1" fmla="*/ 473905 h 676023"/>
                <a:gd name="connsiteX2" fmla="*/ 3264 w 231779"/>
                <a:gd name="connsiteY2" fmla="*/ 27086 h 676023"/>
                <a:gd name="connsiteX3" fmla="*/ 25154 w 231779"/>
                <a:gd name="connsiteY3" fmla="*/ 3264 h 676023"/>
                <a:gd name="connsiteX4" fmla="*/ 229893 w 231779"/>
                <a:gd name="connsiteY4" fmla="*/ 473905 h 676023"/>
                <a:gd name="connsiteX5" fmla="*/ 229893 w 231779"/>
                <a:gd name="connsiteY5" fmla="*/ 672849 h 676023"/>
                <a:gd name="connsiteX6" fmla="*/ 197702 w 231779"/>
                <a:gd name="connsiteY6" fmla="*/ 672849 h 67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76023">
                  <a:moveTo>
                    <a:pt x="197702" y="672849"/>
                  </a:moveTo>
                  <a:lnTo>
                    <a:pt x="197702" y="473905"/>
                  </a:lnTo>
                  <a:cubicBezTo>
                    <a:pt x="197702" y="305221"/>
                    <a:pt x="126880" y="142332"/>
                    <a:pt x="3264" y="27086"/>
                  </a:cubicBezTo>
                  <a:lnTo>
                    <a:pt x="25154" y="3264"/>
                  </a:lnTo>
                  <a:cubicBezTo>
                    <a:pt x="155208" y="124304"/>
                    <a:pt x="229893" y="296207"/>
                    <a:pt x="229893" y="473905"/>
                  </a:cubicBezTo>
                  <a:lnTo>
                    <a:pt x="229893" y="672849"/>
                  </a:lnTo>
                  <a:lnTo>
                    <a:pt x="197702" y="67284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" name="Freeform: Shape 6" title="Timeline Middle Line Items">
              <a:extLst>
                <a:ext uri="{FF2B5EF4-FFF2-40B4-BE49-F238E27FC236}">
                  <a16:creationId xmlns:a16="http://schemas.microsoft.com/office/drawing/2014/main" id="{6EADD98D-2FB1-4B48-9743-9643ABCF6285}"/>
                </a:ext>
              </a:extLst>
            </p:cNvPr>
            <p:cNvSpPr/>
            <p:nvPr/>
          </p:nvSpPr>
          <p:spPr>
            <a:xfrm>
              <a:off x="9561702" y="1237353"/>
              <a:ext cx="882049" cy="199588"/>
            </a:xfrm>
            <a:custGeom>
              <a:avLst/>
              <a:gdLst>
                <a:gd name="connsiteX0" fmla="*/ 25154 w 882049"/>
                <a:gd name="connsiteY0" fmla="*/ 200276 h 199587"/>
                <a:gd name="connsiteX1" fmla="*/ 3264 w 882049"/>
                <a:gd name="connsiteY1" fmla="*/ 176455 h 199587"/>
                <a:gd name="connsiteX2" fmla="*/ 442357 w 882049"/>
                <a:gd name="connsiteY2" fmla="*/ 3264 h 199587"/>
                <a:gd name="connsiteX3" fmla="*/ 880162 w 882049"/>
                <a:gd name="connsiteY3" fmla="*/ 175167 h 199587"/>
                <a:gd name="connsiteX4" fmla="*/ 858272 w 882049"/>
                <a:gd name="connsiteY4" fmla="*/ 198989 h 199587"/>
                <a:gd name="connsiteX5" fmla="*/ 442357 w 882049"/>
                <a:gd name="connsiteY5" fmla="*/ 35456 h 199587"/>
                <a:gd name="connsiteX6" fmla="*/ 25154 w 882049"/>
                <a:gd name="connsiteY6" fmla="*/ 200276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0276"/>
                  </a:moveTo>
                  <a:lnTo>
                    <a:pt x="3264" y="176455"/>
                  </a:lnTo>
                  <a:cubicBezTo>
                    <a:pt x="123016" y="64428"/>
                    <a:pt x="278823" y="3264"/>
                    <a:pt x="442357" y="3264"/>
                  </a:cubicBezTo>
                  <a:cubicBezTo>
                    <a:pt x="605247" y="3264"/>
                    <a:pt x="761054" y="64428"/>
                    <a:pt x="880162" y="175167"/>
                  </a:cubicBezTo>
                  <a:lnTo>
                    <a:pt x="858272" y="198989"/>
                  </a:lnTo>
                  <a:cubicBezTo>
                    <a:pt x="744958" y="93400"/>
                    <a:pt x="596876" y="35456"/>
                    <a:pt x="442357" y="35456"/>
                  </a:cubicBezTo>
                  <a:cubicBezTo>
                    <a:pt x="286550" y="35456"/>
                    <a:pt x="138469" y="94044"/>
                    <a:pt x="25154" y="200276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" name="Freeform: Shape 7" title="Timeline Middle Line Items">
              <a:extLst>
                <a:ext uri="{FF2B5EF4-FFF2-40B4-BE49-F238E27FC236}">
                  <a16:creationId xmlns:a16="http://schemas.microsoft.com/office/drawing/2014/main" id="{1DFA88C8-373C-4F67-A30F-CF83FFB9BA49}"/>
                </a:ext>
              </a:extLst>
            </p:cNvPr>
            <p:cNvSpPr/>
            <p:nvPr/>
          </p:nvSpPr>
          <p:spPr>
            <a:xfrm>
              <a:off x="9357607" y="1411187"/>
              <a:ext cx="231779" cy="669585"/>
            </a:xfrm>
            <a:custGeom>
              <a:avLst/>
              <a:gdLst>
                <a:gd name="connsiteX0" fmla="*/ 35456 w 231779"/>
                <a:gd name="connsiteY0" fmla="*/ 671561 h 669584"/>
                <a:gd name="connsiteX1" fmla="*/ 3264 w 231779"/>
                <a:gd name="connsiteY1" fmla="*/ 671561 h 669584"/>
                <a:gd name="connsiteX2" fmla="*/ 3264 w 231779"/>
                <a:gd name="connsiteY2" fmla="*/ 472617 h 669584"/>
                <a:gd name="connsiteX3" fmla="*/ 206715 w 231779"/>
                <a:gd name="connsiteY3" fmla="*/ 3264 h 669584"/>
                <a:gd name="connsiteX4" fmla="*/ 228605 w 231779"/>
                <a:gd name="connsiteY4" fmla="*/ 27086 h 669584"/>
                <a:gd name="connsiteX5" fmla="*/ 34812 w 231779"/>
                <a:gd name="connsiteY5" fmla="*/ 473261 h 669584"/>
                <a:gd name="connsiteX6" fmla="*/ 34812 w 231779"/>
                <a:gd name="connsiteY6" fmla="*/ 671561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35456" y="671561"/>
                  </a:moveTo>
                  <a:lnTo>
                    <a:pt x="3264" y="671561"/>
                  </a:lnTo>
                  <a:lnTo>
                    <a:pt x="3264" y="472617"/>
                  </a:lnTo>
                  <a:cubicBezTo>
                    <a:pt x="3264" y="295564"/>
                    <a:pt x="77305" y="124304"/>
                    <a:pt x="206715" y="3264"/>
                  </a:cubicBezTo>
                  <a:lnTo>
                    <a:pt x="228605" y="27086"/>
                  </a:lnTo>
                  <a:cubicBezTo>
                    <a:pt x="105633" y="142332"/>
                    <a:pt x="34812" y="304577"/>
                    <a:pt x="34812" y="473261"/>
                  </a:cubicBezTo>
                  <a:lnTo>
                    <a:pt x="34812" y="671561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" name="Freeform: Shape 8" title="Timeline Middle Line Items">
              <a:extLst>
                <a:ext uri="{FF2B5EF4-FFF2-40B4-BE49-F238E27FC236}">
                  <a16:creationId xmlns:a16="http://schemas.microsoft.com/office/drawing/2014/main" id="{1321F163-CAF2-4C72-ACEB-465E1A80B978}"/>
                </a:ext>
              </a:extLst>
            </p:cNvPr>
            <p:cNvSpPr/>
            <p:nvPr/>
          </p:nvSpPr>
          <p:spPr>
            <a:xfrm>
              <a:off x="935760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" name="Freeform: Shape 9" title="Timeline Middle Line Items">
              <a:extLst>
                <a:ext uri="{FF2B5EF4-FFF2-40B4-BE49-F238E27FC236}">
                  <a16:creationId xmlns:a16="http://schemas.microsoft.com/office/drawing/2014/main" id="{C3FE0837-3582-4542-9FAF-39D3D451A5C5}"/>
                </a:ext>
              </a:extLst>
            </p:cNvPr>
            <p:cNvSpPr/>
            <p:nvPr/>
          </p:nvSpPr>
          <p:spPr>
            <a:xfrm>
              <a:off x="935760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" name="Freeform: Shape 10" title="Timeline Middle Line Items">
              <a:extLst>
                <a:ext uri="{FF2B5EF4-FFF2-40B4-BE49-F238E27FC236}">
                  <a16:creationId xmlns:a16="http://schemas.microsoft.com/office/drawing/2014/main" id="{8363D70E-6AA3-4BD9-9883-290B6923CE9E}"/>
                </a:ext>
              </a:extLst>
            </p:cNvPr>
            <p:cNvSpPr/>
            <p:nvPr/>
          </p:nvSpPr>
          <p:spPr>
            <a:xfrm>
              <a:off x="935760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" name="Freeform: Shape 11" title="Timeline Middle Line Items">
              <a:extLst>
                <a:ext uri="{FF2B5EF4-FFF2-40B4-BE49-F238E27FC236}">
                  <a16:creationId xmlns:a16="http://schemas.microsoft.com/office/drawing/2014/main" id="{55624FC5-80B2-4306-B085-A90CAF2B050D}"/>
                </a:ext>
              </a:extLst>
            </p:cNvPr>
            <p:cNvSpPr/>
            <p:nvPr/>
          </p:nvSpPr>
          <p:spPr>
            <a:xfrm>
              <a:off x="935760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" name="Freeform: Shape 12" title="Timeline Middle Line Items">
              <a:extLst>
                <a:ext uri="{FF2B5EF4-FFF2-40B4-BE49-F238E27FC236}">
                  <a16:creationId xmlns:a16="http://schemas.microsoft.com/office/drawing/2014/main" id="{1CD44EE9-BC9A-4DBC-A1A4-A31565051E41}"/>
                </a:ext>
              </a:extLst>
            </p:cNvPr>
            <p:cNvSpPr/>
            <p:nvPr/>
          </p:nvSpPr>
          <p:spPr>
            <a:xfrm>
              <a:off x="9152869" y="4677989"/>
              <a:ext cx="238218" cy="746845"/>
            </a:xfrm>
            <a:custGeom>
              <a:avLst/>
              <a:gdLst>
                <a:gd name="connsiteX0" fmla="*/ 25798 w 238217"/>
                <a:gd name="connsiteY0" fmla="*/ 747533 h 746844"/>
                <a:gd name="connsiteX1" fmla="*/ 3264 w 238217"/>
                <a:gd name="connsiteY1" fmla="*/ 724355 h 746844"/>
                <a:gd name="connsiteX2" fmla="*/ 208002 w 238217"/>
                <a:gd name="connsiteY2" fmla="*/ 246632 h 746844"/>
                <a:gd name="connsiteX3" fmla="*/ 208002 w 238217"/>
                <a:gd name="connsiteY3" fmla="*/ 3264 h 746844"/>
                <a:gd name="connsiteX4" fmla="*/ 240194 w 238217"/>
                <a:gd name="connsiteY4" fmla="*/ 3264 h 746844"/>
                <a:gd name="connsiteX5" fmla="*/ 240194 w 238217"/>
                <a:gd name="connsiteY5" fmla="*/ 246632 h 746844"/>
                <a:gd name="connsiteX6" fmla="*/ 25798 w 238217"/>
                <a:gd name="connsiteY6" fmla="*/ 747533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5798" y="747533"/>
                  </a:moveTo>
                  <a:lnTo>
                    <a:pt x="3264" y="724355"/>
                  </a:lnTo>
                  <a:cubicBezTo>
                    <a:pt x="135249" y="598808"/>
                    <a:pt x="208002" y="428837"/>
                    <a:pt x="208002" y="246632"/>
                  </a:cubicBezTo>
                  <a:lnTo>
                    <a:pt x="208002" y="3264"/>
                  </a:lnTo>
                  <a:lnTo>
                    <a:pt x="240194" y="3264"/>
                  </a:lnTo>
                  <a:lnTo>
                    <a:pt x="240194" y="246632"/>
                  </a:lnTo>
                  <a:cubicBezTo>
                    <a:pt x="240194" y="437207"/>
                    <a:pt x="164222" y="615548"/>
                    <a:pt x="25798" y="747533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" name="Freeform: Shape 13" title="Timeline Middle Line Items">
              <a:extLst>
                <a:ext uri="{FF2B5EF4-FFF2-40B4-BE49-F238E27FC236}">
                  <a16:creationId xmlns:a16="http://schemas.microsoft.com/office/drawing/2014/main" id="{02FDAF83-747B-4972-AD07-20EF315466BA}"/>
                </a:ext>
              </a:extLst>
            </p:cNvPr>
            <p:cNvSpPr/>
            <p:nvPr/>
          </p:nvSpPr>
          <p:spPr>
            <a:xfrm>
              <a:off x="8217381" y="5396505"/>
              <a:ext cx="965748" cy="218903"/>
            </a:xfrm>
            <a:custGeom>
              <a:avLst/>
              <a:gdLst>
                <a:gd name="connsiteX0" fmla="*/ 483562 w 965747"/>
                <a:gd name="connsiteY0" fmla="*/ 220235 h 218902"/>
                <a:gd name="connsiteX1" fmla="*/ 3264 w 965747"/>
                <a:gd name="connsiteY1" fmla="*/ 26442 h 218902"/>
                <a:gd name="connsiteX2" fmla="*/ 25798 w 965747"/>
                <a:gd name="connsiteY2" fmla="*/ 3264 h 218902"/>
                <a:gd name="connsiteX3" fmla="*/ 484206 w 965747"/>
                <a:gd name="connsiteY3" fmla="*/ 188044 h 218902"/>
                <a:gd name="connsiteX4" fmla="*/ 940039 w 965747"/>
                <a:gd name="connsiteY4" fmla="*/ 5196 h 218902"/>
                <a:gd name="connsiteX5" fmla="*/ 962573 w 965747"/>
                <a:gd name="connsiteY5" fmla="*/ 28374 h 218902"/>
                <a:gd name="connsiteX6" fmla="*/ 483562 w 965747"/>
                <a:gd name="connsiteY6" fmla="*/ 220235 h 2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5747" h="218902">
                  <a:moveTo>
                    <a:pt x="483562" y="220235"/>
                  </a:moveTo>
                  <a:cubicBezTo>
                    <a:pt x="303289" y="220235"/>
                    <a:pt x="132674" y="151345"/>
                    <a:pt x="3264" y="26442"/>
                  </a:cubicBezTo>
                  <a:lnTo>
                    <a:pt x="25798" y="3264"/>
                  </a:lnTo>
                  <a:cubicBezTo>
                    <a:pt x="149413" y="122373"/>
                    <a:pt x="312303" y="188044"/>
                    <a:pt x="484206" y="188044"/>
                  </a:cubicBezTo>
                  <a:cubicBezTo>
                    <a:pt x="654821" y="188044"/>
                    <a:pt x="817067" y="123017"/>
                    <a:pt x="940039" y="5196"/>
                  </a:cubicBezTo>
                  <a:lnTo>
                    <a:pt x="962573" y="28374"/>
                  </a:lnTo>
                  <a:cubicBezTo>
                    <a:pt x="831875" y="152633"/>
                    <a:pt x="662548" y="220235"/>
                    <a:pt x="483562" y="22023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" name="Freeform: Shape 14" title="Timeline Middle Line Items">
              <a:extLst>
                <a:ext uri="{FF2B5EF4-FFF2-40B4-BE49-F238E27FC236}">
                  <a16:creationId xmlns:a16="http://schemas.microsoft.com/office/drawing/2014/main" id="{96677354-0E80-499F-BAC6-1A539C754910}"/>
                </a:ext>
              </a:extLst>
            </p:cNvPr>
            <p:cNvSpPr/>
            <p:nvPr/>
          </p:nvSpPr>
          <p:spPr>
            <a:xfrm>
              <a:off x="8004273" y="4677989"/>
              <a:ext cx="238218" cy="746845"/>
            </a:xfrm>
            <a:custGeom>
              <a:avLst/>
              <a:gdLst>
                <a:gd name="connsiteX0" fmla="*/ 215728 w 238217"/>
                <a:gd name="connsiteY0" fmla="*/ 744958 h 746844"/>
                <a:gd name="connsiteX1" fmla="*/ 3264 w 238217"/>
                <a:gd name="connsiteY1" fmla="*/ 245989 h 746844"/>
                <a:gd name="connsiteX2" fmla="*/ 3264 w 238217"/>
                <a:gd name="connsiteY2" fmla="*/ 3264 h 746844"/>
                <a:gd name="connsiteX3" fmla="*/ 35456 w 238217"/>
                <a:gd name="connsiteY3" fmla="*/ 3264 h 746844"/>
                <a:gd name="connsiteX4" fmla="*/ 35456 w 238217"/>
                <a:gd name="connsiteY4" fmla="*/ 246632 h 746844"/>
                <a:gd name="connsiteX5" fmla="*/ 237619 w 238217"/>
                <a:gd name="connsiteY5" fmla="*/ 722424 h 746844"/>
                <a:gd name="connsiteX6" fmla="*/ 215728 w 238217"/>
                <a:gd name="connsiteY6" fmla="*/ 744958 h 74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46844">
                  <a:moveTo>
                    <a:pt x="215728" y="744958"/>
                  </a:moveTo>
                  <a:cubicBezTo>
                    <a:pt x="78592" y="612973"/>
                    <a:pt x="3264" y="435919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27549"/>
                    <a:pt x="107564" y="596877"/>
                    <a:pt x="237619" y="722424"/>
                  </a:cubicBezTo>
                  <a:lnTo>
                    <a:pt x="215728" y="744958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6" name="Freeform: Shape 15" title="Timeline Middle Line Items">
              <a:extLst>
                <a:ext uri="{FF2B5EF4-FFF2-40B4-BE49-F238E27FC236}">
                  <a16:creationId xmlns:a16="http://schemas.microsoft.com/office/drawing/2014/main" id="{992A427E-6B78-4C3B-ADCF-F954E711DCAC}"/>
                </a:ext>
              </a:extLst>
            </p:cNvPr>
            <p:cNvSpPr/>
            <p:nvPr/>
          </p:nvSpPr>
          <p:spPr>
            <a:xfrm>
              <a:off x="800491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7" name="Freeform: Shape 16" title="Timeline Middle Line Items">
              <a:extLst>
                <a:ext uri="{FF2B5EF4-FFF2-40B4-BE49-F238E27FC236}">
                  <a16:creationId xmlns:a16="http://schemas.microsoft.com/office/drawing/2014/main" id="{CD4AB17E-E032-4D68-A3C4-AEED81320777}"/>
                </a:ext>
              </a:extLst>
            </p:cNvPr>
            <p:cNvSpPr/>
            <p:nvPr/>
          </p:nvSpPr>
          <p:spPr>
            <a:xfrm>
              <a:off x="800491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8" name="Freeform: Shape 17" title="Timeline Middle Line Items">
              <a:extLst>
                <a:ext uri="{FF2B5EF4-FFF2-40B4-BE49-F238E27FC236}">
                  <a16:creationId xmlns:a16="http://schemas.microsoft.com/office/drawing/2014/main" id="{A94B1E9F-F18C-47FC-857F-82CC92B5888D}"/>
                </a:ext>
              </a:extLst>
            </p:cNvPr>
            <p:cNvSpPr/>
            <p:nvPr/>
          </p:nvSpPr>
          <p:spPr>
            <a:xfrm>
              <a:off x="800491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9" name="Freeform: Shape 18" title="Timeline Middle Line Items">
              <a:extLst>
                <a:ext uri="{FF2B5EF4-FFF2-40B4-BE49-F238E27FC236}">
                  <a16:creationId xmlns:a16="http://schemas.microsoft.com/office/drawing/2014/main" id="{BEF5D178-7A70-43AD-9B2F-91BD9B1E405E}"/>
                </a:ext>
              </a:extLst>
            </p:cNvPr>
            <p:cNvSpPr/>
            <p:nvPr/>
          </p:nvSpPr>
          <p:spPr>
            <a:xfrm>
              <a:off x="800491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0" name="Freeform: Shape 19" title="Timeline Middle Line Items">
              <a:extLst>
                <a:ext uri="{FF2B5EF4-FFF2-40B4-BE49-F238E27FC236}">
                  <a16:creationId xmlns:a16="http://schemas.microsoft.com/office/drawing/2014/main" id="{96A4A977-ACA4-4719-BDAA-8FE7A8E4BE47}"/>
                </a:ext>
              </a:extLst>
            </p:cNvPr>
            <p:cNvSpPr/>
            <p:nvPr/>
          </p:nvSpPr>
          <p:spPr>
            <a:xfrm>
              <a:off x="7811123" y="1410543"/>
              <a:ext cx="231779" cy="669585"/>
            </a:xfrm>
            <a:custGeom>
              <a:avLst/>
              <a:gdLst>
                <a:gd name="connsiteX0" fmla="*/ 229249 w 231779"/>
                <a:gd name="connsiteY0" fmla="*/ 672205 h 669584"/>
                <a:gd name="connsiteX1" fmla="*/ 197057 w 231779"/>
                <a:gd name="connsiteY1" fmla="*/ 672205 h 669584"/>
                <a:gd name="connsiteX2" fmla="*/ 197057 w 231779"/>
                <a:gd name="connsiteY2" fmla="*/ 473261 h 669584"/>
                <a:gd name="connsiteX3" fmla="*/ 3264 w 231779"/>
                <a:gd name="connsiteY3" fmla="*/ 27086 h 669584"/>
                <a:gd name="connsiteX4" fmla="*/ 25154 w 231779"/>
                <a:gd name="connsiteY4" fmla="*/ 3264 h 669584"/>
                <a:gd name="connsiteX5" fmla="*/ 229249 w 231779"/>
                <a:gd name="connsiteY5" fmla="*/ 472617 h 669584"/>
                <a:gd name="connsiteX6" fmla="*/ 229249 w 231779"/>
                <a:gd name="connsiteY6" fmla="*/ 672205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669584">
                  <a:moveTo>
                    <a:pt x="229249" y="672205"/>
                  </a:moveTo>
                  <a:lnTo>
                    <a:pt x="197057" y="672205"/>
                  </a:lnTo>
                  <a:lnTo>
                    <a:pt x="197057" y="473261"/>
                  </a:lnTo>
                  <a:cubicBezTo>
                    <a:pt x="197057" y="304577"/>
                    <a:pt x="126236" y="142332"/>
                    <a:pt x="3264" y="27086"/>
                  </a:cubicBezTo>
                  <a:lnTo>
                    <a:pt x="25154" y="3264"/>
                  </a:lnTo>
                  <a:cubicBezTo>
                    <a:pt x="154564" y="124304"/>
                    <a:pt x="229249" y="295564"/>
                    <a:pt x="229249" y="472617"/>
                  </a:cubicBezTo>
                  <a:lnTo>
                    <a:pt x="229249" y="67220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1" name="Freeform: Shape 20" title="Timeline Middle Line Items">
              <a:extLst>
                <a:ext uri="{FF2B5EF4-FFF2-40B4-BE49-F238E27FC236}">
                  <a16:creationId xmlns:a16="http://schemas.microsoft.com/office/drawing/2014/main" id="{46EAD442-3D14-4528-8889-5F228F201636}"/>
                </a:ext>
              </a:extLst>
            </p:cNvPr>
            <p:cNvSpPr/>
            <p:nvPr/>
          </p:nvSpPr>
          <p:spPr>
            <a:xfrm>
              <a:off x="6953539" y="1237996"/>
              <a:ext cx="882049" cy="199588"/>
            </a:xfrm>
            <a:custGeom>
              <a:avLst/>
              <a:gdLst>
                <a:gd name="connsiteX0" fmla="*/ 25154 w 882049"/>
                <a:gd name="connsiteY0" fmla="*/ 201564 h 199587"/>
                <a:gd name="connsiteX1" fmla="*/ 3264 w 882049"/>
                <a:gd name="connsiteY1" fmla="*/ 178386 h 199587"/>
                <a:gd name="connsiteX2" fmla="*/ 444289 w 882049"/>
                <a:gd name="connsiteY2" fmla="*/ 3264 h 199587"/>
                <a:gd name="connsiteX3" fmla="*/ 883382 w 882049"/>
                <a:gd name="connsiteY3" fmla="*/ 176455 h 199587"/>
                <a:gd name="connsiteX4" fmla="*/ 861492 w 882049"/>
                <a:gd name="connsiteY4" fmla="*/ 200276 h 199587"/>
                <a:gd name="connsiteX5" fmla="*/ 444932 w 882049"/>
                <a:gd name="connsiteY5" fmla="*/ 36099 h 199587"/>
                <a:gd name="connsiteX6" fmla="*/ 25154 w 882049"/>
                <a:gd name="connsiteY6" fmla="*/ 201564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2049" h="199587">
                  <a:moveTo>
                    <a:pt x="25154" y="201564"/>
                  </a:moveTo>
                  <a:lnTo>
                    <a:pt x="3264" y="178386"/>
                  </a:lnTo>
                  <a:cubicBezTo>
                    <a:pt x="123016" y="65716"/>
                    <a:pt x="279468" y="3264"/>
                    <a:pt x="444289" y="3264"/>
                  </a:cubicBezTo>
                  <a:cubicBezTo>
                    <a:pt x="607822" y="3264"/>
                    <a:pt x="763629" y="64428"/>
                    <a:pt x="883382" y="176455"/>
                  </a:cubicBezTo>
                  <a:lnTo>
                    <a:pt x="861492" y="200276"/>
                  </a:lnTo>
                  <a:cubicBezTo>
                    <a:pt x="748177" y="94044"/>
                    <a:pt x="600096" y="36099"/>
                    <a:pt x="444932" y="36099"/>
                  </a:cubicBezTo>
                  <a:cubicBezTo>
                    <a:pt x="287194" y="34812"/>
                    <a:pt x="138469" y="94044"/>
                    <a:pt x="25154" y="20156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2" name="Freeform: Shape 21" title="Timeline Middle Line Items">
              <a:extLst>
                <a:ext uri="{FF2B5EF4-FFF2-40B4-BE49-F238E27FC236}">
                  <a16:creationId xmlns:a16="http://schemas.microsoft.com/office/drawing/2014/main" id="{6F9CC81B-5F92-4D6B-883D-62A4BD4F859B}"/>
                </a:ext>
              </a:extLst>
            </p:cNvPr>
            <p:cNvSpPr/>
            <p:nvPr/>
          </p:nvSpPr>
          <p:spPr>
            <a:xfrm>
              <a:off x="6751376" y="1413119"/>
              <a:ext cx="225341" cy="669585"/>
            </a:xfrm>
            <a:custGeom>
              <a:avLst/>
              <a:gdLst>
                <a:gd name="connsiteX0" fmla="*/ 35456 w 225341"/>
                <a:gd name="connsiteY0" fmla="*/ 669630 h 669584"/>
                <a:gd name="connsiteX1" fmla="*/ 3264 w 225341"/>
                <a:gd name="connsiteY1" fmla="*/ 669630 h 669584"/>
                <a:gd name="connsiteX2" fmla="*/ 3264 w 225341"/>
                <a:gd name="connsiteY2" fmla="*/ 470686 h 669584"/>
                <a:gd name="connsiteX3" fmla="*/ 204783 w 225341"/>
                <a:gd name="connsiteY3" fmla="*/ 3264 h 669584"/>
                <a:gd name="connsiteX4" fmla="*/ 226674 w 225341"/>
                <a:gd name="connsiteY4" fmla="*/ 26442 h 669584"/>
                <a:gd name="connsiteX5" fmla="*/ 34812 w 225341"/>
                <a:gd name="connsiteY5" fmla="*/ 470686 h 669584"/>
                <a:gd name="connsiteX6" fmla="*/ 34812 w 225341"/>
                <a:gd name="connsiteY6" fmla="*/ 669630 h 66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341" h="669584">
                  <a:moveTo>
                    <a:pt x="35456" y="669630"/>
                  </a:moveTo>
                  <a:lnTo>
                    <a:pt x="3264" y="669630"/>
                  </a:lnTo>
                  <a:lnTo>
                    <a:pt x="3264" y="470686"/>
                  </a:lnTo>
                  <a:cubicBezTo>
                    <a:pt x="3264" y="291701"/>
                    <a:pt x="74729" y="125592"/>
                    <a:pt x="204783" y="3264"/>
                  </a:cubicBezTo>
                  <a:lnTo>
                    <a:pt x="226674" y="26442"/>
                  </a:lnTo>
                  <a:cubicBezTo>
                    <a:pt x="103058" y="142975"/>
                    <a:pt x="34812" y="300714"/>
                    <a:pt x="34812" y="470686"/>
                  </a:cubicBezTo>
                  <a:lnTo>
                    <a:pt x="34812" y="669630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3" name="Freeform: Shape 22" title="Timeline Middle Line Items">
              <a:extLst>
                <a:ext uri="{FF2B5EF4-FFF2-40B4-BE49-F238E27FC236}">
                  <a16:creationId xmlns:a16="http://schemas.microsoft.com/office/drawing/2014/main" id="{30DFC1FA-1403-4A8E-BE1C-BC48E30B851B}"/>
                </a:ext>
              </a:extLst>
            </p:cNvPr>
            <p:cNvSpPr/>
            <p:nvPr/>
          </p:nvSpPr>
          <p:spPr>
            <a:xfrm>
              <a:off x="675137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4" name="Freeform: Shape 23" title="Timeline Middle Line Items">
              <a:extLst>
                <a:ext uri="{FF2B5EF4-FFF2-40B4-BE49-F238E27FC236}">
                  <a16:creationId xmlns:a16="http://schemas.microsoft.com/office/drawing/2014/main" id="{6174F759-0EC5-4829-9775-028C44D012C5}"/>
                </a:ext>
              </a:extLst>
            </p:cNvPr>
            <p:cNvSpPr/>
            <p:nvPr/>
          </p:nvSpPr>
          <p:spPr>
            <a:xfrm>
              <a:off x="675137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5" name="Freeform: Shape 24" title="Timeline Middle Line Items">
              <a:extLst>
                <a:ext uri="{FF2B5EF4-FFF2-40B4-BE49-F238E27FC236}">
                  <a16:creationId xmlns:a16="http://schemas.microsoft.com/office/drawing/2014/main" id="{BABE125B-4C54-4236-87A6-307451C685C3}"/>
                </a:ext>
              </a:extLst>
            </p:cNvPr>
            <p:cNvSpPr/>
            <p:nvPr/>
          </p:nvSpPr>
          <p:spPr>
            <a:xfrm>
              <a:off x="675137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6" name="Freeform: Shape 25" title="Timeline Middle Line Items">
              <a:extLst>
                <a:ext uri="{FF2B5EF4-FFF2-40B4-BE49-F238E27FC236}">
                  <a16:creationId xmlns:a16="http://schemas.microsoft.com/office/drawing/2014/main" id="{0F3909E3-0C93-4327-A575-64EEBAF2C002}"/>
                </a:ext>
              </a:extLst>
            </p:cNvPr>
            <p:cNvSpPr/>
            <p:nvPr/>
          </p:nvSpPr>
          <p:spPr>
            <a:xfrm>
              <a:off x="675137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7" name="Freeform: Shape 26" title="Timeline Middle Line Items">
              <a:extLst>
                <a:ext uri="{FF2B5EF4-FFF2-40B4-BE49-F238E27FC236}">
                  <a16:creationId xmlns:a16="http://schemas.microsoft.com/office/drawing/2014/main" id="{2C48517D-96AF-436C-A4B7-4A5A9F1CEFF1}"/>
                </a:ext>
              </a:extLst>
            </p:cNvPr>
            <p:cNvSpPr/>
            <p:nvPr/>
          </p:nvSpPr>
          <p:spPr>
            <a:xfrm>
              <a:off x="6533117" y="4677989"/>
              <a:ext cx="257533" cy="759721"/>
            </a:xfrm>
            <a:custGeom>
              <a:avLst/>
              <a:gdLst>
                <a:gd name="connsiteX0" fmla="*/ 24510 w 257532"/>
                <a:gd name="connsiteY0" fmla="*/ 761054 h 759721"/>
                <a:gd name="connsiteX1" fmla="*/ 3264 w 257532"/>
                <a:gd name="connsiteY1" fmla="*/ 737232 h 759721"/>
                <a:gd name="connsiteX2" fmla="*/ 222167 w 257532"/>
                <a:gd name="connsiteY2" fmla="*/ 245989 h 759721"/>
                <a:gd name="connsiteX3" fmla="*/ 222167 w 257532"/>
                <a:gd name="connsiteY3" fmla="*/ 3264 h 759721"/>
                <a:gd name="connsiteX4" fmla="*/ 254358 w 257532"/>
                <a:gd name="connsiteY4" fmla="*/ 3264 h 759721"/>
                <a:gd name="connsiteX5" fmla="*/ 254358 w 257532"/>
                <a:gd name="connsiteY5" fmla="*/ 246632 h 759721"/>
                <a:gd name="connsiteX6" fmla="*/ 24510 w 257532"/>
                <a:gd name="connsiteY6" fmla="*/ 761054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59721">
                  <a:moveTo>
                    <a:pt x="24510" y="761054"/>
                  </a:moveTo>
                  <a:lnTo>
                    <a:pt x="3264" y="737232"/>
                  </a:lnTo>
                  <a:cubicBezTo>
                    <a:pt x="142331" y="612329"/>
                    <a:pt x="222167" y="433343"/>
                    <a:pt x="222167" y="245989"/>
                  </a:cubicBezTo>
                  <a:lnTo>
                    <a:pt x="222167" y="3264"/>
                  </a:lnTo>
                  <a:lnTo>
                    <a:pt x="254358" y="3264"/>
                  </a:lnTo>
                  <a:lnTo>
                    <a:pt x="254358" y="246632"/>
                  </a:lnTo>
                  <a:cubicBezTo>
                    <a:pt x="253714" y="442357"/>
                    <a:pt x="170016" y="630356"/>
                    <a:pt x="24510" y="761054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8" name="Freeform: Shape 27" title="Timeline Middle Line Items">
              <a:extLst>
                <a:ext uri="{FF2B5EF4-FFF2-40B4-BE49-F238E27FC236}">
                  <a16:creationId xmlns:a16="http://schemas.microsoft.com/office/drawing/2014/main" id="{A46B5838-7678-4417-B16B-2EC7B699C0CE}"/>
                </a:ext>
              </a:extLst>
            </p:cNvPr>
            <p:cNvSpPr/>
            <p:nvPr/>
          </p:nvSpPr>
          <p:spPr>
            <a:xfrm>
              <a:off x="562531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0423 w 933555"/>
                <a:gd name="connsiteY4" fmla="*/ 5195 h 206026"/>
                <a:gd name="connsiteX5" fmla="*/ 931669 w 933555"/>
                <a:gd name="connsiteY5" fmla="*/ 29017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287" y="174523"/>
                    <a:pt x="789382" y="114647"/>
                    <a:pt x="910423" y="5195"/>
                  </a:cubicBezTo>
                  <a:lnTo>
                    <a:pt x="931669" y="29017"/>
                  </a:lnTo>
                  <a:cubicBezTo>
                    <a:pt x="804834" y="143619"/>
                    <a:pt x="640013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" name="Freeform: Shape 28" title="Timeline Middle Line Items">
              <a:extLst>
                <a:ext uri="{FF2B5EF4-FFF2-40B4-BE49-F238E27FC236}">
                  <a16:creationId xmlns:a16="http://schemas.microsoft.com/office/drawing/2014/main" id="{8A8E90F4-2D47-4895-A816-F1089D80C61B}"/>
                </a:ext>
              </a:extLst>
            </p:cNvPr>
            <p:cNvSpPr/>
            <p:nvPr/>
          </p:nvSpPr>
          <p:spPr>
            <a:xfrm>
              <a:off x="5398686" y="4677989"/>
              <a:ext cx="251094" cy="759721"/>
            </a:xfrm>
            <a:custGeom>
              <a:avLst/>
              <a:gdLst>
                <a:gd name="connsiteX0" fmla="*/ 230536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6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6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6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0" name="Freeform: Shape 29" title="Timeline Middle Line Items">
              <a:extLst>
                <a:ext uri="{FF2B5EF4-FFF2-40B4-BE49-F238E27FC236}">
                  <a16:creationId xmlns:a16="http://schemas.microsoft.com/office/drawing/2014/main" id="{BB496BAF-AB74-4B2C-971A-FD9A7E77BB33}"/>
                </a:ext>
              </a:extLst>
            </p:cNvPr>
            <p:cNvSpPr/>
            <p:nvPr/>
          </p:nvSpPr>
          <p:spPr>
            <a:xfrm>
              <a:off x="539804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" name="Freeform: Shape 30" title="Timeline Middle Line Items">
              <a:extLst>
                <a:ext uri="{FF2B5EF4-FFF2-40B4-BE49-F238E27FC236}">
                  <a16:creationId xmlns:a16="http://schemas.microsoft.com/office/drawing/2014/main" id="{22CCF473-2D0B-46A2-9003-C0CEDC968454}"/>
                </a:ext>
              </a:extLst>
            </p:cNvPr>
            <p:cNvSpPr/>
            <p:nvPr/>
          </p:nvSpPr>
          <p:spPr>
            <a:xfrm>
              <a:off x="539804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2" name="Freeform: Shape 31" title="Timeline Middle Line Items">
              <a:extLst>
                <a:ext uri="{FF2B5EF4-FFF2-40B4-BE49-F238E27FC236}">
                  <a16:creationId xmlns:a16="http://schemas.microsoft.com/office/drawing/2014/main" id="{01AA4705-43D9-4B25-97F4-C7FC1DD9A6B8}"/>
                </a:ext>
              </a:extLst>
            </p:cNvPr>
            <p:cNvSpPr/>
            <p:nvPr/>
          </p:nvSpPr>
          <p:spPr>
            <a:xfrm>
              <a:off x="539804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3" name="Freeform: Shape 32" title="Timeline Middle Line Items">
              <a:extLst>
                <a:ext uri="{FF2B5EF4-FFF2-40B4-BE49-F238E27FC236}">
                  <a16:creationId xmlns:a16="http://schemas.microsoft.com/office/drawing/2014/main" id="{BACF0630-4368-4DA1-9737-D8DF0228B900}"/>
                </a:ext>
              </a:extLst>
            </p:cNvPr>
            <p:cNvSpPr/>
            <p:nvPr/>
          </p:nvSpPr>
          <p:spPr>
            <a:xfrm>
              <a:off x="539804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4" name="Freeform: Shape 33" title="Timeline Middle Line Items">
              <a:extLst>
                <a:ext uri="{FF2B5EF4-FFF2-40B4-BE49-F238E27FC236}">
                  <a16:creationId xmlns:a16="http://schemas.microsoft.com/office/drawing/2014/main" id="{99FE814D-DAD7-47D1-AC3B-378ED005F3B7}"/>
                </a:ext>
              </a:extLst>
            </p:cNvPr>
            <p:cNvSpPr/>
            <p:nvPr/>
          </p:nvSpPr>
          <p:spPr>
            <a:xfrm>
              <a:off x="5218413" y="1425351"/>
              <a:ext cx="212464" cy="656708"/>
            </a:xfrm>
            <a:custGeom>
              <a:avLst/>
              <a:gdLst>
                <a:gd name="connsiteX0" fmla="*/ 215084 w 212464"/>
                <a:gd name="connsiteY0" fmla="*/ 657397 h 656708"/>
                <a:gd name="connsiteX1" fmla="*/ 182893 w 212464"/>
                <a:gd name="connsiteY1" fmla="*/ 657397 h 656708"/>
                <a:gd name="connsiteX2" fmla="*/ 182893 w 212464"/>
                <a:gd name="connsiteY2" fmla="*/ 458453 h 656708"/>
                <a:gd name="connsiteX3" fmla="*/ 3264 w 212464"/>
                <a:gd name="connsiteY3" fmla="*/ 25798 h 656708"/>
                <a:gd name="connsiteX4" fmla="*/ 25798 w 212464"/>
                <a:gd name="connsiteY4" fmla="*/ 3264 h 656708"/>
                <a:gd name="connsiteX5" fmla="*/ 215084 w 212464"/>
                <a:gd name="connsiteY5" fmla="*/ 458453 h 656708"/>
                <a:gd name="connsiteX6" fmla="*/ 21508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215084" y="657397"/>
                  </a:moveTo>
                  <a:lnTo>
                    <a:pt x="182893" y="657397"/>
                  </a:lnTo>
                  <a:lnTo>
                    <a:pt x="182893" y="458453"/>
                  </a:lnTo>
                  <a:cubicBezTo>
                    <a:pt x="182893" y="294920"/>
                    <a:pt x="119154" y="141044"/>
                    <a:pt x="3264" y="25798"/>
                  </a:cubicBezTo>
                  <a:lnTo>
                    <a:pt x="25798" y="3264"/>
                  </a:lnTo>
                  <a:cubicBezTo>
                    <a:pt x="148126" y="124948"/>
                    <a:pt x="215084" y="286550"/>
                    <a:pt x="215084" y="458453"/>
                  </a:cubicBezTo>
                  <a:lnTo>
                    <a:pt x="21508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5" name="Freeform: Shape 34" title="Timeline Middle Line Items">
              <a:extLst>
                <a:ext uri="{FF2B5EF4-FFF2-40B4-BE49-F238E27FC236}">
                  <a16:creationId xmlns:a16="http://schemas.microsoft.com/office/drawing/2014/main" id="{60182AF9-56F7-4EB8-85F2-1BA8541F463C}"/>
                </a:ext>
              </a:extLst>
            </p:cNvPr>
            <p:cNvSpPr/>
            <p:nvPr/>
          </p:nvSpPr>
          <p:spPr>
            <a:xfrm>
              <a:off x="4333144" y="1237996"/>
              <a:ext cx="914241" cy="212464"/>
            </a:xfrm>
            <a:custGeom>
              <a:avLst/>
              <a:gdLst>
                <a:gd name="connsiteX0" fmla="*/ 25798 w 914241"/>
                <a:gd name="connsiteY0" fmla="*/ 214441 h 212464"/>
                <a:gd name="connsiteX1" fmla="*/ 3264 w 914241"/>
                <a:gd name="connsiteY1" fmla="*/ 191907 h 212464"/>
                <a:gd name="connsiteX2" fmla="*/ 457809 w 914241"/>
                <a:gd name="connsiteY2" fmla="*/ 3264 h 212464"/>
                <a:gd name="connsiteX3" fmla="*/ 911067 w 914241"/>
                <a:gd name="connsiteY3" fmla="*/ 190619 h 212464"/>
                <a:gd name="connsiteX4" fmla="*/ 888533 w 914241"/>
                <a:gd name="connsiteY4" fmla="*/ 213153 h 212464"/>
                <a:gd name="connsiteX5" fmla="*/ 457809 w 914241"/>
                <a:gd name="connsiteY5" fmla="*/ 35456 h 212464"/>
                <a:gd name="connsiteX6" fmla="*/ 25798 w 914241"/>
                <a:gd name="connsiteY6" fmla="*/ 214441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241" h="212464">
                  <a:moveTo>
                    <a:pt x="25798" y="214441"/>
                  </a:moveTo>
                  <a:lnTo>
                    <a:pt x="3264" y="191907"/>
                  </a:lnTo>
                  <a:cubicBezTo>
                    <a:pt x="124948" y="70222"/>
                    <a:pt x="285906" y="3264"/>
                    <a:pt x="457809" y="3264"/>
                  </a:cubicBezTo>
                  <a:cubicBezTo>
                    <a:pt x="629068" y="3264"/>
                    <a:pt x="790026" y="69579"/>
                    <a:pt x="911067" y="190619"/>
                  </a:cubicBezTo>
                  <a:lnTo>
                    <a:pt x="888533" y="213153"/>
                  </a:lnTo>
                  <a:cubicBezTo>
                    <a:pt x="773287" y="98551"/>
                    <a:pt x="620055" y="35456"/>
                    <a:pt x="457809" y="35456"/>
                  </a:cubicBezTo>
                  <a:cubicBezTo>
                    <a:pt x="294276" y="34812"/>
                    <a:pt x="141044" y="98551"/>
                    <a:pt x="25798" y="214441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6" name="Freeform: Shape 35" title="Timeline Middle Line Items">
              <a:extLst>
                <a:ext uri="{FF2B5EF4-FFF2-40B4-BE49-F238E27FC236}">
                  <a16:creationId xmlns:a16="http://schemas.microsoft.com/office/drawing/2014/main" id="{492687F0-26DD-4ECA-B9FB-304567A2A51A}"/>
                </a:ext>
              </a:extLst>
            </p:cNvPr>
            <p:cNvSpPr/>
            <p:nvPr/>
          </p:nvSpPr>
          <p:spPr>
            <a:xfrm>
              <a:off x="4145145" y="1426639"/>
              <a:ext cx="212464" cy="656708"/>
            </a:xfrm>
            <a:custGeom>
              <a:avLst/>
              <a:gdLst>
                <a:gd name="connsiteX0" fmla="*/ 35456 w 212464"/>
                <a:gd name="connsiteY0" fmla="*/ 656109 h 656708"/>
                <a:gd name="connsiteX1" fmla="*/ 3264 w 212464"/>
                <a:gd name="connsiteY1" fmla="*/ 656109 h 656708"/>
                <a:gd name="connsiteX2" fmla="*/ 3264 w 212464"/>
                <a:gd name="connsiteY2" fmla="*/ 457165 h 656708"/>
                <a:gd name="connsiteX3" fmla="*/ 191263 w 212464"/>
                <a:gd name="connsiteY3" fmla="*/ 3264 h 656708"/>
                <a:gd name="connsiteX4" fmla="*/ 213797 w 212464"/>
                <a:gd name="connsiteY4" fmla="*/ 25798 h 656708"/>
                <a:gd name="connsiteX5" fmla="*/ 35456 w 212464"/>
                <a:gd name="connsiteY5" fmla="*/ 457165 h 656708"/>
                <a:gd name="connsiteX6" fmla="*/ 35456 w 212464"/>
                <a:gd name="connsiteY6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5456" y="656109"/>
                  </a:moveTo>
                  <a:lnTo>
                    <a:pt x="3264" y="656109"/>
                  </a:lnTo>
                  <a:lnTo>
                    <a:pt x="3264" y="457165"/>
                  </a:lnTo>
                  <a:cubicBezTo>
                    <a:pt x="3264" y="285906"/>
                    <a:pt x="70222" y="124304"/>
                    <a:pt x="191263" y="3264"/>
                  </a:cubicBezTo>
                  <a:lnTo>
                    <a:pt x="213797" y="25798"/>
                  </a:lnTo>
                  <a:cubicBezTo>
                    <a:pt x="98551" y="141044"/>
                    <a:pt x="35456" y="294276"/>
                    <a:pt x="35456" y="457165"/>
                  </a:cubicBezTo>
                  <a:lnTo>
                    <a:pt x="35456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7" name="Freeform: Shape 36" title="Timeline Middle Line Items">
              <a:extLst>
                <a:ext uri="{FF2B5EF4-FFF2-40B4-BE49-F238E27FC236}">
                  <a16:creationId xmlns:a16="http://schemas.microsoft.com/office/drawing/2014/main" id="{1C77ECEE-951D-4101-90A5-AD8D484BEFCB}"/>
                </a:ext>
              </a:extLst>
            </p:cNvPr>
            <p:cNvSpPr/>
            <p:nvPr/>
          </p:nvSpPr>
          <p:spPr>
            <a:xfrm>
              <a:off x="414514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8" name="Freeform: Shape 37" title="Timeline Middle Line Items">
              <a:extLst>
                <a:ext uri="{FF2B5EF4-FFF2-40B4-BE49-F238E27FC236}">
                  <a16:creationId xmlns:a16="http://schemas.microsoft.com/office/drawing/2014/main" id="{C3408454-5910-4E1A-9702-D42583B839DE}"/>
                </a:ext>
              </a:extLst>
            </p:cNvPr>
            <p:cNvSpPr/>
            <p:nvPr/>
          </p:nvSpPr>
          <p:spPr>
            <a:xfrm>
              <a:off x="414514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9" name="Freeform: Shape 38" title="Timeline Middle Line Items">
              <a:extLst>
                <a:ext uri="{FF2B5EF4-FFF2-40B4-BE49-F238E27FC236}">
                  <a16:creationId xmlns:a16="http://schemas.microsoft.com/office/drawing/2014/main" id="{B9DDC2B0-1D96-4CA0-A93B-0CEF0A9C1A0E}"/>
                </a:ext>
              </a:extLst>
            </p:cNvPr>
            <p:cNvSpPr/>
            <p:nvPr/>
          </p:nvSpPr>
          <p:spPr>
            <a:xfrm>
              <a:off x="414514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" name="Freeform: Shape 39" title="Timeline Middle Line Items">
              <a:extLst>
                <a:ext uri="{FF2B5EF4-FFF2-40B4-BE49-F238E27FC236}">
                  <a16:creationId xmlns:a16="http://schemas.microsoft.com/office/drawing/2014/main" id="{1EDEAC20-2349-450B-B8E8-776D8661A3CB}"/>
                </a:ext>
              </a:extLst>
            </p:cNvPr>
            <p:cNvSpPr/>
            <p:nvPr/>
          </p:nvSpPr>
          <p:spPr>
            <a:xfrm>
              <a:off x="414514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1" name="Freeform: Shape 40" title="Timeline Middle Line Items">
              <a:extLst>
                <a:ext uri="{FF2B5EF4-FFF2-40B4-BE49-F238E27FC236}">
                  <a16:creationId xmlns:a16="http://schemas.microsoft.com/office/drawing/2014/main" id="{8ED17203-8757-4285-869A-61B0B97137F7}"/>
                </a:ext>
              </a:extLst>
            </p:cNvPr>
            <p:cNvSpPr/>
            <p:nvPr/>
          </p:nvSpPr>
          <p:spPr>
            <a:xfrm>
              <a:off x="3926886" y="4677989"/>
              <a:ext cx="251094" cy="759721"/>
            </a:xfrm>
            <a:custGeom>
              <a:avLst/>
              <a:gdLst>
                <a:gd name="connsiteX0" fmla="*/ 25154 w 251094"/>
                <a:gd name="connsiteY0" fmla="*/ 760410 h 759721"/>
                <a:gd name="connsiteX1" fmla="*/ 3264 w 251094"/>
                <a:gd name="connsiteY1" fmla="*/ 736588 h 759721"/>
                <a:gd name="connsiteX2" fmla="*/ 220879 w 251094"/>
                <a:gd name="connsiteY2" fmla="*/ 246632 h 759721"/>
                <a:gd name="connsiteX3" fmla="*/ 220879 w 251094"/>
                <a:gd name="connsiteY3" fmla="*/ 3264 h 759721"/>
                <a:gd name="connsiteX4" fmla="*/ 253071 w 251094"/>
                <a:gd name="connsiteY4" fmla="*/ 3264 h 759721"/>
                <a:gd name="connsiteX5" fmla="*/ 253071 w 251094"/>
                <a:gd name="connsiteY5" fmla="*/ 246632 h 759721"/>
                <a:gd name="connsiteX6" fmla="*/ 25154 w 251094"/>
                <a:gd name="connsiteY6" fmla="*/ 760410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5154" y="760410"/>
                  </a:moveTo>
                  <a:lnTo>
                    <a:pt x="3264" y="736588"/>
                  </a:lnTo>
                  <a:cubicBezTo>
                    <a:pt x="141688" y="611685"/>
                    <a:pt x="220879" y="432700"/>
                    <a:pt x="220879" y="246632"/>
                  </a:cubicBezTo>
                  <a:lnTo>
                    <a:pt x="220879" y="3264"/>
                  </a:lnTo>
                  <a:lnTo>
                    <a:pt x="253071" y="3264"/>
                  </a:lnTo>
                  <a:lnTo>
                    <a:pt x="253071" y="246632"/>
                  </a:lnTo>
                  <a:cubicBezTo>
                    <a:pt x="253714" y="441713"/>
                    <a:pt x="170016" y="629068"/>
                    <a:pt x="25154" y="760410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2" name="Freeform: Shape 41" title="Timeline Middle Line Items">
              <a:extLst>
                <a:ext uri="{FF2B5EF4-FFF2-40B4-BE49-F238E27FC236}">
                  <a16:creationId xmlns:a16="http://schemas.microsoft.com/office/drawing/2014/main" id="{86BA913D-2D5A-4089-BA34-2E94B2CE8994}"/>
                </a:ext>
              </a:extLst>
            </p:cNvPr>
            <p:cNvSpPr/>
            <p:nvPr/>
          </p:nvSpPr>
          <p:spPr>
            <a:xfrm>
              <a:off x="3019084" y="5410026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3" name="Freeform: Shape 42" title="Timeline Middle Line Items">
              <a:extLst>
                <a:ext uri="{FF2B5EF4-FFF2-40B4-BE49-F238E27FC236}">
                  <a16:creationId xmlns:a16="http://schemas.microsoft.com/office/drawing/2014/main" id="{54C326DD-3C87-45D7-B6D9-0761D6CD0F03}"/>
                </a:ext>
              </a:extLst>
            </p:cNvPr>
            <p:cNvSpPr/>
            <p:nvPr/>
          </p:nvSpPr>
          <p:spPr>
            <a:xfrm>
              <a:off x="2791811" y="4677989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4" name="Freeform: Shape 43" title="Timeline Middle Line Items">
              <a:extLst>
                <a:ext uri="{FF2B5EF4-FFF2-40B4-BE49-F238E27FC236}">
                  <a16:creationId xmlns:a16="http://schemas.microsoft.com/office/drawing/2014/main" id="{BE23E483-11DF-4F80-BB74-705150F0D5A8}"/>
                </a:ext>
              </a:extLst>
            </p:cNvPr>
            <p:cNvSpPr/>
            <p:nvPr/>
          </p:nvSpPr>
          <p:spPr>
            <a:xfrm>
              <a:off x="279181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5" name="Freeform: Shape 44" title="Timeline Middle Line Items">
              <a:extLst>
                <a:ext uri="{FF2B5EF4-FFF2-40B4-BE49-F238E27FC236}">
                  <a16:creationId xmlns:a16="http://schemas.microsoft.com/office/drawing/2014/main" id="{F8F69335-31C9-4D38-A2AC-5CB613D8D5D1}"/>
                </a:ext>
              </a:extLst>
            </p:cNvPr>
            <p:cNvSpPr/>
            <p:nvPr/>
          </p:nvSpPr>
          <p:spPr>
            <a:xfrm>
              <a:off x="279181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6" name="Freeform: Shape 45" title="Timeline Middle Line Items">
              <a:extLst>
                <a:ext uri="{FF2B5EF4-FFF2-40B4-BE49-F238E27FC236}">
                  <a16:creationId xmlns:a16="http://schemas.microsoft.com/office/drawing/2014/main" id="{95D1DD7B-7456-461B-B967-A97A0A76E504}"/>
                </a:ext>
              </a:extLst>
            </p:cNvPr>
            <p:cNvSpPr/>
            <p:nvPr/>
          </p:nvSpPr>
          <p:spPr>
            <a:xfrm>
              <a:off x="279181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7" name="Freeform: Shape 46" title="Timeline Middle Line Items">
              <a:extLst>
                <a:ext uri="{FF2B5EF4-FFF2-40B4-BE49-F238E27FC236}">
                  <a16:creationId xmlns:a16="http://schemas.microsoft.com/office/drawing/2014/main" id="{DCE88582-0F1E-4B47-9695-C5A935D04309}"/>
                </a:ext>
              </a:extLst>
            </p:cNvPr>
            <p:cNvSpPr/>
            <p:nvPr/>
          </p:nvSpPr>
          <p:spPr>
            <a:xfrm>
              <a:off x="279181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8" name="Freeform: Shape 47" title="Timeline Middle Line Items">
              <a:extLst>
                <a:ext uri="{FF2B5EF4-FFF2-40B4-BE49-F238E27FC236}">
                  <a16:creationId xmlns:a16="http://schemas.microsoft.com/office/drawing/2014/main" id="{5F078F64-759A-4ECA-82C3-211D71E2916F}"/>
                </a:ext>
              </a:extLst>
            </p:cNvPr>
            <p:cNvSpPr/>
            <p:nvPr/>
          </p:nvSpPr>
          <p:spPr>
            <a:xfrm>
              <a:off x="2610894" y="1424064"/>
              <a:ext cx="218903" cy="656708"/>
            </a:xfrm>
            <a:custGeom>
              <a:avLst/>
              <a:gdLst>
                <a:gd name="connsiteX0" fmla="*/ 216372 w 218902"/>
                <a:gd name="connsiteY0" fmla="*/ 658685 h 656708"/>
                <a:gd name="connsiteX1" fmla="*/ 184181 w 218902"/>
                <a:gd name="connsiteY1" fmla="*/ 658685 h 656708"/>
                <a:gd name="connsiteX2" fmla="*/ 184181 w 218902"/>
                <a:gd name="connsiteY2" fmla="*/ 459741 h 656708"/>
                <a:gd name="connsiteX3" fmla="*/ 3264 w 218902"/>
                <a:gd name="connsiteY3" fmla="*/ 26442 h 656708"/>
                <a:gd name="connsiteX4" fmla="*/ 25798 w 218902"/>
                <a:gd name="connsiteY4" fmla="*/ 3264 h 656708"/>
                <a:gd name="connsiteX5" fmla="*/ 215728 w 218902"/>
                <a:gd name="connsiteY5" fmla="*/ 459741 h 656708"/>
                <a:gd name="connsiteX6" fmla="*/ 215728 w 218902"/>
                <a:gd name="connsiteY6" fmla="*/ 658685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56708">
                  <a:moveTo>
                    <a:pt x="216372" y="658685"/>
                  </a:moveTo>
                  <a:lnTo>
                    <a:pt x="184181" y="658685"/>
                  </a:lnTo>
                  <a:lnTo>
                    <a:pt x="184181" y="459741"/>
                  </a:lnTo>
                  <a:cubicBezTo>
                    <a:pt x="184181" y="295564"/>
                    <a:pt x="119798" y="141688"/>
                    <a:pt x="3264" y="26442"/>
                  </a:cubicBezTo>
                  <a:lnTo>
                    <a:pt x="25798" y="3264"/>
                  </a:lnTo>
                  <a:cubicBezTo>
                    <a:pt x="148770" y="124948"/>
                    <a:pt x="215728" y="287194"/>
                    <a:pt x="215728" y="459741"/>
                  </a:cubicBezTo>
                  <a:lnTo>
                    <a:pt x="215728" y="658685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9" name="Freeform: Shape 48" title="Timeline Middle Line Items">
              <a:extLst>
                <a:ext uri="{FF2B5EF4-FFF2-40B4-BE49-F238E27FC236}">
                  <a16:creationId xmlns:a16="http://schemas.microsoft.com/office/drawing/2014/main" id="{50CBBE3E-3410-45C7-A333-A5011703D88B}"/>
                </a:ext>
              </a:extLst>
            </p:cNvPr>
            <p:cNvSpPr/>
            <p:nvPr/>
          </p:nvSpPr>
          <p:spPr>
            <a:xfrm>
              <a:off x="1727557" y="1237353"/>
              <a:ext cx="907803" cy="212464"/>
            </a:xfrm>
            <a:custGeom>
              <a:avLst/>
              <a:gdLst>
                <a:gd name="connsiteX0" fmla="*/ 25798 w 907802"/>
                <a:gd name="connsiteY0" fmla="*/ 213797 h 212464"/>
                <a:gd name="connsiteX1" fmla="*/ 3264 w 907802"/>
                <a:gd name="connsiteY1" fmla="*/ 191263 h 212464"/>
                <a:gd name="connsiteX2" fmla="*/ 457165 w 907802"/>
                <a:gd name="connsiteY2" fmla="*/ 3264 h 212464"/>
                <a:gd name="connsiteX3" fmla="*/ 909779 w 907802"/>
                <a:gd name="connsiteY3" fmla="*/ 189331 h 212464"/>
                <a:gd name="connsiteX4" fmla="*/ 887245 w 907802"/>
                <a:gd name="connsiteY4" fmla="*/ 212509 h 212464"/>
                <a:gd name="connsiteX5" fmla="*/ 457165 w 907802"/>
                <a:gd name="connsiteY5" fmla="*/ 35456 h 212464"/>
                <a:gd name="connsiteX6" fmla="*/ 25798 w 907802"/>
                <a:gd name="connsiteY6" fmla="*/ 213797 h 2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7802" h="212464">
                  <a:moveTo>
                    <a:pt x="25798" y="213797"/>
                  </a:moveTo>
                  <a:lnTo>
                    <a:pt x="3264" y="191263"/>
                  </a:lnTo>
                  <a:cubicBezTo>
                    <a:pt x="124304" y="70222"/>
                    <a:pt x="285262" y="3264"/>
                    <a:pt x="457165" y="3264"/>
                  </a:cubicBezTo>
                  <a:cubicBezTo>
                    <a:pt x="627781" y="3264"/>
                    <a:pt x="788739" y="69579"/>
                    <a:pt x="909779" y="189331"/>
                  </a:cubicBezTo>
                  <a:lnTo>
                    <a:pt x="887245" y="212509"/>
                  </a:lnTo>
                  <a:cubicBezTo>
                    <a:pt x="771999" y="98551"/>
                    <a:pt x="619411" y="35456"/>
                    <a:pt x="457165" y="35456"/>
                  </a:cubicBezTo>
                  <a:cubicBezTo>
                    <a:pt x="294276" y="35456"/>
                    <a:pt x="141044" y="99195"/>
                    <a:pt x="25798" y="213797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0" name="Freeform: Shape 49" title="Timeline Middle Line Items">
              <a:extLst>
                <a:ext uri="{FF2B5EF4-FFF2-40B4-BE49-F238E27FC236}">
                  <a16:creationId xmlns:a16="http://schemas.microsoft.com/office/drawing/2014/main" id="{422754E0-E479-4428-9DB4-C03C6AFFF5DF}"/>
                </a:ext>
              </a:extLst>
            </p:cNvPr>
            <p:cNvSpPr/>
            <p:nvPr/>
          </p:nvSpPr>
          <p:spPr>
            <a:xfrm>
              <a:off x="1538271" y="1425351"/>
              <a:ext cx="212464" cy="656708"/>
            </a:xfrm>
            <a:custGeom>
              <a:avLst/>
              <a:gdLst>
                <a:gd name="connsiteX0" fmla="*/ 3264 w 212464"/>
                <a:gd name="connsiteY0" fmla="*/ 657397 h 656708"/>
                <a:gd name="connsiteX1" fmla="*/ 3264 w 212464"/>
                <a:gd name="connsiteY1" fmla="*/ 458453 h 656708"/>
                <a:gd name="connsiteX2" fmla="*/ 191907 w 212464"/>
                <a:gd name="connsiteY2" fmla="*/ 3264 h 656708"/>
                <a:gd name="connsiteX3" fmla="*/ 214441 w 212464"/>
                <a:gd name="connsiteY3" fmla="*/ 25798 h 656708"/>
                <a:gd name="connsiteX4" fmla="*/ 34812 w 212464"/>
                <a:gd name="connsiteY4" fmla="*/ 457809 h 656708"/>
                <a:gd name="connsiteX5" fmla="*/ 34812 w 212464"/>
                <a:gd name="connsiteY5" fmla="*/ 656753 h 656708"/>
                <a:gd name="connsiteX6" fmla="*/ 3264 w 212464"/>
                <a:gd name="connsiteY6" fmla="*/ 657397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464" h="656708">
                  <a:moveTo>
                    <a:pt x="3264" y="657397"/>
                  </a:moveTo>
                  <a:lnTo>
                    <a:pt x="3264" y="458453"/>
                  </a:lnTo>
                  <a:cubicBezTo>
                    <a:pt x="3264" y="286550"/>
                    <a:pt x="70222" y="124948"/>
                    <a:pt x="191907" y="3264"/>
                  </a:cubicBezTo>
                  <a:lnTo>
                    <a:pt x="214441" y="25798"/>
                  </a:lnTo>
                  <a:cubicBezTo>
                    <a:pt x="98551" y="141044"/>
                    <a:pt x="34812" y="294920"/>
                    <a:pt x="34812" y="457809"/>
                  </a:cubicBezTo>
                  <a:lnTo>
                    <a:pt x="34812" y="656753"/>
                  </a:lnTo>
                  <a:lnTo>
                    <a:pt x="3264" y="657397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1" name="Freeform: Shape 50" title="Timeline Middle Line Items">
              <a:extLst>
                <a:ext uri="{FF2B5EF4-FFF2-40B4-BE49-F238E27FC236}">
                  <a16:creationId xmlns:a16="http://schemas.microsoft.com/office/drawing/2014/main" id="{5B16B4F8-482F-44C0-A0C5-E31CB02F9A5E}"/>
                </a:ext>
              </a:extLst>
            </p:cNvPr>
            <p:cNvSpPr/>
            <p:nvPr/>
          </p:nvSpPr>
          <p:spPr>
            <a:xfrm>
              <a:off x="1538914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2" name="Freeform: Shape 51" title="Timeline Middle Line Items">
              <a:extLst>
                <a:ext uri="{FF2B5EF4-FFF2-40B4-BE49-F238E27FC236}">
                  <a16:creationId xmlns:a16="http://schemas.microsoft.com/office/drawing/2014/main" id="{8028092C-6428-40FF-AF75-19C700B75B3C}"/>
                </a:ext>
              </a:extLst>
            </p:cNvPr>
            <p:cNvSpPr/>
            <p:nvPr/>
          </p:nvSpPr>
          <p:spPr>
            <a:xfrm>
              <a:off x="1538914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04" name="Group 103" title="Timeline Left Line">
            <a:extLst>
              <a:ext uri="{FF2B5EF4-FFF2-40B4-BE49-F238E27FC236}">
                <a16:creationId xmlns:a16="http://schemas.microsoft.com/office/drawing/2014/main" id="{DB8793EA-CD18-4D71-9BB8-C1A1AC20A485}"/>
              </a:ext>
            </a:extLst>
          </p:cNvPr>
          <p:cNvGrpSpPr/>
          <p:nvPr/>
        </p:nvGrpSpPr>
        <p:grpSpPr>
          <a:xfrm>
            <a:off x="1268487" y="1309310"/>
            <a:ext cx="9261519" cy="4381275"/>
            <a:chOff x="1463586" y="1162668"/>
            <a:chExt cx="9261519" cy="4381275"/>
          </a:xfrm>
        </p:grpSpPr>
        <p:sp>
          <p:nvSpPr>
            <p:cNvPr id="54" name="Freeform: Shape 53" title="Timeline Left Line Items">
              <a:extLst>
                <a:ext uri="{FF2B5EF4-FFF2-40B4-BE49-F238E27FC236}">
                  <a16:creationId xmlns:a16="http://schemas.microsoft.com/office/drawing/2014/main" id="{B347B140-B780-4568-8EC1-D29A46F97C56}"/>
                </a:ext>
              </a:extLst>
            </p:cNvPr>
            <p:cNvSpPr/>
            <p:nvPr/>
          </p:nvSpPr>
          <p:spPr>
            <a:xfrm>
              <a:off x="146358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5" name="Freeform: Shape 54" title="Timeline Left Line Items">
              <a:extLst>
                <a:ext uri="{FF2B5EF4-FFF2-40B4-BE49-F238E27FC236}">
                  <a16:creationId xmlns:a16="http://schemas.microsoft.com/office/drawing/2014/main" id="{77FCEB39-02A4-466B-A1C3-C9DE27AB354A}"/>
                </a:ext>
              </a:extLst>
            </p:cNvPr>
            <p:cNvSpPr/>
            <p:nvPr/>
          </p:nvSpPr>
          <p:spPr>
            <a:xfrm>
              <a:off x="146358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6" name="Freeform: Shape 55" title="Timeline Left Line Items">
              <a:extLst>
                <a:ext uri="{FF2B5EF4-FFF2-40B4-BE49-F238E27FC236}">
                  <a16:creationId xmlns:a16="http://schemas.microsoft.com/office/drawing/2014/main" id="{AFC243AE-90D6-4A58-84B1-5933633D2125}"/>
                </a:ext>
              </a:extLst>
            </p:cNvPr>
            <p:cNvSpPr/>
            <p:nvPr/>
          </p:nvSpPr>
          <p:spPr>
            <a:xfrm>
              <a:off x="1463586" y="1372557"/>
              <a:ext cx="238218" cy="708215"/>
            </a:xfrm>
            <a:custGeom>
              <a:avLst/>
              <a:gdLst>
                <a:gd name="connsiteX0" fmla="*/ 35456 w 238217"/>
                <a:gd name="connsiteY0" fmla="*/ 710191 h 708214"/>
                <a:gd name="connsiteX1" fmla="*/ 3264 w 238217"/>
                <a:gd name="connsiteY1" fmla="*/ 710191 h 708214"/>
                <a:gd name="connsiteX2" fmla="*/ 3264 w 238217"/>
                <a:gd name="connsiteY2" fmla="*/ 511247 h 708214"/>
                <a:gd name="connsiteX3" fmla="*/ 213797 w 238217"/>
                <a:gd name="connsiteY3" fmla="*/ 3264 h 708214"/>
                <a:gd name="connsiteX4" fmla="*/ 236331 w 238217"/>
                <a:gd name="connsiteY4" fmla="*/ 25798 h 708214"/>
                <a:gd name="connsiteX5" fmla="*/ 35456 w 238217"/>
                <a:gd name="connsiteY5" fmla="*/ 511247 h 708214"/>
                <a:gd name="connsiteX6" fmla="*/ 35456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10191"/>
                  </a:moveTo>
                  <a:lnTo>
                    <a:pt x="3264" y="710191"/>
                  </a:lnTo>
                  <a:lnTo>
                    <a:pt x="3264" y="511247"/>
                  </a:lnTo>
                  <a:cubicBezTo>
                    <a:pt x="3264" y="319385"/>
                    <a:pt x="77948" y="139112"/>
                    <a:pt x="213797" y="3264"/>
                  </a:cubicBezTo>
                  <a:lnTo>
                    <a:pt x="236331" y="25798"/>
                  </a:lnTo>
                  <a:cubicBezTo>
                    <a:pt x="106921" y="155208"/>
                    <a:pt x="35456" y="327755"/>
                    <a:pt x="35456" y="511247"/>
                  </a:cubicBezTo>
                  <a:lnTo>
                    <a:pt x="35456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7" name="Freeform: Shape 56" title="Timeline Left Line Items">
              <a:extLst>
                <a:ext uri="{FF2B5EF4-FFF2-40B4-BE49-F238E27FC236}">
                  <a16:creationId xmlns:a16="http://schemas.microsoft.com/office/drawing/2014/main" id="{AB9F8340-FA50-4A41-A725-0D226512B1C2}"/>
                </a:ext>
              </a:extLst>
            </p:cNvPr>
            <p:cNvSpPr/>
            <p:nvPr/>
          </p:nvSpPr>
          <p:spPr>
            <a:xfrm>
              <a:off x="1674763" y="1163308"/>
              <a:ext cx="1017254" cy="238218"/>
            </a:xfrm>
            <a:custGeom>
              <a:avLst/>
              <a:gdLst>
                <a:gd name="connsiteX0" fmla="*/ 25798 w 1017254"/>
                <a:gd name="connsiteY0" fmla="*/ 235048 h 238217"/>
                <a:gd name="connsiteX1" fmla="*/ 3264 w 1017254"/>
                <a:gd name="connsiteY1" fmla="*/ 212513 h 238217"/>
                <a:gd name="connsiteX2" fmla="*/ 509960 w 1017254"/>
                <a:gd name="connsiteY2" fmla="*/ 3268 h 238217"/>
                <a:gd name="connsiteX3" fmla="*/ 1015367 w 1017254"/>
                <a:gd name="connsiteY3" fmla="*/ 210582 h 238217"/>
                <a:gd name="connsiteX4" fmla="*/ 992833 w 1017254"/>
                <a:gd name="connsiteY4" fmla="*/ 233116 h 238217"/>
                <a:gd name="connsiteX5" fmla="*/ 509960 w 1017254"/>
                <a:gd name="connsiteY5" fmla="*/ 34816 h 238217"/>
                <a:gd name="connsiteX6" fmla="*/ 25798 w 1017254"/>
                <a:gd name="connsiteY6" fmla="*/ 235048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5048"/>
                  </a:moveTo>
                  <a:lnTo>
                    <a:pt x="3264" y="212513"/>
                  </a:lnTo>
                  <a:cubicBezTo>
                    <a:pt x="138469" y="77309"/>
                    <a:pt x="318742" y="3268"/>
                    <a:pt x="509960" y="3268"/>
                  </a:cubicBezTo>
                  <a:cubicBezTo>
                    <a:pt x="700534" y="2624"/>
                    <a:pt x="880163" y="76665"/>
                    <a:pt x="1015367" y="210582"/>
                  </a:cubicBezTo>
                  <a:lnTo>
                    <a:pt x="992833" y="233116"/>
                  </a:lnTo>
                  <a:cubicBezTo>
                    <a:pt x="863423" y="105637"/>
                    <a:pt x="691520" y="34816"/>
                    <a:pt x="509960" y="34816"/>
                  </a:cubicBezTo>
                  <a:cubicBezTo>
                    <a:pt x="327111" y="34816"/>
                    <a:pt x="155208" y="105637"/>
                    <a:pt x="25798" y="235048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8" name="Freeform: Shape 57" title="Timeline Left Line Items">
              <a:extLst>
                <a:ext uri="{FF2B5EF4-FFF2-40B4-BE49-F238E27FC236}">
                  <a16:creationId xmlns:a16="http://schemas.microsoft.com/office/drawing/2014/main" id="{50A87694-43D2-4821-9E1A-3F22BEE77F9D}"/>
                </a:ext>
              </a:extLst>
            </p:cNvPr>
            <p:cNvSpPr/>
            <p:nvPr/>
          </p:nvSpPr>
          <p:spPr>
            <a:xfrm>
              <a:off x="2663688" y="1371270"/>
              <a:ext cx="238218" cy="714653"/>
            </a:xfrm>
            <a:custGeom>
              <a:avLst/>
              <a:gdLst>
                <a:gd name="connsiteX0" fmla="*/ 238263 w 238217"/>
                <a:gd name="connsiteY0" fmla="*/ 711479 h 714653"/>
                <a:gd name="connsiteX1" fmla="*/ 206071 w 238217"/>
                <a:gd name="connsiteY1" fmla="*/ 711479 h 714653"/>
                <a:gd name="connsiteX2" fmla="*/ 206071 w 238217"/>
                <a:gd name="connsiteY2" fmla="*/ 512535 h 714653"/>
                <a:gd name="connsiteX3" fmla="*/ 3264 w 238217"/>
                <a:gd name="connsiteY3" fmla="*/ 25798 h 714653"/>
                <a:gd name="connsiteX4" fmla="*/ 25798 w 238217"/>
                <a:gd name="connsiteY4" fmla="*/ 3264 h 714653"/>
                <a:gd name="connsiteX5" fmla="*/ 237619 w 238217"/>
                <a:gd name="connsiteY5" fmla="*/ 512535 h 714653"/>
                <a:gd name="connsiteX6" fmla="*/ 237619 w 238217"/>
                <a:gd name="connsiteY6" fmla="*/ 711479 h 714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14653">
                  <a:moveTo>
                    <a:pt x="238263" y="711479"/>
                  </a:moveTo>
                  <a:lnTo>
                    <a:pt x="206071" y="711479"/>
                  </a:lnTo>
                  <a:lnTo>
                    <a:pt x="206071" y="512535"/>
                  </a:lnTo>
                  <a:cubicBezTo>
                    <a:pt x="206071" y="328399"/>
                    <a:pt x="133962" y="155852"/>
                    <a:pt x="3264" y="25798"/>
                  </a:cubicBezTo>
                  <a:lnTo>
                    <a:pt x="25798" y="3264"/>
                  </a:lnTo>
                  <a:cubicBezTo>
                    <a:pt x="162290" y="139112"/>
                    <a:pt x="237619" y="320029"/>
                    <a:pt x="237619" y="512535"/>
                  </a:cubicBezTo>
                  <a:lnTo>
                    <a:pt x="237619" y="71147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59" name="Freeform: Shape 58" title="Timeline Left Line Items">
              <a:extLst>
                <a:ext uri="{FF2B5EF4-FFF2-40B4-BE49-F238E27FC236}">
                  <a16:creationId xmlns:a16="http://schemas.microsoft.com/office/drawing/2014/main" id="{6B459978-4C69-44D6-B56D-63EB19B70EE1}"/>
                </a:ext>
              </a:extLst>
            </p:cNvPr>
            <p:cNvSpPr/>
            <p:nvPr/>
          </p:nvSpPr>
          <p:spPr>
            <a:xfrm>
              <a:off x="286649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0" name="Freeform: Shape 59" title="Timeline Left Line Items">
              <a:extLst>
                <a:ext uri="{FF2B5EF4-FFF2-40B4-BE49-F238E27FC236}">
                  <a16:creationId xmlns:a16="http://schemas.microsoft.com/office/drawing/2014/main" id="{8F8AEB8C-397F-42EF-A307-983C92DF614E}"/>
                </a:ext>
              </a:extLst>
            </p:cNvPr>
            <p:cNvSpPr/>
            <p:nvPr/>
          </p:nvSpPr>
          <p:spPr>
            <a:xfrm>
              <a:off x="286649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1" name="Freeform: Shape 60" title="Timeline Left Line Items">
              <a:extLst>
                <a:ext uri="{FF2B5EF4-FFF2-40B4-BE49-F238E27FC236}">
                  <a16:creationId xmlns:a16="http://schemas.microsoft.com/office/drawing/2014/main" id="{B9560394-ACA9-476A-AA1C-98FA4D7EBC4F}"/>
                </a:ext>
              </a:extLst>
            </p:cNvPr>
            <p:cNvSpPr/>
            <p:nvPr/>
          </p:nvSpPr>
          <p:spPr>
            <a:xfrm>
              <a:off x="286649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2" name="Freeform: Shape 61" title="Timeline Left Line Items">
              <a:extLst>
                <a:ext uri="{FF2B5EF4-FFF2-40B4-BE49-F238E27FC236}">
                  <a16:creationId xmlns:a16="http://schemas.microsoft.com/office/drawing/2014/main" id="{3C1D1D21-CC1F-466A-8A30-D836796FFD2C}"/>
                </a:ext>
              </a:extLst>
            </p:cNvPr>
            <p:cNvSpPr/>
            <p:nvPr/>
          </p:nvSpPr>
          <p:spPr>
            <a:xfrm>
              <a:off x="286649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3" name="Freeform: Shape 62" title="Timeline Left Line Items">
              <a:extLst>
                <a:ext uri="{FF2B5EF4-FFF2-40B4-BE49-F238E27FC236}">
                  <a16:creationId xmlns:a16="http://schemas.microsoft.com/office/drawing/2014/main" id="{AFB7CAE6-295C-4229-9042-7A34235D2D84}"/>
                </a:ext>
              </a:extLst>
            </p:cNvPr>
            <p:cNvSpPr/>
            <p:nvPr/>
          </p:nvSpPr>
          <p:spPr>
            <a:xfrm>
              <a:off x="2867139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4" name="Freeform: Shape 63" title="Timeline Left Line Items">
              <a:extLst>
                <a:ext uri="{FF2B5EF4-FFF2-40B4-BE49-F238E27FC236}">
                  <a16:creationId xmlns:a16="http://schemas.microsoft.com/office/drawing/2014/main" id="{61B15418-BA1F-41EC-910B-C200570B42F0}"/>
                </a:ext>
              </a:extLst>
            </p:cNvPr>
            <p:cNvSpPr/>
            <p:nvPr/>
          </p:nvSpPr>
          <p:spPr>
            <a:xfrm>
              <a:off x="3072521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5" name="Freeform: Shape 64" title="Timeline Left Line Items">
              <a:extLst>
                <a:ext uri="{FF2B5EF4-FFF2-40B4-BE49-F238E27FC236}">
                  <a16:creationId xmlns:a16="http://schemas.microsoft.com/office/drawing/2014/main" id="{C5C5E154-57DA-44FF-A651-6A0986048138}"/>
                </a:ext>
              </a:extLst>
            </p:cNvPr>
            <p:cNvSpPr/>
            <p:nvPr/>
          </p:nvSpPr>
          <p:spPr>
            <a:xfrm>
              <a:off x="3874092" y="4677989"/>
              <a:ext cx="231779" cy="708215"/>
            </a:xfrm>
            <a:custGeom>
              <a:avLst/>
              <a:gdLst>
                <a:gd name="connsiteX0" fmla="*/ 24510 w 231779"/>
                <a:gd name="connsiteY0" fmla="*/ 707616 h 708214"/>
                <a:gd name="connsiteX1" fmla="*/ 3264 w 231779"/>
                <a:gd name="connsiteY1" fmla="*/ 683794 h 708214"/>
                <a:gd name="connsiteX2" fmla="*/ 198989 w 231779"/>
                <a:gd name="connsiteY2" fmla="*/ 246632 h 708214"/>
                <a:gd name="connsiteX3" fmla="*/ 198989 w 231779"/>
                <a:gd name="connsiteY3" fmla="*/ 3264 h 708214"/>
                <a:gd name="connsiteX4" fmla="*/ 231180 w 231779"/>
                <a:gd name="connsiteY4" fmla="*/ 3264 h 708214"/>
                <a:gd name="connsiteX5" fmla="*/ 231180 w 231779"/>
                <a:gd name="connsiteY5" fmla="*/ 246632 h 708214"/>
                <a:gd name="connsiteX6" fmla="*/ 24510 w 231779"/>
                <a:gd name="connsiteY6" fmla="*/ 707616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0" y="707616"/>
                  </a:moveTo>
                  <a:lnTo>
                    <a:pt x="3264" y="683794"/>
                  </a:lnTo>
                  <a:cubicBezTo>
                    <a:pt x="127524" y="572411"/>
                    <a:pt x="198989" y="413385"/>
                    <a:pt x="198989" y="246632"/>
                  </a:cubicBezTo>
                  <a:lnTo>
                    <a:pt x="198989" y="3264"/>
                  </a:lnTo>
                  <a:lnTo>
                    <a:pt x="231180" y="3264"/>
                  </a:lnTo>
                  <a:lnTo>
                    <a:pt x="231180" y="246632"/>
                  </a:lnTo>
                  <a:cubicBezTo>
                    <a:pt x="231180" y="422398"/>
                    <a:pt x="155852" y="590439"/>
                    <a:pt x="24510" y="707616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6" name="Freeform: Shape 65" title="Timeline Left Line Items">
              <a:extLst>
                <a:ext uri="{FF2B5EF4-FFF2-40B4-BE49-F238E27FC236}">
                  <a16:creationId xmlns:a16="http://schemas.microsoft.com/office/drawing/2014/main" id="{33D16DF1-EAB0-46F7-98FD-5602A0B43683}"/>
                </a:ext>
              </a:extLst>
            </p:cNvPr>
            <p:cNvSpPr/>
            <p:nvPr/>
          </p:nvSpPr>
          <p:spPr>
            <a:xfrm>
              <a:off x="406981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7" name="Freeform: Shape 66" title="Timeline Left Line Items">
              <a:extLst>
                <a:ext uri="{FF2B5EF4-FFF2-40B4-BE49-F238E27FC236}">
                  <a16:creationId xmlns:a16="http://schemas.microsoft.com/office/drawing/2014/main" id="{B2006248-6141-48F1-9749-702129FDEC87}"/>
                </a:ext>
              </a:extLst>
            </p:cNvPr>
            <p:cNvSpPr/>
            <p:nvPr/>
          </p:nvSpPr>
          <p:spPr>
            <a:xfrm>
              <a:off x="406981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8" name="Freeform: Shape 67" title="Timeline Left Line Items">
              <a:extLst>
                <a:ext uri="{FF2B5EF4-FFF2-40B4-BE49-F238E27FC236}">
                  <a16:creationId xmlns:a16="http://schemas.microsoft.com/office/drawing/2014/main" id="{6ACCF25C-D7F4-4CCE-B1DE-E7632C5B6564}"/>
                </a:ext>
              </a:extLst>
            </p:cNvPr>
            <p:cNvSpPr/>
            <p:nvPr/>
          </p:nvSpPr>
          <p:spPr>
            <a:xfrm>
              <a:off x="406981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69" name="Freeform: Shape 68" title="Timeline Left Line Items">
              <a:extLst>
                <a:ext uri="{FF2B5EF4-FFF2-40B4-BE49-F238E27FC236}">
                  <a16:creationId xmlns:a16="http://schemas.microsoft.com/office/drawing/2014/main" id="{55225299-87E4-4E5A-A59E-DBE166AD9F00}"/>
                </a:ext>
              </a:extLst>
            </p:cNvPr>
            <p:cNvSpPr/>
            <p:nvPr/>
          </p:nvSpPr>
          <p:spPr>
            <a:xfrm>
              <a:off x="406981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0" name="Freeform: Shape 69" title="Timeline Left Line Items">
              <a:extLst>
                <a:ext uri="{FF2B5EF4-FFF2-40B4-BE49-F238E27FC236}">
                  <a16:creationId xmlns:a16="http://schemas.microsoft.com/office/drawing/2014/main" id="{58F6394F-9515-4A91-8EC9-0A1060081C85}"/>
                </a:ext>
              </a:extLst>
            </p:cNvPr>
            <p:cNvSpPr/>
            <p:nvPr/>
          </p:nvSpPr>
          <p:spPr>
            <a:xfrm>
              <a:off x="4069817" y="1373201"/>
              <a:ext cx="238218" cy="708215"/>
            </a:xfrm>
            <a:custGeom>
              <a:avLst/>
              <a:gdLst>
                <a:gd name="connsiteX0" fmla="*/ 35456 w 238217"/>
                <a:gd name="connsiteY0" fmla="*/ 709547 h 708214"/>
                <a:gd name="connsiteX1" fmla="*/ 3264 w 238217"/>
                <a:gd name="connsiteY1" fmla="*/ 709547 h 708214"/>
                <a:gd name="connsiteX2" fmla="*/ 3264 w 238217"/>
                <a:gd name="connsiteY2" fmla="*/ 510603 h 708214"/>
                <a:gd name="connsiteX3" fmla="*/ 213153 w 238217"/>
                <a:gd name="connsiteY3" fmla="*/ 3264 h 708214"/>
                <a:gd name="connsiteX4" fmla="*/ 235687 w 238217"/>
                <a:gd name="connsiteY4" fmla="*/ 25798 h 708214"/>
                <a:gd name="connsiteX5" fmla="*/ 35456 w 238217"/>
                <a:gd name="connsiteY5" fmla="*/ 509960 h 708214"/>
                <a:gd name="connsiteX6" fmla="*/ 35456 w 238217"/>
                <a:gd name="connsiteY6" fmla="*/ 709547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35456" y="709547"/>
                  </a:moveTo>
                  <a:lnTo>
                    <a:pt x="3264" y="709547"/>
                  </a:lnTo>
                  <a:lnTo>
                    <a:pt x="3264" y="510603"/>
                  </a:lnTo>
                  <a:cubicBezTo>
                    <a:pt x="3264" y="319385"/>
                    <a:pt x="77948" y="139112"/>
                    <a:pt x="213153" y="3264"/>
                  </a:cubicBezTo>
                  <a:lnTo>
                    <a:pt x="235687" y="25798"/>
                  </a:lnTo>
                  <a:cubicBezTo>
                    <a:pt x="106277" y="155208"/>
                    <a:pt x="35456" y="327111"/>
                    <a:pt x="35456" y="509960"/>
                  </a:cubicBezTo>
                  <a:lnTo>
                    <a:pt x="35456" y="709547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1" name="Freeform: Shape 70" title="Timeline Left Line Items">
              <a:extLst>
                <a:ext uri="{FF2B5EF4-FFF2-40B4-BE49-F238E27FC236}">
                  <a16:creationId xmlns:a16="http://schemas.microsoft.com/office/drawing/2014/main" id="{68EDF71E-35DA-4A5F-B6C1-29F2E6D453E6}"/>
                </a:ext>
              </a:extLst>
            </p:cNvPr>
            <p:cNvSpPr/>
            <p:nvPr/>
          </p:nvSpPr>
          <p:spPr>
            <a:xfrm>
              <a:off x="4280350" y="1162668"/>
              <a:ext cx="1017254" cy="238218"/>
            </a:xfrm>
            <a:custGeom>
              <a:avLst/>
              <a:gdLst>
                <a:gd name="connsiteX0" fmla="*/ 25798 w 1017254"/>
                <a:gd name="connsiteY0" fmla="*/ 236331 h 238217"/>
                <a:gd name="connsiteX1" fmla="*/ 3264 w 1017254"/>
                <a:gd name="connsiteY1" fmla="*/ 213797 h 238217"/>
                <a:gd name="connsiteX2" fmla="*/ 510603 w 1017254"/>
                <a:gd name="connsiteY2" fmla="*/ 3264 h 238217"/>
                <a:gd name="connsiteX3" fmla="*/ 1017299 w 1017254"/>
                <a:gd name="connsiteY3" fmla="*/ 212509 h 238217"/>
                <a:gd name="connsiteX4" fmla="*/ 994765 w 1017254"/>
                <a:gd name="connsiteY4" fmla="*/ 235043 h 238217"/>
                <a:gd name="connsiteX5" fmla="*/ 511247 w 1017254"/>
                <a:gd name="connsiteY5" fmla="*/ 35456 h 238217"/>
                <a:gd name="connsiteX6" fmla="*/ 25798 w 1017254"/>
                <a:gd name="connsiteY6" fmla="*/ 236331 h 23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7254" h="238217">
                  <a:moveTo>
                    <a:pt x="25798" y="236331"/>
                  </a:moveTo>
                  <a:lnTo>
                    <a:pt x="3264" y="213797"/>
                  </a:lnTo>
                  <a:cubicBezTo>
                    <a:pt x="138469" y="77948"/>
                    <a:pt x="318741" y="3264"/>
                    <a:pt x="510603" y="3264"/>
                  </a:cubicBezTo>
                  <a:cubicBezTo>
                    <a:pt x="701821" y="3264"/>
                    <a:pt x="881451" y="77305"/>
                    <a:pt x="1017299" y="212509"/>
                  </a:cubicBezTo>
                  <a:lnTo>
                    <a:pt x="994765" y="235043"/>
                  </a:lnTo>
                  <a:cubicBezTo>
                    <a:pt x="865355" y="106277"/>
                    <a:pt x="693452" y="35456"/>
                    <a:pt x="511247" y="35456"/>
                  </a:cubicBezTo>
                  <a:cubicBezTo>
                    <a:pt x="327111" y="35456"/>
                    <a:pt x="155208" y="106921"/>
                    <a:pt x="25798" y="236331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2" name="Freeform: Shape 71" title="Timeline Left Line Items">
              <a:extLst>
                <a:ext uri="{FF2B5EF4-FFF2-40B4-BE49-F238E27FC236}">
                  <a16:creationId xmlns:a16="http://schemas.microsoft.com/office/drawing/2014/main" id="{85AAF9E7-0BBF-4FE8-A07B-43ABB0AECAF6}"/>
                </a:ext>
              </a:extLst>
            </p:cNvPr>
            <p:cNvSpPr/>
            <p:nvPr/>
          </p:nvSpPr>
          <p:spPr>
            <a:xfrm>
              <a:off x="5271851" y="1372557"/>
              <a:ext cx="238218" cy="708215"/>
            </a:xfrm>
            <a:custGeom>
              <a:avLst/>
              <a:gdLst>
                <a:gd name="connsiteX0" fmla="*/ 236975 w 238217"/>
                <a:gd name="connsiteY0" fmla="*/ 710191 h 708214"/>
                <a:gd name="connsiteX1" fmla="*/ 204783 w 238217"/>
                <a:gd name="connsiteY1" fmla="*/ 710191 h 708214"/>
                <a:gd name="connsiteX2" fmla="*/ 204783 w 238217"/>
                <a:gd name="connsiteY2" fmla="*/ 511247 h 708214"/>
                <a:gd name="connsiteX3" fmla="*/ 3264 w 238217"/>
                <a:gd name="connsiteY3" fmla="*/ 25798 h 708214"/>
                <a:gd name="connsiteX4" fmla="*/ 25798 w 238217"/>
                <a:gd name="connsiteY4" fmla="*/ 3264 h 708214"/>
                <a:gd name="connsiteX5" fmla="*/ 236975 w 238217"/>
                <a:gd name="connsiteY5" fmla="*/ 511891 h 708214"/>
                <a:gd name="connsiteX6" fmla="*/ 236975 w 238217"/>
                <a:gd name="connsiteY6" fmla="*/ 710191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8217" h="708214">
                  <a:moveTo>
                    <a:pt x="236975" y="710191"/>
                  </a:moveTo>
                  <a:lnTo>
                    <a:pt x="204783" y="710191"/>
                  </a:lnTo>
                  <a:lnTo>
                    <a:pt x="204783" y="511247"/>
                  </a:lnTo>
                  <a:cubicBezTo>
                    <a:pt x="204783" y="327755"/>
                    <a:pt x="133318" y="155208"/>
                    <a:pt x="3264" y="25798"/>
                  </a:cubicBezTo>
                  <a:lnTo>
                    <a:pt x="25798" y="3264"/>
                  </a:lnTo>
                  <a:cubicBezTo>
                    <a:pt x="161646" y="139112"/>
                    <a:pt x="236975" y="319385"/>
                    <a:pt x="236975" y="511891"/>
                  </a:cubicBezTo>
                  <a:lnTo>
                    <a:pt x="236975" y="710191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3" name="Freeform: Shape 72" title="Timeline Left Line Items">
              <a:extLst>
                <a:ext uri="{FF2B5EF4-FFF2-40B4-BE49-F238E27FC236}">
                  <a16:creationId xmlns:a16="http://schemas.microsoft.com/office/drawing/2014/main" id="{820165A8-8F27-4FB2-A007-EE45AB67DAD4}"/>
                </a:ext>
              </a:extLst>
            </p:cNvPr>
            <p:cNvSpPr/>
            <p:nvPr/>
          </p:nvSpPr>
          <p:spPr>
            <a:xfrm>
              <a:off x="547337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4" name="Freeform: Shape 73" title="Timeline Left Line Items">
              <a:extLst>
                <a:ext uri="{FF2B5EF4-FFF2-40B4-BE49-F238E27FC236}">
                  <a16:creationId xmlns:a16="http://schemas.microsoft.com/office/drawing/2014/main" id="{BE934D53-FE84-41DB-8AB6-28DFCBB9076B}"/>
                </a:ext>
              </a:extLst>
            </p:cNvPr>
            <p:cNvSpPr/>
            <p:nvPr/>
          </p:nvSpPr>
          <p:spPr>
            <a:xfrm>
              <a:off x="547337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5" name="Freeform: Shape 74" title="Timeline Left Line Items">
              <a:extLst>
                <a:ext uri="{FF2B5EF4-FFF2-40B4-BE49-F238E27FC236}">
                  <a16:creationId xmlns:a16="http://schemas.microsoft.com/office/drawing/2014/main" id="{13FE953A-E778-4C70-81D6-119502163CC9}"/>
                </a:ext>
              </a:extLst>
            </p:cNvPr>
            <p:cNvSpPr/>
            <p:nvPr/>
          </p:nvSpPr>
          <p:spPr>
            <a:xfrm>
              <a:off x="547337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6" name="Freeform: Shape 75" title="Timeline Left Line Items">
              <a:extLst>
                <a:ext uri="{FF2B5EF4-FFF2-40B4-BE49-F238E27FC236}">
                  <a16:creationId xmlns:a16="http://schemas.microsoft.com/office/drawing/2014/main" id="{E6232C1F-F1B4-4564-8B83-15C748B85869}"/>
                </a:ext>
              </a:extLst>
            </p:cNvPr>
            <p:cNvSpPr/>
            <p:nvPr/>
          </p:nvSpPr>
          <p:spPr>
            <a:xfrm>
              <a:off x="547337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7" name="Freeform: Shape 76" title="Timeline Left Line Items">
              <a:extLst>
                <a:ext uri="{FF2B5EF4-FFF2-40B4-BE49-F238E27FC236}">
                  <a16:creationId xmlns:a16="http://schemas.microsoft.com/office/drawing/2014/main" id="{0A93FE8D-1FBD-4076-B548-4CAC7FEC5737}"/>
                </a:ext>
              </a:extLst>
            </p:cNvPr>
            <p:cNvSpPr/>
            <p:nvPr/>
          </p:nvSpPr>
          <p:spPr>
            <a:xfrm>
              <a:off x="5473370" y="4677989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6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9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6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8" name="Freeform: Shape 77" title="Timeline Left Line Items">
              <a:extLst>
                <a:ext uri="{FF2B5EF4-FFF2-40B4-BE49-F238E27FC236}">
                  <a16:creationId xmlns:a16="http://schemas.microsoft.com/office/drawing/2014/main" id="{C3977DBB-2635-4ECE-AD65-24F9FBBD288A}"/>
                </a:ext>
              </a:extLst>
            </p:cNvPr>
            <p:cNvSpPr/>
            <p:nvPr/>
          </p:nvSpPr>
          <p:spPr>
            <a:xfrm>
              <a:off x="5678752" y="5357232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190 w 824104"/>
                <a:gd name="connsiteY4" fmla="*/ 5195 h 186711"/>
                <a:gd name="connsiteX5" fmla="*/ 825437 w 824104"/>
                <a:gd name="connsiteY5" fmla="*/ 29017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8891" y="152633"/>
                    <a:pt x="696671" y="100482"/>
                    <a:pt x="804190" y="5195"/>
                  </a:cubicBezTo>
                  <a:lnTo>
                    <a:pt x="825437" y="29017"/>
                  </a:lnTo>
                  <a:cubicBezTo>
                    <a:pt x="712767" y="129455"/>
                    <a:pt x="566617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79" name="Freeform: Shape 78" title="Timeline Left Line Items">
              <a:extLst>
                <a:ext uri="{FF2B5EF4-FFF2-40B4-BE49-F238E27FC236}">
                  <a16:creationId xmlns:a16="http://schemas.microsoft.com/office/drawing/2014/main" id="{31E53DA8-5403-4DE6-B981-23BE3CED2426}"/>
                </a:ext>
              </a:extLst>
            </p:cNvPr>
            <p:cNvSpPr/>
            <p:nvPr/>
          </p:nvSpPr>
          <p:spPr>
            <a:xfrm>
              <a:off x="6479679" y="4677989"/>
              <a:ext cx="231779" cy="708215"/>
            </a:xfrm>
            <a:custGeom>
              <a:avLst/>
              <a:gdLst>
                <a:gd name="connsiteX0" fmla="*/ 24511 w 231779"/>
                <a:gd name="connsiteY0" fmla="*/ 708260 h 708214"/>
                <a:gd name="connsiteX1" fmla="*/ 3264 w 231779"/>
                <a:gd name="connsiteY1" fmla="*/ 684438 h 708214"/>
                <a:gd name="connsiteX2" fmla="*/ 200277 w 231779"/>
                <a:gd name="connsiteY2" fmla="*/ 246632 h 708214"/>
                <a:gd name="connsiteX3" fmla="*/ 200277 w 231779"/>
                <a:gd name="connsiteY3" fmla="*/ 3264 h 708214"/>
                <a:gd name="connsiteX4" fmla="*/ 232468 w 231779"/>
                <a:gd name="connsiteY4" fmla="*/ 3264 h 708214"/>
                <a:gd name="connsiteX5" fmla="*/ 232468 w 231779"/>
                <a:gd name="connsiteY5" fmla="*/ 246632 h 708214"/>
                <a:gd name="connsiteX6" fmla="*/ 24511 w 231779"/>
                <a:gd name="connsiteY6" fmla="*/ 708260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4511" y="708260"/>
                  </a:moveTo>
                  <a:lnTo>
                    <a:pt x="3264" y="684438"/>
                  </a:lnTo>
                  <a:cubicBezTo>
                    <a:pt x="128167" y="573055"/>
                    <a:pt x="200277" y="413385"/>
                    <a:pt x="200277" y="246632"/>
                  </a:cubicBezTo>
                  <a:lnTo>
                    <a:pt x="200277" y="3264"/>
                  </a:lnTo>
                  <a:lnTo>
                    <a:pt x="232468" y="3264"/>
                  </a:lnTo>
                  <a:lnTo>
                    <a:pt x="232468" y="246632"/>
                  </a:lnTo>
                  <a:cubicBezTo>
                    <a:pt x="232468" y="423042"/>
                    <a:pt x="156496" y="591082"/>
                    <a:pt x="24511" y="708260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0" name="Freeform: Shape 79" title="Timeline Left Line Items">
              <a:extLst>
                <a:ext uri="{FF2B5EF4-FFF2-40B4-BE49-F238E27FC236}">
                  <a16:creationId xmlns:a16="http://schemas.microsoft.com/office/drawing/2014/main" id="{C0AA8C58-C44D-4487-BA09-FE4F3DB030A1}"/>
                </a:ext>
              </a:extLst>
            </p:cNvPr>
            <p:cNvSpPr/>
            <p:nvPr/>
          </p:nvSpPr>
          <p:spPr>
            <a:xfrm>
              <a:off x="667669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1" name="Freeform: Shape 80" title="Timeline Left Line Items">
              <a:extLst>
                <a:ext uri="{FF2B5EF4-FFF2-40B4-BE49-F238E27FC236}">
                  <a16:creationId xmlns:a16="http://schemas.microsoft.com/office/drawing/2014/main" id="{80FF5084-4CD4-4675-9AB1-9B001E964BAF}"/>
                </a:ext>
              </a:extLst>
            </p:cNvPr>
            <p:cNvSpPr/>
            <p:nvPr/>
          </p:nvSpPr>
          <p:spPr>
            <a:xfrm>
              <a:off x="667669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2" name="Freeform: Shape 81" title="Timeline Left Line Items">
              <a:extLst>
                <a:ext uri="{FF2B5EF4-FFF2-40B4-BE49-F238E27FC236}">
                  <a16:creationId xmlns:a16="http://schemas.microsoft.com/office/drawing/2014/main" id="{BFA0696F-5ED6-4C32-8773-D92D8C33B751}"/>
                </a:ext>
              </a:extLst>
            </p:cNvPr>
            <p:cNvSpPr/>
            <p:nvPr/>
          </p:nvSpPr>
          <p:spPr>
            <a:xfrm>
              <a:off x="667669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3" name="Freeform: Shape 82" title="Timeline Left Line Items">
              <a:extLst>
                <a:ext uri="{FF2B5EF4-FFF2-40B4-BE49-F238E27FC236}">
                  <a16:creationId xmlns:a16="http://schemas.microsoft.com/office/drawing/2014/main" id="{B5DE0196-0B7C-432E-8353-57E239A281CC}"/>
                </a:ext>
              </a:extLst>
            </p:cNvPr>
            <p:cNvSpPr/>
            <p:nvPr/>
          </p:nvSpPr>
          <p:spPr>
            <a:xfrm>
              <a:off x="667669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4" name="Freeform: Shape 83" title="Timeline Left Line Items">
              <a:extLst>
                <a:ext uri="{FF2B5EF4-FFF2-40B4-BE49-F238E27FC236}">
                  <a16:creationId xmlns:a16="http://schemas.microsoft.com/office/drawing/2014/main" id="{C5F0E779-FE25-45AD-AFBA-FECC0ADA1A22}"/>
                </a:ext>
              </a:extLst>
            </p:cNvPr>
            <p:cNvSpPr/>
            <p:nvPr/>
          </p:nvSpPr>
          <p:spPr>
            <a:xfrm>
              <a:off x="6676692" y="1360324"/>
              <a:ext cx="251094" cy="721092"/>
            </a:xfrm>
            <a:custGeom>
              <a:avLst/>
              <a:gdLst>
                <a:gd name="connsiteX0" fmla="*/ 35456 w 251094"/>
                <a:gd name="connsiteY0" fmla="*/ 722424 h 721091"/>
                <a:gd name="connsiteX1" fmla="*/ 3264 w 251094"/>
                <a:gd name="connsiteY1" fmla="*/ 722424 h 721091"/>
                <a:gd name="connsiteX2" fmla="*/ 3264 w 251094"/>
                <a:gd name="connsiteY2" fmla="*/ 523480 h 721091"/>
                <a:gd name="connsiteX3" fmla="*/ 226674 w 251094"/>
                <a:gd name="connsiteY3" fmla="*/ 3264 h 721091"/>
                <a:gd name="connsiteX4" fmla="*/ 248564 w 251094"/>
                <a:gd name="connsiteY4" fmla="*/ 26442 h 721091"/>
                <a:gd name="connsiteX5" fmla="*/ 34811 w 251094"/>
                <a:gd name="connsiteY5" fmla="*/ 523480 h 721091"/>
                <a:gd name="connsiteX6" fmla="*/ 34811 w 251094"/>
                <a:gd name="connsiteY6" fmla="*/ 722424 h 72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1091">
                  <a:moveTo>
                    <a:pt x="35456" y="722424"/>
                  </a:moveTo>
                  <a:lnTo>
                    <a:pt x="3264" y="722424"/>
                  </a:lnTo>
                  <a:lnTo>
                    <a:pt x="3264" y="523480"/>
                  </a:lnTo>
                  <a:cubicBezTo>
                    <a:pt x="3264" y="324536"/>
                    <a:pt x="82455" y="139756"/>
                    <a:pt x="226674" y="3264"/>
                  </a:cubicBezTo>
                  <a:lnTo>
                    <a:pt x="248564" y="26442"/>
                  </a:lnTo>
                  <a:cubicBezTo>
                    <a:pt x="110784" y="157140"/>
                    <a:pt x="34811" y="333550"/>
                    <a:pt x="34811" y="523480"/>
                  </a:cubicBezTo>
                  <a:lnTo>
                    <a:pt x="34811" y="72242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5" name="Freeform: Shape 84" title="Timeline Left Line Items">
              <a:extLst>
                <a:ext uri="{FF2B5EF4-FFF2-40B4-BE49-F238E27FC236}">
                  <a16:creationId xmlns:a16="http://schemas.microsoft.com/office/drawing/2014/main" id="{A3342D6A-4A90-4B3B-B3A5-553D16F8BC0F}"/>
                </a:ext>
              </a:extLst>
            </p:cNvPr>
            <p:cNvSpPr/>
            <p:nvPr/>
          </p:nvSpPr>
          <p:spPr>
            <a:xfrm>
              <a:off x="6900101" y="1162668"/>
              <a:ext cx="991501" cy="225341"/>
            </a:xfrm>
            <a:custGeom>
              <a:avLst/>
              <a:gdLst>
                <a:gd name="connsiteX0" fmla="*/ 25154 w 991500"/>
                <a:gd name="connsiteY0" fmla="*/ 223454 h 225341"/>
                <a:gd name="connsiteX1" fmla="*/ 3264 w 991500"/>
                <a:gd name="connsiteY1" fmla="*/ 200276 h 225341"/>
                <a:gd name="connsiteX2" fmla="*/ 497083 w 991500"/>
                <a:gd name="connsiteY2" fmla="*/ 3264 h 225341"/>
                <a:gd name="connsiteX3" fmla="*/ 988970 w 991500"/>
                <a:gd name="connsiteY3" fmla="*/ 198345 h 225341"/>
                <a:gd name="connsiteX4" fmla="*/ 967080 w 991500"/>
                <a:gd name="connsiteY4" fmla="*/ 221523 h 225341"/>
                <a:gd name="connsiteX5" fmla="*/ 497083 w 991500"/>
                <a:gd name="connsiteY5" fmla="*/ 35456 h 225341"/>
                <a:gd name="connsiteX6" fmla="*/ 25154 w 991500"/>
                <a:gd name="connsiteY6" fmla="*/ 223454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1500" h="225341">
                  <a:moveTo>
                    <a:pt x="25154" y="223454"/>
                  </a:moveTo>
                  <a:lnTo>
                    <a:pt x="3264" y="200276"/>
                  </a:lnTo>
                  <a:cubicBezTo>
                    <a:pt x="137181" y="73442"/>
                    <a:pt x="312947" y="3264"/>
                    <a:pt x="497083" y="3264"/>
                  </a:cubicBezTo>
                  <a:cubicBezTo>
                    <a:pt x="680575" y="3264"/>
                    <a:pt x="855053" y="72798"/>
                    <a:pt x="988970" y="198345"/>
                  </a:cubicBezTo>
                  <a:lnTo>
                    <a:pt x="967080" y="221523"/>
                  </a:lnTo>
                  <a:cubicBezTo>
                    <a:pt x="839601" y="101770"/>
                    <a:pt x="672849" y="35456"/>
                    <a:pt x="497083" y="35456"/>
                  </a:cubicBezTo>
                  <a:cubicBezTo>
                    <a:pt x="320673" y="35456"/>
                    <a:pt x="153277" y="102414"/>
                    <a:pt x="25154" y="223454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6" name="Freeform: Shape 85" title="Timeline Left Line Items">
              <a:extLst>
                <a:ext uri="{FF2B5EF4-FFF2-40B4-BE49-F238E27FC236}">
                  <a16:creationId xmlns:a16="http://schemas.microsoft.com/office/drawing/2014/main" id="{E9E63F96-8C8A-4843-AFC7-C62ED5E22DA0}"/>
                </a:ext>
              </a:extLst>
            </p:cNvPr>
            <p:cNvSpPr/>
            <p:nvPr/>
          </p:nvSpPr>
          <p:spPr>
            <a:xfrm>
              <a:off x="7863917" y="1358393"/>
              <a:ext cx="251094" cy="727530"/>
            </a:xfrm>
            <a:custGeom>
              <a:avLst/>
              <a:gdLst>
                <a:gd name="connsiteX0" fmla="*/ 251139 w 251094"/>
                <a:gd name="connsiteY0" fmla="*/ 724355 h 727529"/>
                <a:gd name="connsiteX1" fmla="*/ 218948 w 251094"/>
                <a:gd name="connsiteY1" fmla="*/ 724355 h 727529"/>
                <a:gd name="connsiteX2" fmla="*/ 218948 w 251094"/>
                <a:gd name="connsiteY2" fmla="*/ 525411 h 727529"/>
                <a:gd name="connsiteX3" fmla="*/ 3264 w 251094"/>
                <a:gd name="connsiteY3" fmla="*/ 26442 h 727529"/>
                <a:gd name="connsiteX4" fmla="*/ 25154 w 251094"/>
                <a:gd name="connsiteY4" fmla="*/ 3264 h 727529"/>
                <a:gd name="connsiteX5" fmla="*/ 251139 w 251094"/>
                <a:gd name="connsiteY5" fmla="*/ 526055 h 727529"/>
                <a:gd name="connsiteX6" fmla="*/ 251139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51139" y="724355"/>
                  </a:moveTo>
                  <a:lnTo>
                    <a:pt x="218948" y="724355"/>
                  </a:lnTo>
                  <a:lnTo>
                    <a:pt x="218948" y="525411"/>
                  </a:lnTo>
                  <a:cubicBezTo>
                    <a:pt x="218948" y="334193"/>
                    <a:pt x="142332" y="157140"/>
                    <a:pt x="3264" y="26442"/>
                  </a:cubicBezTo>
                  <a:lnTo>
                    <a:pt x="25154" y="3264"/>
                  </a:lnTo>
                  <a:cubicBezTo>
                    <a:pt x="170660" y="140400"/>
                    <a:pt x="251139" y="325824"/>
                    <a:pt x="251139" y="526055"/>
                  </a:cubicBezTo>
                  <a:lnTo>
                    <a:pt x="251139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7" name="Freeform: Shape 86" title="Timeline Left Line Items">
              <a:extLst>
                <a:ext uri="{FF2B5EF4-FFF2-40B4-BE49-F238E27FC236}">
                  <a16:creationId xmlns:a16="http://schemas.microsoft.com/office/drawing/2014/main" id="{737DABA7-F960-43A0-BC5C-796AA693E70C}"/>
                </a:ext>
              </a:extLst>
            </p:cNvPr>
            <p:cNvSpPr/>
            <p:nvPr/>
          </p:nvSpPr>
          <p:spPr>
            <a:xfrm>
              <a:off x="8079601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8" name="Freeform: Shape 87" title="Timeline Left Line Items">
              <a:extLst>
                <a:ext uri="{FF2B5EF4-FFF2-40B4-BE49-F238E27FC236}">
                  <a16:creationId xmlns:a16="http://schemas.microsoft.com/office/drawing/2014/main" id="{55780613-65B7-4C07-9732-3771FA7200B3}"/>
                </a:ext>
              </a:extLst>
            </p:cNvPr>
            <p:cNvSpPr/>
            <p:nvPr/>
          </p:nvSpPr>
          <p:spPr>
            <a:xfrm>
              <a:off x="8079601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89" name="Freeform: Shape 88" title="Timeline Left Line Items">
              <a:extLst>
                <a:ext uri="{FF2B5EF4-FFF2-40B4-BE49-F238E27FC236}">
                  <a16:creationId xmlns:a16="http://schemas.microsoft.com/office/drawing/2014/main" id="{EDEC62D3-EF7E-4237-B3BC-730CE6469630}"/>
                </a:ext>
              </a:extLst>
            </p:cNvPr>
            <p:cNvSpPr/>
            <p:nvPr/>
          </p:nvSpPr>
          <p:spPr>
            <a:xfrm>
              <a:off x="8079601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0" name="Freeform: Shape 89" title="Timeline Left Line Items">
              <a:extLst>
                <a:ext uri="{FF2B5EF4-FFF2-40B4-BE49-F238E27FC236}">
                  <a16:creationId xmlns:a16="http://schemas.microsoft.com/office/drawing/2014/main" id="{43D83AD0-2222-4079-88B6-71419DAE8EB7}"/>
                </a:ext>
              </a:extLst>
            </p:cNvPr>
            <p:cNvSpPr/>
            <p:nvPr/>
          </p:nvSpPr>
          <p:spPr>
            <a:xfrm>
              <a:off x="8079601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1" name="Freeform: Shape 90" title="Timeline Left Line Items">
              <a:extLst>
                <a:ext uri="{FF2B5EF4-FFF2-40B4-BE49-F238E27FC236}">
                  <a16:creationId xmlns:a16="http://schemas.microsoft.com/office/drawing/2014/main" id="{BF00CB6A-C0D8-4DAD-A212-D5921DC26D73}"/>
                </a:ext>
              </a:extLst>
            </p:cNvPr>
            <p:cNvSpPr/>
            <p:nvPr/>
          </p:nvSpPr>
          <p:spPr>
            <a:xfrm>
              <a:off x="8079601" y="4677989"/>
              <a:ext cx="218903" cy="695338"/>
            </a:xfrm>
            <a:custGeom>
              <a:avLst/>
              <a:gdLst>
                <a:gd name="connsiteX0" fmla="*/ 193838 w 218902"/>
                <a:gd name="connsiteY0" fmla="*/ 692164 h 695338"/>
                <a:gd name="connsiteX1" fmla="*/ 3264 w 218902"/>
                <a:gd name="connsiteY1" fmla="*/ 245989 h 695338"/>
                <a:gd name="connsiteX2" fmla="*/ 3264 w 218902"/>
                <a:gd name="connsiteY2" fmla="*/ 3264 h 695338"/>
                <a:gd name="connsiteX3" fmla="*/ 35456 w 218902"/>
                <a:gd name="connsiteY3" fmla="*/ 3264 h 695338"/>
                <a:gd name="connsiteX4" fmla="*/ 35456 w 218902"/>
                <a:gd name="connsiteY4" fmla="*/ 246632 h 695338"/>
                <a:gd name="connsiteX5" fmla="*/ 215728 w 218902"/>
                <a:gd name="connsiteY5" fmla="*/ 669630 h 695338"/>
                <a:gd name="connsiteX6" fmla="*/ 193838 w 218902"/>
                <a:gd name="connsiteY6" fmla="*/ 692164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193838" y="692164"/>
                  </a:moveTo>
                  <a:cubicBezTo>
                    <a:pt x="70866" y="574343"/>
                    <a:pt x="3264" y="415960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07590"/>
                    <a:pt x="99195" y="557603"/>
                    <a:pt x="215728" y="669630"/>
                  </a:cubicBezTo>
                  <a:lnTo>
                    <a:pt x="193838" y="69216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2" name="Freeform: Shape 91" title="Timeline Left Line Items">
              <a:extLst>
                <a:ext uri="{FF2B5EF4-FFF2-40B4-BE49-F238E27FC236}">
                  <a16:creationId xmlns:a16="http://schemas.microsoft.com/office/drawing/2014/main" id="{186BD01C-B841-4D74-A033-BC05D659E55E}"/>
                </a:ext>
              </a:extLst>
            </p:cNvPr>
            <p:cNvSpPr/>
            <p:nvPr/>
          </p:nvSpPr>
          <p:spPr>
            <a:xfrm>
              <a:off x="8270175" y="5343711"/>
              <a:ext cx="856296" cy="199588"/>
            </a:xfrm>
            <a:custGeom>
              <a:avLst/>
              <a:gdLst>
                <a:gd name="connsiteX0" fmla="*/ 430768 w 856296"/>
                <a:gd name="connsiteY0" fmla="*/ 198345 h 199587"/>
                <a:gd name="connsiteX1" fmla="*/ 3264 w 856296"/>
                <a:gd name="connsiteY1" fmla="*/ 26442 h 199587"/>
                <a:gd name="connsiteX2" fmla="*/ 25798 w 856296"/>
                <a:gd name="connsiteY2" fmla="*/ 3264 h 199587"/>
                <a:gd name="connsiteX3" fmla="*/ 430768 w 856296"/>
                <a:gd name="connsiteY3" fmla="*/ 166153 h 199587"/>
                <a:gd name="connsiteX4" fmla="*/ 833807 w 856296"/>
                <a:gd name="connsiteY4" fmla="*/ 5195 h 199587"/>
                <a:gd name="connsiteX5" fmla="*/ 855697 w 856296"/>
                <a:gd name="connsiteY5" fmla="*/ 28373 h 199587"/>
                <a:gd name="connsiteX6" fmla="*/ 430768 w 856296"/>
                <a:gd name="connsiteY6" fmla="*/ 198345 h 19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6296" h="199587">
                  <a:moveTo>
                    <a:pt x="430768" y="198345"/>
                  </a:moveTo>
                  <a:cubicBezTo>
                    <a:pt x="270454" y="198345"/>
                    <a:pt x="118510" y="137181"/>
                    <a:pt x="3264" y="26442"/>
                  </a:cubicBezTo>
                  <a:lnTo>
                    <a:pt x="25798" y="3264"/>
                  </a:lnTo>
                  <a:cubicBezTo>
                    <a:pt x="135249" y="108208"/>
                    <a:pt x="279468" y="166153"/>
                    <a:pt x="430768" y="166153"/>
                  </a:cubicBezTo>
                  <a:cubicBezTo>
                    <a:pt x="581425" y="166153"/>
                    <a:pt x="724355" y="108852"/>
                    <a:pt x="833807" y="5195"/>
                  </a:cubicBezTo>
                  <a:lnTo>
                    <a:pt x="855697" y="28373"/>
                  </a:lnTo>
                  <a:cubicBezTo>
                    <a:pt x="740451" y="137825"/>
                    <a:pt x="589795" y="198345"/>
                    <a:pt x="430768" y="19834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3" name="Freeform: Shape 92" title="Timeline Left Line Items">
              <a:extLst>
                <a:ext uri="{FF2B5EF4-FFF2-40B4-BE49-F238E27FC236}">
                  <a16:creationId xmlns:a16="http://schemas.microsoft.com/office/drawing/2014/main" id="{6DA7A63A-F1F7-44A8-9C44-C07CCA309917}"/>
                </a:ext>
              </a:extLst>
            </p:cNvPr>
            <p:cNvSpPr/>
            <p:nvPr/>
          </p:nvSpPr>
          <p:spPr>
            <a:xfrm>
              <a:off x="9100718" y="4677989"/>
              <a:ext cx="218903" cy="695338"/>
            </a:xfrm>
            <a:custGeom>
              <a:avLst/>
              <a:gdLst>
                <a:gd name="connsiteX0" fmla="*/ 25154 w 218902"/>
                <a:gd name="connsiteY0" fmla="*/ 694739 h 695338"/>
                <a:gd name="connsiteX1" fmla="*/ 3264 w 218902"/>
                <a:gd name="connsiteY1" fmla="*/ 671561 h 695338"/>
                <a:gd name="connsiteX2" fmla="*/ 185469 w 218902"/>
                <a:gd name="connsiteY2" fmla="*/ 246632 h 695338"/>
                <a:gd name="connsiteX3" fmla="*/ 185469 w 218902"/>
                <a:gd name="connsiteY3" fmla="*/ 3264 h 695338"/>
                <a:gd name="connsiteX4" fmla="*/ 217660 w 218902"/>
                <a:gd name="connsiteY4" fmla="*/ 3264 h 695338"/>
                <a:gd name="connsiteX5" fmla="*/ 217660 w 218902"/>
                <a:gd name="connsiteY5" fmla="*/ 246632 h 695338"/>
                <a:gd name="connsiteX6" fmla="*/ 25154 w 218902"/>
                <a:gd name="connsiteY6" fmla="*/ 694739 h 69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902" h="695338">
                  <a:moveTo>
                    <a:pt x="25154" y="694739"/>
                  </a:moveTo>
                  <a:lnTo>
                    <a:pt x="3264" y="671561"/>
                  </a:lnTo>
                  <a:cubicBezTo>
                    <a:pt x="121085" y="559535"/>
                    <a:pt x="185469" y="408878"/>
                    <a:pt x="185469" y="246632"/>
                  </a:cubicBezTo>
                  <a:lnTo>
                    <a:pt x="185469" y="3264"/>
                  </a:lnTo>
                  <a:lnTo>
                    <a:pt x="217660" y="3264"/>
                  </a:lnTo>
                  <a:lnTo>
                    <a:pt x="217660" y="246632"/>
                  </a:lnTo>
                  <a:cubicBezTo>
                    <a:pt x="217660" y="417248"/>
                    <a:pt x="149414" y="576274"/>
                    <a:pt x="25154" y="694739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4" name="Freeform: Shape 93" title="Timeline Left Line Items">
              <a:extLst>
                <a:ext uri="{FF2B5EF4-FFF2-40B4-BE49-F238E27FC236}">
                  <a16:creationId xmlns:a16="http://schemas.microsoft.com/office/drawing/2014/main" id="{21F87981-54AF-47FA-B78D-CA285C3C82E0}"/>
                </a:ext>
              </a:extLst>
            </p:cNvPr>
            <p:cNvSpPr/>
            <p:nvPr/>
          </p:nvSpPr>
          <p:spPr>
            <a:xfrm>
              <a:off x="9282922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5" name="Freeform: Shape 94" title="Timeline Left Line Items">
              <a:extLst>
                <a:ext uri="{FF2B5EF4-FFF2-40B4-BE49-F238E27FC236}">
                  <a16:creationId xmlns:a16="http://schemas.microsoft.com/office/drawing/2014/main" id="{AE5B3950-59B6-43C1-BDD0-4655C091CDED}"/>
                </a:ext>
              </a:extLst>
            </p:cNvPr>
            <p:cNvSpPr/>
            <p:nvPr/>
          </p:nvSpPr>
          <p:spPr>
            <a:xfrm>
              <a:off x="9282922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6" name="Freeform: Shape 95" title="Timeline Left Line Items">
              <a:extLst>
                <a:ext uri="{FF2B5EF4-FFF2-40B4-BE49-F238E27FC236}">
                  <a16:creationId xmlns:a16="http://schemas.microsoft.com/office/drawing/2014/main" id="{FB6CF8E4-F927-4BF2-8CFC-5EFED3CFB0BC}"/>
                </a:ext>
              </a:extLst>
            </p:cNvPr>
            <p:cNvSpPr/>
            <p:nvPr/>
          </p:nvSpPr>
          <p:spPr>
            <a:xfrm>
              <a:off x="9282922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7" name="Freeform: Shape 96" title="Timeline Left Line Items">
              <a:extLst>
                <a:ext uri="{FF2B5EF4-FFF2-40B4-BE49-F238E27FC236}">
                  <a16:creationId xmlns:a16="http://schemas.microsoft.com/office/drawing/2014/main" id="{3305D4BD-6EF8-4C6C-B125-077F0D2CF2CD}"/>
                </a:ext>
              </a:extLst>
            </p:cNvPr>
            <p:cNvSpPr/>
            <p:nvPr/>
          </p:nvSpPr>
          <p:spPr>
            <a:xfrm>
              <a:off x="9282922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8" name="Freeform: Shape 97" title="Timeline Left Line Items">
              <a:extLst>
                <a:ext uri="{FF2B5EF4-FFF2-40B4-BE49-F238E27FC236}">
                  <a16:creationId xmlns:a16="http://schemas.microsoft.com/office/drawing/2014/main" id="{16D5F6ED-8FA8-451F-983B-941F50B8DC85}"/>
                </a:ext>
              </a:extLst>
            </p:cNvPr>
            <p:cNvSpPr/>
            <p:nvPr/>
          </p:nvSpPr>
          <p:spPr>
            <a:xfrm>
              <a:off x="9282922" y="1358393"/>
              <a:ext cx="251094" cy="727530"/>
            </a:xfrm>
            <a:custGeom>
              <a:avLst/>
              <a:gdLst>
                <a:gd name="connsiteX0" fmla="*/ 35456 w 251094"/>
                <a:gd name="connsiteY0" fmla="*/ 724355 h 727529"/>
                <a:gd name="connsiteX1" fmla="*/ 3264 w 251094"/>
                <a:gd name="connsiteY1" fmla="*/ 724355 h 727529"/>
                <a:gd name="connsiteX2" fmla="*/ 3264 w 251094"/>
                <a:gd name="connsiteY2" fmla="*/ 525411 h 727529"/>
                <a:gd name="connsiteX3" fmla="*/ 228605 w 251094"/>
                <a:gd name="connsiteY3" fmla="*/ 3264 h 727529"/>
                <a:gd name="connsiteX4" fmla="*/ 250495 w 251094"/>
                <a:gd name="connsiteY4" fmla="*/ 26442 h 727529"/>
                <a:gd name="connsiteX5" fmla="*/ 34812 w 251094"/>
                <a:gd name="connsiteY5" fmla="*/ 525411 h 727529"/>
                <a:gd name="connsiteX6" fmla="*/ 34812 w 251094"/>
                <a:gd name="connsiteY6" fmla="*/ 724355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35456" y="724355"/>
                  </a:moveTo>
                  <a:lnTo>
                    <a:pt x="3264" y="724355"/>
                  </a:lnTo>
                  <a:lnTo>
                    <a:pt x="3264" y="525411"/>
                  </a:lnTo>
                  <a:cubicBezTo>
                    <a:pt x="3264" y="325824"/>
                    <a:pt x="83099" y="140400"/>
                    <a:pt x="228605" y="3264"/>
                  </a:cubicBezTo>
                  <a:lnTo>
                    <a:pt x="250495" y="26442"/>
                  </a:lnTo>
                  <a:cubicBezTo>
                    <a:pt x="111428" y="157140"/>
                    <a:pt x="34812" y="334837"/>
                    <a:pt x="34812" y="525411"/>
                  </a:cubicBezTo>
                  <a:lnTo>
                    <a:pt x="34812" y="724355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99" name="Freeform: Shape 98" title="Timeline Left Line Items">
              <a:extLst>
                <a:ext uri="{FF2B5EF4-FFF2-40B4-BE49-F238E27FC236}">
                  <a16:creationId xmlns:a16="http://schemas.microsoft.com/office/drawing/2014/main" id="{559C35B2-BF9D-4C37-A091-245C956BB150}"/>
                </a:ext>
              </a:extLst>
            </p:cNvPr>
            <p:cNvSpPr/>
            <p:nvPr/>
          </p:nvSpPr>
          <p:spPr>
            <a:xfrm>
              <a:off x="9508907" y="1162668"/>
              <a:ext cx="985063" cy="225341"/>
            </a:xfrm>
            <a:custGeom>
              <a:avLst/>
              <a:gdLst>
                <a:gd name="connsiteX0" fmla="*/ 25154 w 985062"/>
                <a:gd name="connsiteY0" fmla="*/ 222167 h 225341"/>
                <a:gd name="connsiteX1" fmla="*/ 3264 w 985062"/>
                <a:gd name="connsiteY1" fmla="*/ 198989 h 225341"/>
                <a:gd name="connsiteX2" fmla="*/ 495152 w 985062"/>
                <a:gd name="connsiteY2" fmla="*/ 3264 h 225341"/>
                <a:gd name="connsiteX3" fmla="*/ 985751 w 985062"/>
                <a:gd name="connsiteY3" fmla="*/ 197057 h 225341"/>
                <a:gd name="connsiteX4" fmla="*/ 963861 w 985062"/>
                <a:gd name="connsiteY4" fmla="*/ 220235 h 225341"/>
                <a:gd name="connsiteX5" fmla="*/ 495152 w 985062"/>
                <a:gd name="connsiteY5" fmla="*/ 35456 h 225341"/>
                <a:gd name="connsiteX6" fmla="*/ 25154 w 985062"/>
                <a:gd name="connsiteY6" fmla="*/ 222167 h 225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062" h="225341">
                  <a:moveTo>
                    <a:pt x="25154" y="222167"/>
                  </a:moveTo>
                  <a:lnTo>
                    <a:pt x="3264" y="198989"/>
                  </a:lnTo>
                  <a:cubicBezTo>
                    <a:pt x="136538" y="72798"/>
                    <a:pt x="311016" y="3264"/>
                    <a:pt x="495152" y="3264"/>
                  </a:cubicBezTo>
                  <a:cubicBezTo>
                    <a:pt x="678000" y="3264"/>
                    <a:pt x="852478" y="72154"/>
                    <a:pt x="985751" y="197057"/>
                  </a:cubicBezTo>
                  <a:lnTo>
                    <a:pt x="963861" y="220235"/>
                  </a:lnTo>
                  <a:cubicBezTo>
                    <a:pt x="836382" y="101126"/>
                    <a:pt x="669630" y="35456"/>
                    <a:pt x="495152" y="35456"/>
                  </a:cubicBezTo>
                  <a:cubicBezTo>
                    <a:pt x="319385" y="35456"/>
                    <a:pt x="152633" y="101770"/>
                    <a:pt x="25154" y="222167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0" name="Freeform: Shape 99" title="Timeline Left Line Items">
              <a:extLst>
                <a:ext uri="{FF2B5EF4-FFF2-40B4-BE49-F238E27FC236}">
                  <a16:creationId xmlns:a16="http://schemas.microsoft.com/office/drawing/2014/main" id="{6D6170FE-E5EF-4443-B83A-9C7B63E9921B}"/>
                </a:ext>
              </a:extLst>
            </p:cNvPr>
            <p:cNvSpPr/>
            <p:nvPr/>
          </p:nvSpPr>
          <p:spPr>
            <a:xfrm>
              <a:off x="10469504" y="1357105"/>
              <a:ext cx="251094" cy="727530"/>
            </a:xfrm>
            <a:custGeom>
              <a:avLst/>
              <a:gdLst>
                <a:gd name="connsiteX0" fmla="*/ 220235 w 251094"/>
                <a:gd name="connsiteY0" fmla="*/ 725643 h 727529"/>
                <a:gd name="connsiteX1" fmla="*/ 220235 w 251094"/>
                <a:gd name="connsiteY1" fmla="*/ 526699 h 727529"/>
                <a:gd name="connsiteX2" fmla="*/ 3264 w 251094"/>
                <a:gd name="connsiteY2" fmla="*/ 26442 h 727529"/>
                <a:gd name="connsiteX3" fmla="*/ 25154 w 251094"/>
                <a:gd name="connsiteY3" fmla="*/ 3264 h 727529"/>
                <a:gd name="connsiteX4" fmla="*/ 251783 w 251094"/>
                <a:gd name="connsiteY4" fmla="*/ 526699 h 727529"/>
                <a:gd name="connsiteX5" fmla="*/ 251783 w 251094"/>
                <a:gd name="connsiteY5" fmla="*/ 725643 h 727529"/>
                <a:gd name="connsiteX6" fmla="*/ 220235 w 251094"/>
                <a:gd name="connsiteY6" fmla="*/ 725643 h 72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27529">
                  <a:moveTo>
                    <a:pt x="220235" y="725643"/>
                  </a:moveTo>
                  <a:lnTo>
                    <a:pt x="220235" y="526699"/>
                  </a:lnTo>
                  <a:cubicBezTo>
                    <a:pt x="220235" y="335481"/>
                    <a:pt x="142975" y="157784"/>
                    <a:pt x="3264" y="26442"/>
                  </a:cubicBezTo>
                  <a:lnTo>
                    <a:pt x="25154" y="3264"/>
                  </a:lnTo>
                  <a:cubicBezTo>
                    <a:pt x="169372" y="138469"/>
                    <a:pt x="251783" y="329043"/>
                    <a:pt x="251783" y="526699"/>
                  </a:cubicBezTo>
                  <a:lnTo>
                    <a:pt x="251783" y="725643"/>
                  </a:lnTo>
                  <a:lnTo>
                    <a:pt x="220235" y="725643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1" name="Freeform: Shape 100" title="Timeline Left Line Items">
              <a:extLst>
                <a:ext uri="{FF2B5EF4-FFF2-40B4-BE49-F238E27FC236}">
                  <a16:creationId xmlns:a16="http://schemas.microsoft.com/office/drawing/2014/main" id="{E1FC1A05-40D4-4C50-8344-CD56FA7382C9}"/>
                </a:ext>
              </a:extLst>
            </p:cNvPr>
            <p:cNvSpPr/>
            <p:nvPr/>
          </p:nvSpPr>
          <p:spPr>
            <a:xfrm>
              <a:off x="1068647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2" name="Freeform: Shape 101" title="Timeline Left Line Items">
              <a:extLst>
                <a:ext uri="{FF2B5EF4-FFF2-40B4-BE49-F238E27FC236}">
                  <a16:creationId xmlns:a16="http://schemas.microsoft.com/office/drawing/2014/main" id="{CBAFAC2C-EB14-4826-AC7A-51F04663BC28}"/>
                </a:ext>
              </a:extLst>
            </p:cNvPr>
            <p:cNvSpPr/>
            <p:nvPr/>
          </p:nvSpPr>
          <p:spPr>
            <a:xfrm>
              <a:off x="1068647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105" name="Group 104" title="Timeline Right Line ">
            <a:extLst>
              <a:ext uri="{FF2B5EF4-FFF2-40B4-BE49-F238E27FC236}">
                <a16:creationId xmlns:a16="http://schemas.microsoft.com/office/drawing/2014/main" id="{A9CA32E9-A866-4023-A811-481BB69484F0}"/>
              </a:ext>
            </a:extLst>
          </p:cNvPr>
          <p:cNvGrpSpPr/>
          <p:nvPr/>
        </p:nvGrpSpPr>
        <p:grpSpPr>
          <a:xfrm>
            <a:off x="1255431" y="1296254"/>
            <a:ext cx="9124563" cy="4545631"/>
            <a:chOff x="1450530" y="1149612"/>
            <a:chExt cx="9124563" cy="4545631"/>
          </a:xfrm>
        </p:grpSpPr>
        <p:sp>
          <p:nvSpPr>
            <p:cNvPr id="106" name="Freeform: Shape 105" title="Timeline Right Line Items">
              <a:extLst>
                <a:ext uri="{FF2B5EF4-FFF2-40B4-BE49-F238E27FC236}">
                  <a16:creationId xmlns:a16="http://schemas.microsoft.com/office/drawing/2014/main" id="{DA461592-A455-47A3-891C-EB4DCF8022FF}"/>
                </a:ext>
              </a:extLst>
            </p:cNvPr>
            <p:cNvSpPr/>
            <p:nvPr/>
          </p:nvSpPr>
          <p:spPr>
            <a:xfrm>
              <a:off x="2717126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7" name="Freeform: Shape 106" title="Timeline Right Line Items">
              <a:extLst>
                <a:ext uri="{FF2B5EF4-FFF2-40B4-BE49-F238E27FC236}">
                  <a16:creationId xmlns:a16="http://schemas.microsoft.com/office/drawing/2014/main" id="{6C47131F-FEF6-4EEF-89BA-D2F8EAB52BDB}"/>
                </a:ext>
              </a:extLst>
            </p:cNvPr>
            <p:cNvSpPr/>
            <p:nvPr/>
          </p:nvSpPr>
          <p:spPr>
            <a:xfrm>
              <a:off x="2717126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8" name="Freeform: Shape 107" title="Timeline Right Line Items">
              <a:extLst>
                <a:ext uri="{FF2B5EF4-FFF2-40B4-BE49-F238E27FC236}">
                  <a16:creationId xmlns:a16="http://schemas.microsoft.com/office/drawing/2014/main" id="{4AB9794B-2ACD-4979-B0EA-BE9F337FA82D}"/>
                </a:ext>
              </a:extLst>
            </p:cNvPr>
            <p:cNvSpPr/>
            <p:nvPr/>
          </p:nvSpPr>
          <p:spPr>
            <a:xfrm>
              <a:off x="2558100" y="1476858"/>
              <a:ext cx="193150" cy="605202"/>
            </a:xfrm>
            <a:custGeom>
              <a:avLst/>
              <a:gdLst>
                <a:gd name="connsiteX0" fmla="*/ 162290 w 193149"/>
                <a:gd name="connsiteY0" fmla="*/ 605890 h 605201"/>
                <a:gd name="connsiteX1" fmla="*/ 162290 w 193149"/>
                <a:gd name="connsiteY1" fmla="*/ 406946 h 605201"/>
                <a:gd name="connsiteX2" fmla="*/ 3264 w 193149"/>
                <a:gd name="connsiteY2" fmla="*/ 26442 h 605201"/>
                <a:gd name="connsiteX3" fmla="*/ 25798 w 193149"/>
                <a:gd name="connsiteY3" fmla="*/ 3264 h 605201"/>
                <a:gd name="connsiteX4" fmla="*/ 193838 w 193149"/>
                <a:gd name="connsiteY4" fmla="*/ 406946 h 605201"/>
                <a:gd name="connsiteX5" fmla="*/ 193838 w 193149"/>
                <a:gd name="connsiteY5" fmla="*/ 605890 h 605201"/>
                <a:gd name="connsiteX6" fmla="*/ 162290 w 193149"/>
                <a:gd name="connsiteY6" fmla="*/ 605890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62290" y="605890"/>
                  </a:moveTo>
                  <a:lnTo>
                    <a:pt x="162290" y="406946"/>
                  </a:lnTo>
                  <a:cubicBezTo>
                    <a:pt x="162290" y="262728"/>
                    <a:pt x="105633" y="127523"/>
                    <a:pt x="3264" y="26442"/>
                  </a:cubicBezTo>
                  <a:lnTo>
                    <a:pt x="25798" y="3264"/>
                  </a:lnTo>
                  <a:cubicBezTo>
                    <a:pt x="134606" y="110784"/>
                    <a:pt x="193838" y="253714"/>
                    <a:pt x="193838" y="406946"/>
                  </a:cubicBezTo>
                  <a:lnTo>
                    <a:pt x="193838" y="605890"/>
                  </a:lnTo>
                  <a:lnTo>
                    <a:pt x="162290" y="605890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09" name="Freeform: Shape 108" title="Timeline Right Line Items">
              <a:extLst>
                <a:ext uri="{FF2B5EF4-FFF2-40B4-BE49-F238E27FC236}">
                  <a16:creationId xmlns:a16="http://schemas.microsoft.com/office/drawing/2014/main" id="{885C0306-B35F-448A-AC12-8591B8C6B45F}"/>
                </a:ext>
              </a:extLst>
            </p:cNvPr>
            <p:cNvSpPr/>
            <p:nvPr/>
          </p:nvSpPr>
          <p:spPr>
            <a:xfrm>
              <a:off x="1780351" y="1312681"/>
              <a:ext cx="804790" cy="193150"/>
            </a:xfrm>
            <a:custGeom>
              <a:avLst/>
              <a:gdLst>
                <a:gd name="connsiteX0" fmla="*/ 25798 w 804789"/>
                <a:gd name="connsiteY0" fmla="*/ 191263 h 193149"/>
                <a:gd name="connsiteX1" fmla="*/ 3264 w 804789"/>
                <a:gd name="connsiteY1" fmla="*/ 168729 h 193149"/>
                <a:gd name="connsiteX2" fmla="*/ 404371 w 804789"/>
                <a:gd name="connsiteY2" fmla="*/ 3264 h 193149"/>
                <a:gd name="connsiteX3" fmla="*/ 804191 w 804789"/>
                <a:gd name="connsiteY3" fmla="*/ 167441 h 193149"/>
                <a:gd name="connsiteX4" fmla="*/ 781657 w 804789"/>
                <a:gd name="connsiteY4" fmla="*/ 190619 h 193149"/>
                <a:gd name="connsiteX5" fmla="*/ 405015 w 804789"/>
                <a:gd name="connsiteY5" fmla="*/ 35456 h 193149"/>
                <a:gd name="connsiteX6" fmla="*/ 25798 w 804789"/>
                <a:gd name="connsiteY6" fmla="*/ 191263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1263"/>
                  </a:moveTo>
                  <a:lnTo>
                    <a:pt x="3264" y="168729"/>
                  </a:lnTo>
                  <a:cubicBezTo>
                    <a:pt x="110140" y="61853"/>
                    <a:pt x="253071" y="3264"/>
                    <a:pt x="404371" y="3264"/>
                  </a:cubicBezTo>
                  <a:cubicBezTo>
                    <a:pt x="555028" y="3264"/>
                    <a:pt x="696671" y="61853"/>
                    <a:pt x="804191" y="167441"/>
                  </a:cubicBezTo>
                  <a:lnTo>
                    <a:pt x="781657" y="190619"/>
                  </a:lnTo>
                  <a:cubicBezTo>
                    <a:pt x="680575" y="90825"/>
                    <a:pt x="546658" y="35456"/>
                    <a:pt x="405015" y="35456"/>
                  </a:cubicBezTo>
                  <a:cubicBezTo>
                    <a:pt x="261440" y="35456"/>
                    <a:pt x="126880" y="90825"/>
                    <a:pt x="25798" y="191263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0" name="Freeform: Shape 109" title="Timeline Right Line Items">
              <a:extLst>
                <a:ext uri="{FF2B5EF4-FFF2-40B4-BE49-F238E27FC236}">
                  <a16:creationId xmlns:a16="http://schemas.microsoft.com/office/drawing/2014/main" id="{292E6AFD-83E7-43BC-AB93-BEA894BFA8E7}"/>
                </a:ext>
              </a:extLst>
            </p:cNvPr>
            <p:cNvSpPr/>
            <p:nvPr/>
          </p:nvSpPr>
          <p:spPr>
            <a:xfrm>
              <a:off x="1613599" y="1478146"/>
              <a:ext cx="193150" cy="605202"/>
            </a:xfrm>
            <a:custGeom>
              <a:avLst/>
              <a:gdLst>
                <a:gd name="connsiteX0" fmla="*/ 35456 w 193149"/>
                <a:gd name="connsiteY0" fmla="*/ 604603 h 605201"/>
                <a:gd name="connsiteX1" fmla="*/ 3264 w 193149"/>
                <a:gd name="connsiteY1" fmla="*/ 604603 h 605201"/>
                <a:gd name="connsiteX2" fmla="*/ 3264 w 193149"/>
                <a:gd name="connsiteY2" fmla="*/ 405659 h 605201"/>
                <a:gd name="connsiteX3" fmla="*/ 170016 w 193149"/>
                <a:gd name="connsiteY3" fmla="*/ 3264 h 605201"/>
                <a:gd name="connsiteX4" fmla="*/ 192550 w 193149"/>
                <a:gd name="connsiteY4" fmla="*/ 25798 h 605201"/>
                <a:gd name="connsiteX5" fmla="*/ 34812 w 193149"/>
                <a:gd name="connsiteY5" fmla="*/ 405015 h 605201"/>
                <a:gd name="connsiteX6" fmla="*/ 34812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4603"/>
                  </a:moveTo>
                  <a:lnTo>
                    <a:pt x="3264" y="604603"/>
                  </a:lnTo>
                  <a:lnTo>
                    <a:pt x="3264" y="405659"/>
                  </a:lnTo>
                  <a:cubicBezTo>
                    <a:pt x="3264" y="253714"/>
                    <a:pt x="62496" y="110784"/>
                    <a:pt x="170016" y="3264"/>
                  </a:cubicBezTo>
                  <a:lnTo>
                    <a:pt x="192550" y="25798"/>
                  </a:lnTo>
                  <a:cubicBezTo>
                    <a:pt x="90825" y="126880"/>
                    <a:pt x="34812" y="262084"/>
                    <a:pt x="34812" y="405015"/>
                  </a:cubicBezTo>
                  <a:lnTo>
                    <a:pt x="34812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1" name="Freeform: Shape 110" title="Timeline Right Line Items">
              <a:extLst>
                <a:ext uri="{FF2B5EF4-FFF2-40B4-BE49-F238E27FC236}">
                  <a16:creationId xmlns:a16="http://schemas.microsoft.com/office/drawing/2014/main" id="{8837CC40-6634-4C6D-8AA6-1A5D9E8A36AF}"/>
                </a:ext>
              </a:extLst>
            </p:cNvPr>
            <p:cNvSpPr/>
            <p:nvPr/>
          </p:nvSpPr>
          <p:spPr>
            <a:xfrm>
              <a:off x="1613599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2" name="Freeform: Shape 111" title="Timeline Right Line Items">
              <a:extLst>
                <a:ext uri="{FF2B5EF4-FFF2-40B4-BE49-F238E27FC236}">
                  <a16:creationId xmlns:a16="http://schemas.microsoft.com/office/drawing/2014/main" id="{4E04E8C5-78A3-4F1C-A608-2FC65B895FE5}"/>
                </a:ext>
              </a:extLst>
            </p:cNvPr>
            <p:cNvSpPr/>
            <p:nvPr/>
          </p:nvSpPr>
          <p:spPr>
            <a:xfrm>
              <a:off x="1613599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3" name="Freeform: Shape 112" title="Timeline Right Line Items">
              <a:extLst>
                <a:ext uri="{FF2B5EF4-FFF2-40B4-BE49-F238E27FC236}">
                  <a16:creationId xmlns:a16="http://schemas.microsoft.com/office/drawing/2014/main" id="{98A6E427-BA7B-4F24-BCD8-E9E56894F484}"/>
                </a:ext>
              </a:extLst>
            </p:cNvPr>
            <p:cNvSpPr/>
            <p:nvPr/>
          </p:nvSpPr>
          <p:spPr>
            <a:xfrm>
              <a:off x="10536463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4" name="Freeform: Shape 113" title="Timeline Right Line Items">
              <a:extLst>
                <a:ext uri="{FF2B5EF4-FFF2-40B4-BE49-F238E27FC236}">
                  <a16:creationId xmlns:a16="http://schemas.microsoft.com/office/drawing/2014/main" id="{BAC69578-970B-445A-927B-953815285CBF}"/>
                </a:ext>
              </a:extLst>
            </p:cNvPr>
            <p:cNvSpPr/>
            <p:nvPr/>
          </p:nvSpPr>
          <p:spPr>
            <a:xfrm>
              <a:off x="10536463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5" name="Freeform: Shape 114" title="Timeline Right Line Items">
              <a:extLst>
                <a:ext uri="{FF2B5EF4-FFF2-40B4-BE49-F238E27FC236}">
                  <a16:creationId xmlns:a16="http://schemas.microsoft.com/office/drawing/2014/main" id="{B8B097CC-8A43-4A31-A903-A938D6F36D4D}"/>
                </a:ext>
              </a:extLst>
            </p:cNvPr>
            <p:cNvSpPr/>
            <p:nvPr/>
          </p:nvSpPr>
          <p:spPr>
            <a:xfrm>
              <a:off x="10363916" y="1462694"/>
              <a:ext cx="206026" cy="618078"/>
            </a:xfrm>
            <a:custGeom>
              <a:avLst/>
              <a:gdLst>
                <a:gd name="connsiteX0" fmla="*/ 175810 w 206026"/>
                <a:gd name="connsiteY0" fmla="*/ 620055 h 618078"/>
                <a:gd name="connsiteX1" fmla="*/ 175810 w 206026"/>
                <a:gd name="connsiteY1" fmla="*/ 421111 h 618078"/>
                <a:gd name="connsiteX2" fmla="*/ 3264 w 206026"/>
                <a:gd name="connsiteY2" fmla="*/ 27086 h 618078"/>
                <a:gd name="connsiteX3" fmla="*/ 25154 w 206026"/>
                <a:gd name="connsiteY3" fmla="*/ 3264 h 618078"/>
                <a:gd name="connsiteX4" fmla="*/ 208002 w 206026"/>
                <a:gd name="connsiteY4" fmla="*/ 421111 h 618078"/>
                <a:gd name="connsiteX5" fmla="*/ 208002 w 206026"/>
                <a:gd name="connsiteY5" fmla="*/ 620055 h 618078"/>
                <a:gd name="connsiteX6" fmla="*/ 175810 w 206026"/>
                <a:gd name="connsiteY6" fmla="*/ 620055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175810" y="620055"/>
                  </a:moveTo>
                  <a:lnTo>
                    <a:pt x="175810" y="421111"/>
                  </a:lnTo>
                  <a:cubicBezTo>
                    <a:pt x="175810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688" y="110784"/>
                    <a:pt x="208002" y="262728"/>
                    <a:pt x="208002" y="421111"/>
                  </a:cubicBezTo>
                  <a:lnTo>
                    <a:pt x="208002" y="620055"/>
                  </a:lnTo>
                  <a:lnTo>
                    <a:pt x="175810" y="62005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6" name="Freeform: Shape 115" title="Timeline Right Line Items">
              <a:extLst>
                <a:ext uri="{FF2B5EF4-FFF2-40B4-BE49-F238E27FC236}">
                  <a16:creationId xmlns:a16="http://schemas.microsoft.com/office/drawing/2014/main" id="{B1A6DCC0-7C00-44DE-87EE-30D0575E262B}"/>
                </a:ext>
              </a:extLst>
            </p:cNvPr>
            <p:cNvSpPr/>
            <p:nvPr/>
          </p:nvSpPr>
          <p:spPr>
            <a:xfrm>
              <a:off x="9614496" y="1312037"/>
              <a:ext cx="772598" cy="180273"/>
            </a:xfrm>
            <a:custGeom>
              <a:avLst/>
              <a:gdLst>
                <a:gd name="connsiteX0" fmla="*/ 25154 w 772598"/>
                <a:gd name="connsiteY0" fmla="*/ 178386 h 180272"/>
                <a:gd name="connsiteX1" fmla="*/ 3264 w 772598"/>
                <a:gd name="connsiteY1" fmla="*/ 154564 h 180272"/>
                <a:gd name="connsiteX2" fmla="*/ 389563 w 772598"/>
                <a:gd name="connsiteY2" fmla="*/ 3264 h 180272"/>
                <a:gd name="connsiteX3" fmla="*/ 774575 w 772598"/>
                <a:gd name="connsiteY3" fmla="*/ 153277 h 180272"/>
                <a:gd name="connsiteX4" fmla="*/ 752684 w 772598"/>
                <a:gd name="connsiteY4" fmla="*/ 177099 h 180272"/>
                <a:gd name="connsiteX5" fmla="*/ 389563 w 772598"/>
                <a:gd name="connsiteY5" fmla="*/ 35456 h 180272"/>
                <a:gd name="connsiteX6" fmla="*/ 25154 w 772598"/>
                <a:gd name="connsiteY6" fmla="*/ 178386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2598" h="180272">
                  <a:moveTo>
                    <a:pt x="25154" y="178386"/>
                  </a:moveTo>
                  <a:lnTo>
                    <a:pt x="3264" y="154564"/>
                  </a:lnTo>
                  <a:cubicBezTo>
                    <a:pt x="108852" y="56702"/>
                    <a:pt x="245345" y="3264"/>
                    <a:pt x="389563" y="3264"/>
                  </a:cubicBezTo>
                  <a:cubicBezTo>
                    <a:pt x="532493" y="3264"/>
                    <a:pt x="668986" y="56702"/>
                    <a:pt x="774575" y="153277"/>
                  </a:cubicBezTo>
                  <a:lnTo>
                    <a:pt x="752684" y="177099"/>
                  </a:lnTo>
                  <a:cubicBezTo>
                    <a:pt x="653534" y="85674"/>
                    <a:pt x="524768" y="35456"/>
                    <a:pt x="389563" y="35456"/>
                  </a:cubicBezTo>
                  <a:cubicBezTo>
                    <a:pt x="253715" y="36099"/>
                    <a:pt x="124305" y="86318"/>
                    <a:pt x="25154" y="178386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7" name="Freeform: Shape 116" title="Timeline Right Line Items">
              <a:extLst>
                <a:ext uri="{FF2B5EF4-FFF2-40B4-BE49-F238E27FC236}">
                  <a16:creationId xmlns:a16="http://schemas.microsoft.com/office/drawing/2014/main" id="{1A1CB1A1-8ADB-4319-A03F-104CDA8E2F60}"/>
                </a:ext>
              </a:extLst>
            </p:cNvPr>
            <p:cNvSpPr/>
            <p:nvPr/>
          </p:nvSpPr>
          <p:spPr>
            <a:xfrm>
              <a:off x="9432935" y="1463981"/>
              <a:ext cx="206026" cy="618078"/>
            </a:xfrm>
            <a:custGeom>
              <a:avLst/>
              <a:gdLst>
                <a:gd name="connsiteX0" fmla="*/ 35456 w 206026"/>
                <a:gd name="connsiteY0" fmla="*/ 618767 h 618078"/>
                <a:gd name="connsiteX1" fmla="*/ 3264 w 206026"/>
                <a:gd name="connsiteY1" fmla="*/ 618767 h 618078"/>
                <a:gd name="connsiteX2" fmla="*/ 3264 w 206026"/>
                <a:gd name="connsiteY2" fmla="*/ 419823 h 618078"/>
                <a:gd name="connsiteX3" fmla="*/ 184824 w 206026"/>
                <a:gd name="connsiteY3" fmla="*/ 3264 h 618078"/>
                <a:gd name="connsiteX4" fmla="*/ 206715 w 206026"/>
                <a:gd name="connsiteY4" fmla="*/ 27086 h 618078"/>
                <a:gd name="connsiteX5" fmla="*/ 35456 w 206026"/>
                <a:gd name="connsiteY5" fmla="*/ 419823 h 618078"/>
                <a:gd name="connsiteX6" fmla="*/ 35456 w 206026"/>
                <a:gd name="connsiteY6" fmla="*/ 618767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8767"/>
                  </a:moveTo>
                  <a:lnTo>
                    <a:pt x="3264" y="618767"/>
                  </a:lnTo>
                  <a:lnTo>
                    <a:pt x="3264" y="419823"/>
                  </a:lnTo>
                  <a:cubicBezTo>
                    <a:pt x="3264" y="262084"/>
                    <a:pt x="69578" y="110784"/>
                    <a:pt x="184824" y="3264"/>
                  </a:cubicBezTo>
                  <a:lnTo>
                    <a:pt x="206715" y="27086"/>
                  </a:lnTo>
                  <a:cubicBezTo>
                    <a:pt x="97907" y="128167"/>
                    <a:pt x="35456" y="271098"/>
                    <a:pt x="35456" y="419823"/>
                  </a:cubicBezTo>
                  <a:lnTo>
                    <a:pt x="35456" y="618767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8" name="Freeform: Shape 117" title="Timeline Right Line Items">
              <a:extLst>
                <a:ext uri="{FF2B5EF4-FFF2-40B4-BE49-F238E27FC236}">
                  <a16:creationId xmlns:a16="http://schemas.microsoft.com/office/drawing/2014/main" id="{B045F4E9-A571-44DC-9DEE-0D128F518410}"/>
                </a:ext>
              </a:extLst>
            </p:cNvPr>
            <p:cNvSpPr/>
            <p:nvPr/>
          </p:nvSpPr>
          <p:spPr>
            <a:xfrm>
              <a:off x="9432935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19" name="Freeform: Shape 118" title="Timeline Right Line Items">
              <a:extLst>
                <a:ext uri="{FF2B5EF4-FFF2-40B4-BE49-F238E27FC236}">
                  <a16:creationId xmlns:a16="http://schemas.microsoft.com/office/drawing/2014/main" id="{416A227A-F0D9-4088-B57C-C4E793134E0A}"/>
                </a:ext>
              </a:extLst>
            </p:cNvPr>
            <p:cNvSpPr/>
            <p:nvPr/>
          </p:nvSpPr>
          <p:spPr>
            <a:xfrm>
              <a:off x="9432935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0" name="Freeform: Shape 119" title="Timeline Right Line Items">
              <a:extLst>
                <a:ext uri="{FF2B5EF4-FFF2-40B4-BE49-F238E27FC236}">
                  <a16:creationId xmlns:a16="http://schemas.microsoft.com/office/drawing/2014/main" id="{A213CF27-1A8E-460C-9DD2-D7B9561BA663}"/>
                </a:ext>
              </a:extLst>
            </p:cNvPr>
            <p:cNvSpPr/>
            <p:nvPr/>
          </p:nvSpPr>
          <p:spPr>
            <a:xfrm>
              <a:off x="9432935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1" name="Freeform: Shape 120" title="Timeline Right Line Items">
              <a:extLst>
                <a:ext uri="{FF2B5EF4-FFF2-40B4-BE49-F238E27FC236}">
                  <a16:creationId xmlns:a16="http://schemas.microsoft.com/office/drawing/2014/main" id="{4FB47ACD-941B-448F-87C8-B9D8F3AB29C1}"/>
                </a:ext>
              </a:extLst>
            </p:cNvPr>
            <p:cNvSpPr/>
            <p:nvPr/>
          </p:nvSpPr>
          <p:spPr>
            <a:xfrm>
              <a:off x="9432935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2" name="Freeform: Shape 121" title="Timeline Right Line Items">
              <a:extLst>
                <a:ext uri="{FF2B5EF4-FFF2-40B4-BE49-F238E27FC236}">
                  <a16:creationId xmlns:a16="http://schemas.microsoft.com/office/drawing/2014/main" id="{62456129-D8CE-443F-B1CD-61B0A3FDC574}"/>
                </a:ext>
              </a:extLst>
            </p:cNvPr>
            <p:cNvSpPr/>
            <p:nvPr/>
          </p:nvSpPr>
          <p:spPr>
            <a:xfrm>
              <a:off x="9206306" y="4677989"/>
              <a:ext cx="263971" cy="798351"/>
            </a:xfrm>
            <a:custGeom>
              <a:avLst/>
              <a:gdLst>
                <a:gd name="connsiteX0" fmla="*/ 25798 w 263971"/>
                <a:gd name="connsiteY0" fmla="*/ 800328 h 798351"/>
                <a:gd name="connsiteX1" fmla="*/ 3264 w 263971"/>
                <a:gd name="connsiteY1" fmla="*/ 777150 h 798351"/>
                <a:gd name="connsiteX2" fmla="*/ 229893 w 263971"/>
                <a:gd name="connsiteY2" fmla="*/ 246632 h 798351"/>
                <a:gd name="connsiteX3" fmla="*/ 229893 w 263971"/>
                <a:gd name="connsiteY3" fmla="*/ 3264 h 798351"/>
                <a:gd name="connsiteX4" fmla="*/ 262085 w 263971"/>
                <a:gd name="connsiteY4" fmla="*/ 3264 h 798351"/>
                <a:gd name="connsiteX5" fmla="*/ 262085 w 263971"/>
                <a:gd name="connsiteY5" fmla="*/ 246632 h 798351"/>
                <a:gd name="connsiteX6" fmla="*/ 25798 w 263971"/>
                <a:gd name="connsiteY6" fmla="*/ 800328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71" h="798351">
                  <a:moveTo>
                    <a:pt x="25798" y="800328"/>
                  </a:moveTo>
                  <a:lnTo>
                    <a:pt x="3264" y="777150"/>
                  </a:lnTo>
                  <a:cubicBezTo>
                    <a:pt x="149414" y="637438"/>
                    <a:pt x="229893" y="448796"/>
                    <a:pt x="229893" y="246632"/>
                  </a:cubicBezTo>
                  <a:lnTo>
                    <a:pt x="229893" y="3264"/>
                  </a:lnTo>
                  <a:lnTo>
                    <a:pt x="262085" y="3264"/>
                  </a:lnTo>
                  <a:lnTo>
                    <a:pt x="262085" y="246632"/>
                  </a:lnTo>
                  <a:cubicBezTo>
                    <a:pt x="262085" y="457165"/>
                    <a:pt x="177742" y="654178"/>
                    <a:pt x="25798" y="80032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3" name="Freeform: Shape 122" title="Timeline Right Line Items">
              <a:extLst>
                <a:ext uri="{FF2B5EF4-FFF2-40B4-BE49-F238E27FC236}">
                  <a16:creationId xmlns:a16="http://schemas.microsoft.com/office/drawing/2014/main" id="{C0CDD0C1-2A4B-4230-9ED3-0E4A7A39F675}"/>
                </a:ext>
              </a:extLst>
            </p:cNvPr>
            <p:cNvSpPr/>
            <p:nvPr/>
          </p:nvSpPr>
          <p:spPr>
            <a:xfrm>
              <a:off x="8163942" y="5449944"/>
              <a:ext cx="1068761" cy="244656"/>
            </a:xfrm>
            <a:custGeom>
              <a:avLst/>
              <a:gdLst>
                <a:gd name="connsiteX0" fmla="*/ 537001 w 1068760"/>
                <a:gd name="connsiteY0" fmla="*/ 242125 h 244656"/>
                <a:gd name="connsiteX1" fmla="*/ 3264 w 1068760"/>
                <a:gd name="connsiteY1" fmla="*/ 26442 h 244656"/>
                <a:gd name="connsiteX2" fmla="*/ 25798 w 1068760"/>
                <a:gd name="connsiteY2" fmla="*/ 3264 h 244656"/>
                <a:gd name="connsiteX3" fmla="*/ 537001 w 1068760"/>
                <a:gd name="connsiteY3" fmla="*/ 209934 h 244656"/>
                <a:gd name="connsiteX4" fmla="*/ 1046271 w 1068760"/>
                <a:gd name="connsiteY4" fmla="*/ 5195 h 244656"/>
                <a:gd name="connsiteX5" fmla="*/ 1068805 w 1068760"/>
                <a:gd name="connsiteY5" fmla="*/ 28373 h 244656"/>
                <a:gd name="connsiteX6" fmla="*/ 537001 w 1068760"/>
                <a:gd name="connsiteY6" fmla="*/ 242125 h 244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760" h="244656">
                  <a:moveTo>
                    <a:pt x="537001" y="242125"/>
                  </a:moveTo>
                  <a:cubicBezTo>
                    <a:pt x="336769" y="242125"/>
                    <a:pt x="147482" y="165509"/>
                    <a:pt x="3264" y="26442"/>
                  </a:cubicBezTo>
                  <a:lnTo>
                    <a:pt x="25798" y="3264"/>
                  </a:lnTo>
                  <a:cubicBezTo>
                    <a:pt x="163578" y="136537"/>
                    <a:pt x="345139" y="209934"/>
                    <a:pt x="537001" y="209934"/>
                  </a:cubicBezTo>
                  <a:cubicBezTo>
                    <a:pt x="727575" y="209934"/>
                    <a:pt x="908492" y="137181"/>
                    <a:pt x="1046271" y="5195"/>
                  </a:cubicBezTo>
                  <a:lnTo>
                    <a:pt x="1068805" y="28373"/>
                  </a:lnTo>
                  <a:cubicBezTo>
                    <a:pt x="924588" y="166153"/>
                    <a:pt x="735945" y="242125"/>
                    <a:pt x="537001" y="24212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4" name="Freeform: Shape 123" title="Timeline Right Line Items">
              <a:extLst>
                <a:ext uri="{FF2B5EF4-FFF2-40B4-BE49-F238E27FC236}">
                  <a16:creationId xmlns:a16="http://schemas.microsoft.com/office/drawing/2014/main" id="{44653F96-4B42-448A-8926-DD243EDC43AB}"/>
                </a:ext>
              </a:extLst>
            </p:cNvPr>
            <p:cNvSpPr/>
            <p:nvPr/>
          </p:nvSpPr>
          <p:spPr>
            <a:xfrm>
              <a:off x="7929588" y="4677989"/>
              <a:ext cx="257533" cy="798351"/>
            </a:xfrm>
            <a:custGeom>
              <a:avLst/>
              <a:gdLst>
                <a:gd name="connsiteX0" fmla="*/ 237618 w 257532"/>
                <a:gd name="connsiteY0" fmla="*/ 798396 h 798351"/>
                <a:gd name="connsiteX1" fmla="*/ 3264 w 257532"/>
                <a:gd name="connsiteY1" fmla="*/ 246632 h 798351"/>
                <a:gd name="connsiteX2" fmla="*/ 3264 w 257532"/>
                <a:gd name="connsiteY2" fmla="*/ 3264 h 798351"/>
                <a:gd name="connsiteX3" fmla="*/ 35456 w 257532"/>
                <a:gd name="connsiteY3" fmla="*/ 3264 h 798351"/>
                <a:gd name="connsiteX4" fmla="*/ 35456 w 257532"/>
                <a:gd name="connsiteY4" fmla="*/ 246632 h 798351"/>
                <a:gd name="connsiteX5" fmla="*/ 259509 w 257532"/>
                <a:gd name="connsiteY5" fmla="*/ 775218 h 798351"/>
                <a:gd name="connsiteX6" fmla="*/ 237618 w 257532"/>
                <a:gd name="connsiteY6" fmla="*/ 798396 h 798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532" h="798351">
                  <a:moveTo>
                    <a:pt x="237618" y="798396"/>
                  </a:moveTo>
                  <a:cubicBezTo>
                    <a:pt x="86962" y="652246"/>
                    <a:pt x="3264" y="456522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47508"/>
                    <a:pt x="115291" y="635507"/>
                    <a:pt x="259509" y="775218"/>
                  </a:cubicBezTo>
                  <a:lnTo>
                    <a:pt x="237618" y="79839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5" name="Freeform: Shape 124" title="Timeline Right Line Items">
              <a:extLst>
                <a:ext uri="{FF2B5EF4-FFF2-40B4-BE49-F238E27FC236}">
                  <a16:creationId xmlns:a16="http://schemas.microsoft.com/office/drawing/2014/main" id="{86063E08-AE98-4D73-8EF3-9AA78FE74A03}"/>
                </a:ext>
              </a:extLst>
            </p:cNvPr>
            <p:cNvSpPr/>
            <p:nvPr/>
          </p:nvSpPr>
          <p:spPr>
            <a:xfrm>
              <a:off x="7929588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6" name="Freeform: Shape 125" title="Timeline Right Line Items">
              <a:extLst>
                <a:ext uri="{FF2B5EF4-FFF2-40B4-BE49-F238E27FC236}">
                  <a16:creationId xmlns:a16="http://schemas.microsoft.com/office/drawing/2014/main" id="{D2F6BA74-4D75-49BD-A69B-17F82388FC78}"/>
                </a:ext>
              </a:extLst>
            </p:cNvPr>
            <p:cNvSpPr/>
            <p:nvPr/>
          </p:nvSpPr>
          <p:spPr>
            <a:xfrm>
              <a:off x="7929588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7" name="Freeform: Shape 126" title="Timeline Right Line Items">
              <a:extLst>
                <a:ext uri="{FF2B5EF4-FFF2-40B4-BE49-F238E27FC236}">
                  <a16:creationId xmlns:a16="http://schemas.microsoft.com/office/drawing/2014/main" id="{4FCF6BB0-E79B-40FA-8B3F-49DF1820AB06}"/>
                </a:ext>
              </a:extLst>
            </p:cNvPr>
            <p:cNvSpPr/>
            <p:nvPr/>
          </p:nvSpPr>
          <p:spPr>
            <a:xfrm>
              <a:off x="7929588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8" name="Freeform: Shape 127" title="Timeline Right Line Items">
              <a:extLst>
                <a:ext uri="{FF2B5EF4-FFF2-40B4-BE49-F238E27FC236}">
                  <a16:creationId xmlns:a16="http://schemas.microsoft.com/office/drawing/2014/main" id="{5C37007F-8A0B-43CF-95AF-8FF690D042BC}"/>
                </a:ext>
              </a:extLst>
            </p:cNvPr>
            <p:cNvSpPr/>
            <p:nvPr/>
          </p:nvSpPr>
          <p:spPr>
            <a:xfrm>
              <a:off x="7929588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29" name="Freeform: Shape 128" title="Timeline Right Line Items">
              <a:extLst>
                <a:ext uri="{FF2B5EF4-FFF2-40B4-BE49-F238E27FC236}">
                  <a16:creationId xmlns:a16="http://schemas.microsoft.com/office/drawing/2014/main" id="{42281BE5-6DD5-41DF-8233-6412BE7D86E7}"/>
                </a:ext>
              </a:extLst>
            </p:cNvPr>
            <p:cNvSpPr/>
            <p:nvPr/>
          </p:nvSpPr>
          <p:spPr>
            <a:xfrm>
              <a:off x="7757685" y="1463337"/>
              <a:ext cx="206026" cy="618078"/>
            </a:xfrm>
            <a:custGeom>
              <a:avLst/>
              <a:gdLst>
                <a:gd name="connsiteX0" fmla="*/ 207359 w 206026"/>
                <a:gd name="connsiteY0" fmla="*/ 619411 h 618078"/>
                <a:gd name="connsiteX1" fmla="*/ 175167 w 206026"/>
                <a:gd name="connsiteY1" fmla="*/ 619411 h 618078"/>
                <a:gd name="connsiteX2" fmla="*/ 175167 w 206026"/>
                <a:gd name="connsiteY2" fmla="*/ 420467 h 618078"/>
                <a:gd name="connsiteX3" fmla="*/ 3264 w 206026"/>
                <a:gd name="connsiteY3" fmla="*/ 27086 h 618078"/>
                <a:gd name="connsiteX4" fmla="*/ 25154 w 206026"/>
                <a:gd name="connsiteY4" fmla="*/ 3264 h 618078"/>
                <a:gd name="connsiteX5" fmla="*/ 207359 w 206026"/>
                <a:gd name="connsiteY5" fmla="*/ 419823 h 618078"/>
                <a:gd name="connsiteX6" fmla="*/ 207359 w 206026"/>
                <a:gd name="connsiteY6" fmla="*/ 619411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207359" y="619411"/>
                  </a:moveTo>
                  <a:lnTo>
                    <a:pt x="175167" y="619411"/>
                  </a:lnTo>
                  <a:lnTo>
                    <a:pt x="175167" y="420467"/>
                  </a:lnTo>
                  <a:cubicBezTo>
                    <a:pt x="175167" y="271742"/>
                    <a:pt x="112715" y="128167"/>
                    <a:pt x="3264" y="27086"/>
                  </a:cubicBezTo>
                  <a:lnTo>
                    <a:pt x="25154" y="3264"/>
                  </a:lnTo>
                  <a:cubicBezTo>
                    <a:pt x="141044" y="110140"/>
                    <a:pt x="207359" y="262084"/>
                    <a:pt x="207359" y="419823"/>
                  </a:cubicBezTo>
                  <a:lnTo>
                    <a:pt x="207359" y="61941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0" name="Freeform: Shape 129" title="Timeline Right Line Items">
              <a:extLst>
                <a:ext uri="{FF2B5EF4-FFF2-40B4-BE49-F238E27FC236}">
                  <a16:creationId xmlns:a16="http://schemas.microsoft.com/office/drawing/2014/main" id="{632B4049-4904-43C3-895B-169B54DBBB6B}"/>
                </a:ext>
              </a:extLst>
            </p:cNvPr>
            <p:cNvSpPr/>
            <p:nvPr/>
          </p:nvSpPr>
          <p:spPr>
            <a:xfrm>
              <a:off x="7006333" y="1312037"/>
              <a:ext cx="779036" cy="180273"/>
            </a:xfrm>
            <a:custGeom>
              <a:avLst/>
              <a:gdLst>
                <a:gd name="connsiteX0" fmla="*/ 25154 w 779036"/>
                <a:gd name="connsiteY0" fmla="*/ 180318 h 180272"/>
                <a:gd name="connsiteX1" fmla="*/ 3264 w 779036"/>
                <a:gd name="connsiteY1" fmla="*/ 156496 h 180272"/>
                <a:gd name="connsiteX2" fmla="*/ 391494 w 779036"/>
                <a:gd name="connsiteY2" fmla="*/ 3264 h 180272"/>
                <a:gd name="connsiteX3" fmla="*/ 777149 w 779036"/>
                <a:gd name="connsiteY3" fmla="*/ 154564 h 180272"/>
                <a:gd name="connsiteX4" fmla="*/ 755259 w 779036"/>
                <a:gd name="connsiteY4" fmla="*/ 178386 h 180272"/>
                <a:gd name="connsiteX5" fmla="*/ 391494 w 779036"/>
                <a:gd name="connsiteY5" fmla="*/ 36099 h 180272"/>
                <a:gd name="connsiteX6" fmla="*/ 25154 w 779036"/>
                <a:gd name="connsiteY6" fmla="*/ 180318 h 18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9036" h="180272">
                  <a:moveTo>
                    <a:pt x="25154" y="180318"/>
                  </a:moveTo>
                  <a:lnTo>
                    <a:pt x="3264" y="156496"/>
                  </a:lnTo>
                  <a:cubicBezTo>
                    <a:pt x="108852" y="57990"/>
                    <a:pt x="246632" y="3264"/>
                    <a:pt x="391494" y="3264"/>
                  </a:cubicBezTo>
                  <a:cubicBezTo>
                    <a:pt x="535069" y="3264"/>
                    <a:pt x="672205" y="56702"/>
                    <a:pt x="777149" y="154564"/>
                  </a:cubicBezTo>
                  <a:lnTo>
                    <a:pt x="755259" y="178386"/>
                  </a:lnTo>
                  <a:cubicBezTo>
                    <a:pt x="656109" y="86318"/>
                    <a:pt x="526699" y="36099"/>
                    <a:pt x="391494" y="36099"/>
                  </a:cubicBezTo>
                  <a:cubicBezTo>
                    <a:pt x="254358" y="36099"/>
                    <a:pt x="124948" y="86962"/>
                    <a:pt x="25154" y="180318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1" name="Freeform: Shape 130" title="Timeline Right Line Items">
              <a:extLst>
                <a:ext uri="{FF2B5EF4-FFF2-40B4-BE49-F238E27FC236}">
                  <a16:creationId xmlns:a16="http://schemas.microsoft.com/office/drawing/2014/main" id="{505A1189-47AB-40D7-A1D8-F1344377A3B0}"/>
                </a:ext>
              </a:extLst>
            </p:cNvPr>
            <p:cNvSpPr/>
            <p:nvPr/>
          </p:nvSpPr>
          <p:spPr>
            <a:xfrm>
              <a:off x="6826061" y="1465913"/>
              <a:ext cx="206026" cy="618078"/>
            </a:xfrm>
            <a:custGeom>
              <a:avLst/>
              <a:gdLst>
                <a:gd name="connsiteX0" fmla="*/ 35456 w 206026"/>
                <a:gd name="connsiteY0" fmla="*/ 616836 h 618078"/>
                <a:gd name="connsiteX1" fmla="*/ 3264 w 206026"/>
                <a:gd name="connsiteY1" fmla="*/ 616836 h 618078"/>
                <a:gd name="connsiteX2" fmla="*/ 3264 w 206026"/>
                <a:gd name="connsiteY2" fmla="*/ 417892 h 618078"/>
                <a:gd name="connsiteX3" fmla="*/ 182893 w 206026"/>
                <a:gd name="connsiteY3" fmla="*/ 3264 h 618078"/>
                <a:gd name="connsiteX4" fmla="*/ 204783 w 206026"/>
                <a:gd name="connsiteY4" fmla="*/ 27086 h 618078"/>
                <a:gd name="connsiteX5" fmla="*/ 35456 w 206026"/>
                <a:gd name="connsiteY5" fmla="*/ 417892 h 618078"/>
                <a:gd name="connsiteX6" fmla="*/ 35456 w 206026"/>
                <a:gd name="connsiteY6" fmla="*/ 616836 h 618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026" h="618078">
                  <a:moveTo>
                    <a:pt x="35456" y="616836"/>
                  </a:moveTo>
                  <a:lnTo>
                    <a:pt x="3264" y="616836"/>
                  </a:lnTo>
                  <a:lnTo>
                    <a:pt x="3264" y="417892"/>
                  </a:lnTo>
                  <a:cubicBezTo>
                    <a:pt x="3264" y="261440"/>
                    <a:pt x="68934" y="110140"/>
                    <a:pt x="182893" y="3264"/>
                  </a:cubicBezTo>
                  <a:lnTo>
                    <a:pt x="204783" y="27086"/>
                  </a:lnTo>
                  <a:cubicBezTo>
                    <a:pt x="97263" y="128167"/>
                    <a:pt x="35456" y="270454"/>
                    <a:pt x="35456" y="417892"/>
                  </a:cubicBezTo>
                  <a:lnTo>
                    <a:pt x="35456" y="616836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2" name="Freeform: Shape 131" title="Timeline Right Line Items">
              <a:extLst>
                <a:ext uri="{FF2B5EF4-FFF2-40B4-BE49-F238E27FC236}">
                  <a16:creationId xmlns:a16="http://schemas.microsoft.com/office/drawing/2014/main" id="{185CE171-3948-4238-AE19-711744192B81}"/>
                </a:ext>
              </a:extLst>
            </p:cNvPr>
            <p:cNvSpPr/>
            <p:nvPr/>
          </p:nvSpPr>
          <p:spPr>
            <a:xfrm>
              <a:off x="682606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3" name="Freeform: Shape 132" title="Timeline Right Line Items">
              <a:extLst>
                <a:ext uri="{FF2B5EF4-FFF2-40B4-BE49-F238E27FC236}">
                  <a16:creationId xmlns:a16="http://schemas.microsoft.com/office/drawing/2014/main" id="{CBD2CC21-C59E-46A1-BF0B-322E13182675}"/>
                </a:ext>
              </a:extLst>
            </p:cNvPr>
            <p:cNvSpPr/>
            <p:nvPr/>
          </p:nvSpPr>
          <p:spPr>
            <a:xfrm>
              <a:off x="682606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4" name="Freeform: Shape 133" title="Timeline Right Line Items">
              <a:extLst>
                <a:ext uri="{FF2B5EF4-FFF2-40B4-BE49-F238E27FC236}">
                  <a16:creationId xmlns:a16="http://schemas.microsoft.com/office/drawing/2014/main" id="{FB12A853-6E11-448C-B2C1-3465DF3FEE42}"/>
                </a:ext>
              </a:extLst>
            </p:cNvPr>
            <p:cNvSpPr/>
            <p:nvPr/>
          </p:nvSpPr>
          <p:spPr>
            <a:xfrm>
              <a:off x="682606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5" name="Freeform: Shape 134" title="Timeline Right Line Items">
              <a:extLst>
                <a:ext uri="{FF2B5EF4-FFF2-40B4-BE49-F238E27FC236}">
                  <a16:creationId xmlns:a16="http://schemas.microsoft.com/office/drawing/2014/main" id="{D7098037-0132-4E31-9585-08BDDA6301B7}"/>
                </a:ext>
              </a:extLst>
            </p:cNvPr>
            <p:cNvSpPr/>
            <p:nvPr/>
          </p:nvSpPr>
          <p:spPr>
            <a:xfrm>
              <a:off x="682606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6" name="Freeform: Shape 135" title="Timeline Right Line Items">
              <a:extLst>
                <a:ext uri="{FF2B5EF4-FFF2-40B4-BE49-F238E27FC236}">
                  <a16:creationId xmlns:a16="http://schemas.microsoft.com/office/drawing/2014/main" id="{033CB049-3CFD-4AC9-9C14-6DF43A54DBC6}"/>
                </a:ext>
              </a:extLst>
            </p:cNvPr>
            <p:cNvSpPr/>
            <p:nvPr/>
          </p:nvSpPr>
          <p:spPr>
            <a:xfrm>
              <a:off x="6585267" y="4677989"/>
              <a:ext cx="276848" cy="817666"/>
            </a:xfrm>
            <a:custGeom>
              <a:avLst/>
              <a:gdLst>
                <a:gd name="connsiteX0" fmla="*/ 25154 w 276847"/>
                <a:gd name="connsiteY0" fmla="*/ 814492 h 817666"/>
                <a:gd name="connsiteX1" fmla="*/ 3264 w 276847"/>
                <a:gd name="connsiteY1" fmla="*/ 790670 h 817666"/>
                <a:gd name="connsiteX2" fmla="*/ 244057 w 276847"/>
                <a:gd name="connsiteY2" fmla="*/ 246632 h 817666"/>
                <a:gd name="connsiteX3" fmla="*/ 244057 w 276847"/>
                <a:gd name="connsiteY3" fmla="*/ 3264 h 817666"/>
                <a:gd name="connsiteX4" fmla="*/ 276249 w 276847"/>
                <a:gd name="connsiteY4" fmla="*/ 3264 h 817666"/>
                <a:gd name="connsiteX5" fmla="*/ 276249 w 276847"/>
                <a:gd name="connsiteY5" fmla="*/ 246632 h 817666"/>
                <a:gd name="connsiteX6" fmla="*/ 25154 w 276847"/>
                <a:gd name="connsiteY6" fmla="*/ 814492 h 81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7666">
                  <a:moveTo>
                    <a:pt x="25154" y="814492"/>
                  </a:moveTo>
                  <a:lnTo>
                    <a:pt x="3264" y="790670"/>
                  </a:lnTo>
                  <a:cubicBezTo>
                    <a:pt x="156496" y="651603"/>
                    <a:pt x="244057" y="453302"/>
                    <a:pt x="244057" y="246632"/>
                  </a:cubicBezTo>
                  <a:lnTo>
                    <a:pt x="244057" y="3264"/>
                  </a:lnTo>
                  <a:lnTo>
                    <a:pt x="276249" y="3264"/>
                  </a:lnTo>
                  <a:lnTo>
                    <a:pt x="276249" y="246632"/>
                  </a:lnTo>
                  <a:cubicBezTo>
                    <a:pt x="276249" y="462316"/>
                    <a:pt x="184825" y="668986"/>
                    <a:pt x="25154" y="814492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7" name="Freeform: Shape 136" title="Timeline Right Line Items">
              <a:extLst>
                <a:ext uri="{FF2B5EF4-FFF2-40B4-BE49-F238E27FC236}">
                  <a16:creationId xmlns:a16="http://schemas.microsoft.com/office/drawing/2014/main" id="{18DF8FC1-819E-49D5-879B-8E541F0BEF2A}"/>
                </a:ext>
              </a:extLst>
            </p:cNvPr>
            <p:cNvSpPr/>
            <p:nvPr/>
          </p:nvSpPr>
          <p:spPr>
            <a:xfrm>
              <a:off x="5572520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6011 w 1036569"/>
                <a:gd name="connsiteY4" fmla="*/ 5195 h 231779"/>
                <a:gd name="connsiteX5" fmla="*/ 1037902 w 1036569"/>
                <a:gd name="connsiteY5" fmla="*/ 29017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2" y="196413"/>
                    <a:pt x="521548" y="196413"/>
                  </a:cubicBezTo>
                  <a:cubicBezTo>
                    <a:pt x="705041" y="196413"/>
                    <a:pt x="880807" y="128811"/>
                    <a:pt x="1016011" y="5195"/>
                  </a:cubicBezTo>
                  <a:lnTo>
                    <a:pt x="1037902" y="29017"/>
                  </a:lnTo>
                  <a:cubicBezTo>
                    <a:pt x="896259" y="157784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8" name="Freeform: Shape 137" title="Timeline Right Line Items">
              <a:extLst>
                <a:ext uri="{FF2B5EF4-FFF2-40B4-BE49-F238E27FC236}">
                  <a16:creationId xmlns:a16="http://schemas.microsoft.com/office/drawing/2014/main" id="{12668320-0608-4434-AD8E-EF89F2B77534}"/>
                </a:ext>
              </a:extLst>
            </p:cNvPr>
            <p:cNvSpPr/>
            <p:nvPr/>
          </p:nvSpPr>
          <p:spPr>
            <a:xfrm>
              <a:off x="5323357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39" name="Freeform: Shape 138" title="Timeline Right Line Items">
              <a:extLst>
                <a:ext uri="{FF2B5EF4-FFF2-40B4-BE49-F238E27FC236}">
                  <a16:creationId xmlns:a16="http://schemas.microsoft.com/office/drawing/2014/main" id="{AE6E6BFF-03CC-4C64-AEE2-8A3AF6EA13CA}"/>
                </a:ext>
              </a:extLst>
            </p:cNvPr>
            <p:cNvSpPr/>
            <p:nvPr/>
          </p:nvSpPr>
          <p:spPr>
            <a:xfrm>
              <a:off x="5323357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0" name="Freeform: Shape 139" title="Timeline Right Line Items">
              <a:extLst>
                <a:ext uri="{FF2B5EF4-FFF2-40B4-BE49-F238E27FC236}">
                  <a16:creationId xmlns:a16="http://schemas.microsoft.com/office/drawing/2014/main" id="{6C826D36-FA26-40E5-AFDB-6DB9A6F47A1D}"/>
                </a:ext>
              </a:extLst>
            </p:cNvPr>
            <p:cNvSpPr/>
            <p:nvPr/>
          </p:nvSpPr>
          <p:spPr>
            <a:xfrm>
              <a:off x="5323357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1" name="Freeform: Shape 140" title="Timeline Right Line Items">
              <a:extLst>
                <a:ext uri="{FF2B5EF4-FFF2-40B4-BE49-F238E27FC236}">
                  <a16:creationId xmlns:a16="http://schemas.microsoft.com/office/drawing/2014/main" id="{4CDFCB1B-6402-4FB0-9461-BD2AE6ED62F1}"/>
                </a:ext>
              </a:extLst>
            </p:cNvPr>
            <p:cNvSpPr/>
            <p:nvPr/>
          </p:nvSpPr>
          <p:spPr>
            <a:xfrm>
              <a:off x="5323357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2" name="Freeform: Shape 141" title="Timeline Right Line Items">
              <a:extLst>
                <a:ext uri="{FF2B5EF4-FFF2-40B4-BE49-F238E27FC236}">
                  <a16:creationId xmlns:a16="http://schemas.microsoft.com/office/drawing/2014/main" id="{33A273F8-C08C-41AC-B6A0-4A06D3E4F246}"/>
                </a:ext>
              </a:extLst>
            </p:cNvPr>
            <p:cNvSpPr/>
            <p:nvPr/>
          </p:nvSpPr>
          <p:spPr>
            <a:xfrm>
              <a:off x="5323357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3" name="Freeform: Shape 142" title="Timeline Right Line Items">
              <a:extLst>
                <a:ext uri="{FF2B5EF4-FFF2-40B4-BE49-F238E27FC236}">
                  <a16:creationId xmlns:a16="http://schemas.microsoft.com/office/drawing/2014/main" id="{63228885-8482-43DE-BCE9-A532BCA610E9}"/>
                </a:ext>
              </a:extLst>
            </p:cNvPr>
            <p:cNvSpPr/>
            <p:nvPr/>
          </p:nvSpPr>
          <p:spPr>
            <a:xfrm>
              <a:off x="5165618" y="1478146"/>
              <a:ext cx="193150" cy="605202"/>
            </a:xfrm>
            <a:custGeom>
              <a:avLst/>
              <a:gdLst>
                <a:gd name="connsiteX0" fmla="*/ 193194 w 193149"/>
                <a:gd name="connsiteY0" fmla="*/ 604603 h 605201"/>
                <a:gd name="connsiteX1" fmla="*/ 161003 w 193149"/>
                <a:gd name="connsiteY1" fmla="*/ 604603 h 605201"/>
                <a:gd name="connsiteX2" fmla="*/ 161003 w 193149"/>
                <a:gd name="connsiteY2" fmla="*/ 405659 h 605201"/>
                <a:gd name="connsiteX3" fmla="*/ 3264 w 193149"/>
                <a:gd name="connsiteY3" fmla="*/ 25798 h 605201"/>
                <a:gd name="connsiteX4" fmla="*/ 25798 w 193149"/>
                <a:gd name="connsiteY4" fmla="*/ 3264 h 605201"/>
                <a:gd name="connsiteX5" fmla="*/ 193194 w 193149"/>
                <a:gd name="connsiteY5" fmla="*/ 405659 h 605201"/>
                <a:gd name="connsiteX6" fmla="*/ 193194 w 193149"/>
                <a:gd name="connsiteY6" fmla="*/ 604603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193194" y="604603"/>
                  </a:moveTo>
                  <a:lnTo>
                    <a:pt x="161003" y="604603"/>
                  </a:lnTo>
                  <a:lnTo>
                    <a:pt x="161003" y="405659"/>
                  </a:lnTo>
                  <a:cubicBezTo>
                    <a:pt x="161003" y="262084"/>
                    <a:pt x="104989" y="127523"/>
                    <a:pt x="3264" y="25798"/>
                  </a:cubicBezTo>
                  <a:lnTo>
                    <a:pt x="25798" y="3264"/>
                  </a:lnTo>
                  <a:cubicBezTo>
                    <a:pt x="133962" y="110784"/>
                    <a:pt x="193194" y="253714"/>
                    <a:pt x="193194" y="405659"/>
                  </a:cubicBezTo>
                  <a:lnTo>
                    <a:pt x="193194" y="604603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4" name="Freeform: Shape 143" title="Timeline Right Line Items">
              <a:extLst>
                <a:ext uri="{FF2B5EF4-FFF2-40B4-BE49-F238E27FC236}">
                  <a16:creationId xmlns:a16="http://schemas.microsoft.com/office/drawing/2014/main" id="{9118502D-3585-46B1-9166-5A69E74C7279}"/>
                </a:ext>
              </a:extLst>
            </p:cNvPr>
            <p:cNvSpPr/>
            <p:nvPr/>
          </p:nvSpPr>
          <p:spPr>
            <a:xfrm>
              <a:off x="4385938" y="1312681"/>
              <a:ext cx="804790" cy="193150"/>
            </a:xfrm>
            <a:custGeom>
              <a:avLst/>
              <a:gdLst>
                <a:gd name="connsiteX0" fmla="*/ 25798 w 804789"/>
                <a:gd name="connsiteY0" fmla="*/ 192550 h 193149"/>
                <a:gd name="connsiteX1" fmla="*/ 3264 w 804789"/>
                <a:gd name="connsiteY1" fmla="*/ 170016 h 193149"/>
                <a:gd name="connsiteX2" fmla="*/ 405015 w 804789"/>
                <a:gd name="connsiteY2" fmla="*/ 3264 h 193149"/>
                <a:gd name="connsiteX3" fmla="*/ 805478 w 804789"/>
                <a:gd name="connsiteY3" fmla="*/ 168729 h 193149"/>
                <a:gd name="connsiteX4" fmla="*/ 782944 w 804789"/>
                <a:gd name="connsiteY4" fmla="*/ 191263 h 193149"/>
                <a:gd name="connsiteX5" fmla="*/ 405015 w 804789"/>
                <a:gd name="connsiteY5" fmla="*/ 35456 h 193149"/>
                <a:gd name="connsiteX6" fmla="*/ 25798 w 804789"/>
                <a:gd name="connsiteY6" fmla="*/ 192550 h 19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789" h="193149">
                  <a:moveTo>
                    <a:pt x="25798" y="192550"/>
                  </a:moveTo>
                  <a:lnTo>
                    <a:pt x="3264" y="170016"/>
                  </a:lnTo>
                  <a:cubicBezTo>
                    <a:pt x="110784" y="62496"/>
                    <a:pt x="253071" y="3264"/>
                    <a:pt x="405015" y="3264"/>
                  </a:cubicBezTo>
                  <a:cubicBezTo>
                    <a:pt x="556315" y="3264"/>
                    <a:pt x="698602" y="61853"/>
                    <a:pt x="805478" y="168729"/>
                  </a:cubicBezTo>
                  <a:lnTo>
                    <a:pt x="782944" y="191263"/>
                  </a:lnTo>
                  <a:cubicBezTo>
                    <a:pt x="681863" y="90825"/>
                    <a:pt x="547946" y="35456"/>
                    <a:pt x="405015" y="35456"/>
                  </a:cubicBezTo>
                  <a:cubicBezTo>
                    <a:pt x="262084" y="35456"/>
                    <a:pt x="126880" y="90825"/>
                    <a:pt x="25798" y="192550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5" name="Freeform: Shape 144" title="Timeline Right Line Items">
              <a:extLst>
                <a:ext uri="{FF2B5EF4-FFF2-40B4-BE49-F238E27FC236}">
                  <a16:creationId xmlns:a16="http://schemas.microsoft.com/office/drawing/2014/main" id="{B4227DE8-EFE2-406C-85D2-33B26862791E}"/>
                </a:ext>
              </a:extLst>
            </p:cNvPr>
            <p:cNvSpPr/>
            <p:nvPr/>
          </p:nvSpPr>
          <p:spPr>
            <a:xfrm>
              <a:off x="4219830" y="1479433"/>
              <a:ext cx="193150" cy="605202"/>
            </a:xfrm>
            <a:custGeom>
              <a:avLst/>
              <a:gdLst>
                <a:gd name="connsiteX0" fmla="*/ 35456 w 193149"/>
                <a:gd name="connsiteY0" fmla="*/ 603315 h 605201"/>
                <a:gd name="connsiteX1" fmla="*/ 3264 w 193149"/>
                <a:gd name="connsiteY1" fmla="*/ 603315 h 605201"/>
                <a:gd name="connsiteX2" fmla="*/ 3264 w 193149"/>
                <a:gd name="connsiteY2" fmla="*/ 404371 h 605201"/>
                <a:gd name="connsiteX3" fmla="*/ 169372 w 193149"/>
                <a:gd name="connsiteY3" fmla="*/ 3264 h 605201"/>
                <a:gd name="connsiteX4" fmla="*/ 191907 w 193149"/>
                <a:gd name="connsiteY4" fmla="*/ 25798 h 605201"/>
                <a:gd name="connsiteX5" fmla="*/ 35456 w 193149"/>
                <a:gd name="connsiteY5" fmla="*/ 404371 h 605201"/>
                <a:gd name="connsiteX6" fmla="*/ 35456 w 193149"/>
                <a:gd name="connsiteY6" fmla="*/ 603315 h 605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3149" h="605201">
                  <a:moveTo>
                    <a:pt x="35456" y="603315"/>
                  </a:moveTo>
                  <a:lnTo>
                    <a:pt x="3264" y="603315"/>
                  </a:lnTo>
                  <a:lnTo>
                    <a:pt x="3264" y="404371"/>
                  </a:lnTo>
                  <a:cubicBezTo>
                    <a:pt x="3264" y="253071"/>
                    <a:pt x="62496" y="110140"/>
                    <a:pt x="169372" y="3264"/>
                  </a:cubicBezTo>
                  <a:lnTo>
                    <a:pt x="191907" y="25798"/>
                  </a:lnTo>
                  <a:cubicBezTo>
                    <a:pt x="90825" y="126880"/>
                    <a:pt x="35456" y="261440"/>
                    <a:pt x="35456" y="404371"/>
                  </a:cubicBezTo>
                  <a:lnTo>
                    <a:pt x="35456" y="603315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6" name="Freeform: Shape 145" title="Timeline Right Line Items">
              <a:extLst>
                <a:ext uri="{FF2B5EF4-FFF2-40B4-BE49-F238E27FC236}">
                  <a16:creationId xmlns:a16="http://schemas.microsoft.com/office/drawing/2014/main" id="{5BF2FF0B-14D1-46F0-86E3-550F200EEA97}"/>
                </a:ext>
              </a:extLst>
            </p:cNvPr>
            <p:cNvSpPr/>
            <p:nvPr/>
          </p:nvSpPr>
          <p:spPr>
            <a:xfrm>
              <a:off x="4219830" y="2079484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7" name="Freeform: Shape 146" title="Timeline Right Line Items">
              <a:extLst>
                <a:ext uri="{FF2B5EF4-FFF2-40B4-BE49-F238E27FC236}">
                  <a16:creationId xmlns:a16="http://schemas.microsoft.com/office/drawing/2014/main" id="{3B21AD23-73AC-4ADF-A93C-51497A2D4AE8}"/>
                </a:ext>
              </a:extLst>
            </p:cNvPr>
            <p:cNvSpPr/>
            <p:nvPr/>
          </p:nvSpPr>
          <p:spPr>
            <a:xfrm>
              <a:off x="4219830" y="2727179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3534 h 656708"/>
                <a:gd name="connsiteX3" fmla="*/ 3264 w 38629"/>
                <a:gd name="connsiteY3" fmla="*/ 653534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3534"/>
                  </a:lnTo>
                  <a:lnTo>
                    <a:pt x="3264" y="653534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8" name="Freeform: Shape 147" title="Timeline Right Line Items">
              <a:extLst>
                <a:ext uri="{FF2B5EF4-FFF2-40B4-BE49-F238E27FC236}">
                  <a16:creationId xmlns:a16="http://schemas.microsoft.com/office/drawing/2014/main" id="{8D2613F1-5465-4044-94F5-060353232EEF}"/>
                </a:ext>
              </a:extLst>
            </p:cNvPr>
            <p:cNvSpPr/>
            <p:nvPr/>
          </p:nvSpPr>
          <p:spPr>
            <a:xfrm>
              <a:off x="4219830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49" name="Freeform: Shape 148" title="Timeline Right Line Items">
              <a:extLst>
                <a:ext uri="{FF2B5EF4-FFF2-40B4-BE49-F238E27FC236}">
                  <a16:creationId xmlns:a16="http://schemas.microsoft.com/office/drawing/2014/main" id="{C5F23A71-09DA-4EF1-A4A4-4539E1ED2181}"/>
                </a:ext>
              </a:extLst>
            </p:cNvPr>
            <p:cNvSpPr/>
            <p:nvPr/>
          </p:nvSpPr>
          <p:spPr>
            <a:xfrm>
              <a:off x="4219830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0" name="Freeform: Shape 149" title="Timeline Right Line Items">
              <a:extLst>
                <a:ext uri="{FF2B5EF4-FFF2-40B4-BE49-F238E27FC236}">
                  <a16:creationId xmlns:a16="http://schemas.microsoft.com/office/drawing/2014/main" id="{E65F7673-10D2-4424-BBA5-AA98506B4FFA}"/>
                </a:ext>
              </a:extLst>
            </p:cNvPr>
            <p:cNvSpPr/>
            <p:nvPr/>
          </p:nvSpPr>
          <p:spPr>
            <a:xfrm>
              <a:off x="3979680" y="4677989"/>
              <a:ext cx="276848" cy="811228"/>
            </a:xfrm>
            <a:custGeom>
              <a:avLst/>
              <a:gdLst>
                <a:gd name="connsiteX0" fmla="*/ 25154 w 276847"/>
                <a:gd name="connsiteY0" fmla="*/ 813204 h 811227"/>
                <a:gd name="connsiteX1" fmla="*/ 3264 w 276847"/>
                <a:gd name="connsiteY1" fmla="*/ 789382 h 811227"/>
                <a:gd name="connsiteX2" fmla="*/ 242769 w 276847"/>
                <a:gd name="connsiteY2" fmla="*/ 245989 h 811227"/>
                <a:gd name="connsiteX3" fmla="*/ 242769 w 276847"/>
                <a:gd name="connsiteY3" fmla="*/ 3264 h 811227"/>
                <a:gd name="connsiteX4" fmla="*/ 274961 w 276847"/>
                <a:gd name="connsiteY4" fmla="*/ 3264 h 811227"/>
                <a:gd name="connsiteX5" fmla="*/ 274961 w 276847"/>
                <a:gd name="connsiteY5" fmla="*/ 246632 h 811227"/>
                <a:gd name="connsiteX6" fmla="*/ 25154 w 276847"/>
                <a:gd name="connsiteY6" fmla="*/ 813204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154" y="813204"/>
                  </a:moveTo>
                  <a:lnTo>
                    <a:pt x="3264" y="789382"/>
                  </a:lnTo>
                  <a:cubicBezTo>
                    <a:pt x="155852" y="650315"/>
                    <a:pt x="242769" y="452015"/>
                    <a:pt x="242769" y="245989"/>
                  </a:cubicBezTo>
                  <a:lnTo>
                    <a:pt x="242769" y="3264"/>
                  </a:lnTo>
                  <a:lnTo>
                    <a:pt x="274961" y="3264"/>
                  </a:lnTo>
                  <a:lnTo>
                    <a:pt x="274961" y="246632"/>
                  </a:lnTo>
                  <a:cubicBezTo>
                    <a:pt x="275605" y="461672"/>
                    <a:pt x="184181" y="668342"/>
                    <a:pt x="25154" y="813204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1" name="Freeform: Shape 150" title="Timeline Right Line Items">
              <a:extLst>
                <a:ext uri="{FF2B5EF4-FFF2-40B4-BE49-F238E27FC236}">
                  <a16:creationId xmlns:a16="http://schemas.microsoft.com/office/drawing/2014/main" id="{C139A653-733A-43B0-A4C3-44197E0C520D}"/>
                </a:ext>
              </a:extLst>
            </p:cNvPr>
            <p:cNvSpPr/>
            <p:nvPr/>
          </p:nvSpPr>
          <p:spPr>
            <a:xfrm>
              <a:off x="2966289" y="5463464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2" name="Freeform: Shape 151" title="Timeline Right Line Items">
              <a:extLst>
                <a:ext uri="{FF2B5EF4-FFF2-40B4-BE49-F238E27FC236}">
                  <a16:creationId xmlns:a16="http://schemas.microsoft.com/office/drawing/2014/main" id="{E7C436BC-D16F-4870-A59D-93C780C390FB}"/>
                </a:ext>
              </a:extLst>
            </p:cNvPr>
            <p:cNvSpPr/>
            <p:nvPr/>
          </p:nvSpPr>
          <p:spPr>
            <a:xfrm>
              <a:off x="2717126" y="4677989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3" name="Freeform: Shape 152" title="Timeline Right Line Items">
              <a:extLst>
                <a:ext uri="{FF2B5EF4-FFF2-40B4-BE49-F238E27FC236}">
                  <a16:creationId xmlns:a16="http://schemas.microsoft.com/office/drawing/2014/main" id="{98D27863-EA93-42CF-9C58-DA2CBC28A70E}"/>
                </a:ext>
              </a:extLst>
            </p:cNvPr>
            <p:cNvSpPr/>
            <p:nvPr/>
          </p:nvSpPr>
          <p:spPr>
            <a:xfrm>
              <a:off x="2717126" y="4030295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4" name="Freeform: Shape 153" title="Timeline Right Line Items">
              <a:extLst>
                <a:ext uri="{FF2B5EF4-FFF2-40B4-BE49-F238E27FC236}">
                  <a16:creationId xmlns:a16="http://schemas.microsoft.com/office/drawing/2014/main" id="{5F0BB9FF-3719-4059-BB8D-660CA84B7B54}"/>
                </a:ext>
              </a:extLst>
            </p:cNvPr>
            <p:cNvSpPr/>
            <p:nvPr/>
          </p:nvSpPr>
          <p:spPr>
            <a:xfrm>
              <a:off x="2717126" y="3376805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5" name="Freeform: Shape 154" title="Timeline Right Line Items">
              <a:extLst>
                <a:ext uri="{FF2B5EF4-FFF2-40B4-BE49-F238E27FC236}">
                  <a16:creationId xmlns:a16="http://schemas.microsoft.com/office/drawing/2014/main" id="{88FC6846-9161-46DD-8924-3647DE0054E4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156" name="Freeform: Shape 155" title="Timeline Right Line Items">
              <a:extLst>
                <a:ext uri="{FF2B5EF4-FFF2-40B4-BE49-F238E27FC236}">
                  <a16:creationId xmlns:a16="http://schemas.microsoft.com/office/drawing/2014/main" id="{D52A03E6-0E07-43D4-AC2A-C4398C4211AC}"/>
                </a:ext>
              </a:extLst>
            </p:cNvPr>
            <p:cNvSpPr/>
            <p:nvPr/>
          </p:nvSpPr>
          <p:spPr>
            <a:xfrm>
              <a:off x="1450530" y="1149612"/>
              <a:ext cx="32192" cy="32192"/>
            </a:xfrm>
            <a:custGeom>
              <a:avLst/>
              <a:gdLst/>
              <a:ahLst/>
              <a:cxnLst/>
              <a:rect l="l" t="t" r="r" b="b"/>
              <a:pathLst>
                <a:path w="32191" h="32191"/>
              </a:pathLst>
            </a:custGeom>
            <a:solidFill>
              <a:schemeClr val="accent3"/>
            </a:solidFill>
            <a:ln w="32192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AB002457-3822-4B19-8950-3D2E1221852B}"/>
              </a:ext>
            </a:extLst>
          </p:cNvPr>
          <p:cNvSpPr txBox="1"/>
          <p:nvPr/>
        </p:nvSpPr>
        <p:spPr>
          <a:xfrm>
            <a:off x="197010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1492C2D-CD2F-4AB4-9AF9-BBD2393C2700}"/>
              </a:ext>
            </a:extLst>
          </p:cNvPr>
          <p:cNvSpPr txBox="1"/>
          <p:nvPr/>
        </p:nvSpPr>
        <p:spPr>
          <a:xfrm>
            <a:off x="197010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82263C1-A302-4F33-AE81-A0E71137B024}"/>
              </a:ext>
            </a:extLst>
          </p:cNvPr>
          <p:cNvSpPr txBox="1"/>
          <p:nvPr/>
        </p:nvSpPr>
        <p:spPr>
          <a:xfrm>
            <a:off x="197012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58" name="Straight Connector 157" title="Callout Line">
            <a:extLst>
              <a:ext uri="{FF2B5EF4-FFF2-40B4-BE49-F238E27FC236}">
                <a16:creationId xmlns:a16="http://schemas.microsoft.com/office/drawing/2014/main" id="{4503E19C-4E93-4CEA-BD7B-29F6F98DD517}"/>
              </a:ext>
            </a:extLst>
          </p:cNvPr>
          <p:cNvCxnSpPr>
            <a:cxnSpLocks/>
          </p:cNvCxnSpPr>
          <p:nvPr/>
        </p:nvCxnSpPr>
        <p:spPr>
          <a:xfrm flipH="1">
            <a:off x="108874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4053BB-72DF-4556-924A-33D554AB6323}"/>
              </a:ext>
            </a:extLst>
          </p:cNvPr>
          <p:cNvSpPr txBox="1"/>
          <p:nvPr/>
        </p:nvSpPr>
        <p:spPr>
          <a:xfrm>
            <a:off x="0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EF6672A-72F9-4017-A4B3-7430CF2B9C11}"/>
              </a:ext>
            </a:extLst>
          </p:cNvPr>
          <p:cNvSpPr txBox="1"/>
          <p:nvPr/>
        </p:nvSpPr>
        <p:spPr>
          <a:xfrm>
            <a:off x="0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57FBAF-C911-488C-AF3F-F22DF3E34B28}"/>
              </a:ext>
            </a:extLst>
          </p:cNvPr>
          <p:cNvSpPr txBox="1"/>
          <p:nvPr/>
        </p:nvSpPr>
        <p:spPr>
          <a:xfrm>
            <a:off x="2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66" name="Straight Connector 165" title="Callout Line">
            <a:extLst>
              <a:ext uri="{FF2B5EF4-FFF2-40B4-BE49-F238E27FC236}">
                <a16:creationId xmlns:a16="http://schemas.microsoft.com/office/drawing/2014/main" id="{3EC439B1-25A8-40BB-B25C-8DB3AC72E11F}"/>
              </a:ext>
            </a:extLst>
          </p:cNvPr>
          <p:cNvCxnSpPr>
            <a:cxnSpLocks/>
          </p:cNvCxnSpPr>
          <p:nvPr/>
        </p:nvCxnSpPr>
        <p:spPr>
          <a:xfrm flipH="1">
            <a:off x="1088747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5431891B-7163-4FF0-9177-DA81D477C44C}"/>
              </a:ext>
            </a:extLst>
          </p:cNvPr>
          <p:cNvSpPr txBox="1"/>
          <p:nvPr/>
        </p:nvSpPr>
        <p:spPr>
          <a:xfrm>
            <a:off x="1479664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E3F3B5F9-2904-4AE0-B4F0-9581F7327CBF}"/>
              </a:ext>
            </a:extLst>
          </p:cNvPr>
          <p:cNvSpPr txBox="1"/>
          <p:nvPr/>
        </p:nvSpPr>
        <p:spPr>
          <a:xfrm>
            <a:off x="1479664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C9AE673-BAD3-4023-93B3-EE401121C680}"/>
              </a:ext>
            </a:extLst>
          </p:cNvPr>
          <p:cNvSpPr txBox="1"/>
          <p:nvPr/>
        </p:nvSpPr>
        <p:spPr>
          <a:xfrm>
            <a:off x="1479666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15" name="Straight Connector 214" title="Callout Line">
            <a:extLst>
              <a:ext uri="{FF2B5EF4-FFF2-40B4-BE49-F238E27FC236}">
                <a16:creationId xmlns:a16="http://schemas.microsoft.com/office/drawing/2014/main" id="{1A0AC21A-AF72-4FD6-B1DA-1A71B10DD3BD}"/>
              </a:ext>
            </a:extLst>
          </p:cNvPr>
          <p:cNvCxnSpPr>
            <a:cxnSpLocks/>
          </p:cNvCxnSpPr>
          <p:nvPr/>
        </p:nvCxnSpPr>
        <p:spPr>
          <a:xfrm rot="18900000" flipH="1">
            <a:off x="2155794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D26E387-07C7-479B-BDF4-966A30F48F0A}"/>
              </a:ext>
            </a:extLst>
          </p:cNvPr>
          <p:cNvSpPr txBox="1"/>
          <p:nvPr/>
        </p:nvSpPr>
        <p:spPr>
          <a:xfrm>
            <a:off x="1457129" y="3419554"/>
            <a:ext cx="829550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DF526C-6EF5-4EB4-84CF-38D84FEBC427}"/>
              </a:ext>
            </a:extLst>
          </p:cNvPr>
          <p:cNvSpPr txBox="1"/>
          <p:nvPr/>
        </p:nvSpPr>
        <p:spPr>
          <a:xfrm>
            <a:off x="1457129" y="3613412"/>
            <a:ext cx="829550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2BA1B78-3421-439E-96E2-9EDD3088663C}"/>
              </a:ext>
            </a:extLst>
          </p:cNvPr>
          <p:cNvSpPr txBox="1"/>
          <p:nvPr/>
        </p:nvSpPr>
        <p:spPr>
          <a:xfrm>
            <a:off x="1457130" y="3873230"/>
            <a:ext cx="829549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76" name="Straight Connector 175" title="Callout Line">
            <a:extLst>
              <a:ext uri="{FF2B5EF4-FFF2-40B4-BE49-F238E27FC236}">
                <a16:creationId xmlns:a16="http://schemas.microsoft.com/office/drawing/2014/main" id="{D9C8800D-3C7C-4A00-BAB7-64F89450C8D2}"/>
              </a:ext>
            </a:extLst>
          </p:cNvPr>
          <p:cNvCxnSpPr>
            <a:cxnSpLocks/>
          </p:cNvCxnSpPr>
          <p:nvPr/>
        </p:nvCxnSpPr>
        <p:spPr>
          <a:xfrm flipH="1">
            <a:off x="2337037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70F4ACF9-A318-40EC-8C79-19948D04A24A}"/>
              </a:ext>
            </a:extLst>
          </p:cNvPr>
          <p:cNvSpPr txBox="1"/>
          <p:nvPr/>
        </p:nvSpPr>
        <p:spPr>
          <a:xfrm>
            <a:off x="1295606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EB80DFB-1328-4AD3-A2AF-C0D032EC4209}"/>
              </a:ext>
            </a:extLst>
          </p:cNvPr>
          <p:cNvSpPr txBox="1"/>
          <p:nvPr/>
        </p:nvSpPr>
        <p:spPr>
          <a:xfrm>
            <a:off x="1295606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5C6B2-6293-4F4D-8874-95C8B7EF1965}"/>
              </a:ext>
            </a:extLst>
          </p:cNvPr>
          <p:cNvSpPr txBox="1"/>
          <p:nvPr/>
        </p:nvSpPr>
        <p:spPr>
          <a:xfrm>
            <a:off x="1295608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9" name="Straight Connector 228" title="Callout Line">
            <a:extLst>
              <a:ext uri="{FF2B5EF4-FFF2-40B4-BE49-F238E27FC236}">
                <a16:creationId xmlns:a16="http://schemas.microsoft.com/office/drawing/2014/main" id="{BF27B7CA-C610-4AF7-8AB0-DD94F44D03F3}"/>
              </a:ext>
            </a:extLst>
          </p:cNvPr>
          <p:cNvCxnSpPr>
            <a:cxnSpLocks/>
          </p:cNvCxnSpPr>
          <p:nvPr/>
        </p:nvCxnSpPr>
        <p:spPr>
          <a:xfrm flipH="1">
            <a:off x="2384353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06D86056-42FE-495C-9F70-8B8A053C13BF}"/>
              </a:ext>
            </a:extLst>
          </p:cNvPr>
          <p:cNvSpPr txBox="1"/>
          <p:nvPr/>
        </p:nvSpPr>
        <p:spPr>
          <a:xfrm>
            <a:off x="2746724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B74263A-F2FA-4075-9AB0-423134E7F40A}"/>
              </a:ext>
            </a:extLst>
          </p:cNvPr>
          <p:cNvSpPr txBox="1"/>
          <p:nvPr/>
        </p:nvSpPr>
        <p:spPr>
          <a:xfrm>
            <a:off x="2746724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1D42743-CDF7-4FB5-98FA-A75300DC141C}"/>
              </a:ext>
            </a:extLst>
          </p:cNvPr>
          <p:cNvSpPr txBox="1"/>
          <p:nvPr/>
        </p:nvSpPr>
        <p:spPr>
          <a:xfrm>
            <a:off x="2746726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44" name="Straight Connector 243" title="Callout Line">
            <a:extLst>
              <a:ext uri="{FF2B5EF4-FFF2-40B4-BE49-F238E27FC236}">
                <a16:creationId xmlns:a16="http://schemas.microsoft.com/office/drawing/2014/main" id="{0254201B-1BB2-48B1-B4D8-60DD65B1BD9F}"/>
              </a:ext>
            </a:extLst>
          </p:cNvPr>
          <p:cNvCxnSpPr>
            <a:cxnSpLocks/>
          </p:cNvCxnSpPr>
          <p:nvPr/>
        </p:nvCxnSpPr>
        <p:spPr>
          <a:xfrm rot="2700000" flipH="1">
            <a:off x="3491144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B2CD854D-1AA7-4ED0-8E0F-D9647CBACD4C}"/>
              </a:ext>
            </a:extLst>
          </p:cNvPr>
          <p:cNvSpPr txBox="1"/>
          <p:nvPr/>
        </p:nvSpPr>
        <p:spPr>
          <a:xfrm>
            <a:off x="2792539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1A03145-8667-4377-A6E6-084B7C44A791}"/>
              </a:ext>
            </a:extLst>
          </p:cNvPr>
          <p:cNvSpPr txBox="1"/>
          <p:nvPr/>
        </p:nvSpPr>
        <p:spPr>
          <a:xfrm>
            <a:off x="2792539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075896E4-961D-453B-899A-722A3C9512BE}"/>
              </a:ext>
            </a:extLst>
          </p:cNvPr>
          <p:cNvSpPr txBox="1"/>
          <p:nvPr/>
        </p:nvSpPr>
        <p:spPr>
          <a:xfrm>
            <a:off x="2792541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0" name="Straight Connector 179" title="Callout Line">
            <a:extLst>
              <a:ext uri="{FF2B5EF4-FFF2-40B4-BE49-F238E27FC236}">
                <a16:creationId xmlns:a16="http://schemas.microsoft.com/office/drawing/2014/main" id="{919DE735-B2E4-475C-B49F-96F938313729}"/>
              </a:ext>
            </a:extLst>
          </p:cNvPr>
          <p:cNvCxnSpPr>
            <a:cxnSpLocks/>
          </p:cNvCxnSpPr>
          <p:nvPr/>
        </p:nvCxnSpPr>
        <p:spPr>
          <a:xfrm flipH="1">
            <a:off x="371880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5CF9D4-9B83-4355-9876-5600FF82A853}"/>
              </a:ext>
            </a:extLst>
          </p:cNvPr>
          <p:cNvSpPr txBox="1"/>
          <p:nvPr/>
        </p:nvSpPr>
        <p:spPr>
          <a:xfrm>
            <a:off x="2590795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1958141-547E-4F64-B377-2D8584257E85}"/>
              </a:ext>
            </a:extLst>
          </p:cNvPr>
          <p:cNvSpPr txBox="1"/>
          <p:nvPr/>
        </p:nvSpPr>
        <p:spPr>
          <a:xfrm>
            <a:off x="2590795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91E1A42-5711-4042-BB8F-40C778403A45}"/>
              </a:ext>
            </a:extLst>
          </p:cNvPr>
          <p:cNvSpPr txBox="1"/>
          <p:nvPr/>
        </p:nvSpPr>
        <p:spPr>
          <a:xfrm>
            <a:off x="2590797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72" name="Straight Connector 171" title="Callout Line">
            <a:extLst>
              <a:ext uri="{FF2B5EF4-FFF2-40B4-BE49-F238E27FC236}">
                <a16:creationId xmlns:a16="http://schemas.microsoft.com/office/drawing/2014/main" id="{551B2CD9-2130-4D82-9E07-882758B7D2CB}"/>
              </a:ext>
            </a:extLst>
          </p:cNvPr>
          <p:cNvCxnSpPr>
            <a:cxnSpLocks/>
          </p:cNvCxnSpPr>
          <p:nvPr/>
        </p:nvCxnSpPr>
        <p:spPr>
          <a:xfrm flipH="1">
            <a:off x="3679542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C4059ADF-7B9E-4304-B4F3-856CCEFE9432}"/>
              </a:ext>
            </a:extLst>
          </p:cNvPr>
          <p:cNvSpPr txBox="1"/>
          <p:nvPr/>
        </p:nvSpPr>
        <p:spPr>
          <a:xfrm>
            <a:off x="410907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DBF0B92F-E2D2-4136-BB24-D5BA997A6860}"/>
              </a:ext>
            </a:extLst>
          </p:cNvPr>
          <p:cNvSpPr txBox="1"/>
          <p:nvPr/>
        </p:nvSpPr>
        <p:spPr>
          <a:xfrm>
            <a:off x="410907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64D59207-F86B-4C7E-8E3E-272A8B22B86E}"/>
              </a:ext>
            </a:extLst>
          </p:cNvPr>
          <p:cNvSpPr txBox="1"/>
          <p:nvPr/>
        </p:nvSpPr>
        <p:spPr>
          <a:xfrm>
            <a:off x="4109074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0" name="Straight Connector 219" title="Callout Line">
            <a:extLst>
              <a:ext uri="{FF2B5EF4-FFF2-40B4-BE49-F238E27FC236}">
                <a16:creationId xmlns:a16="http://schemas.microsoft.com/office/drawing/2014/main" id="{D23A4E6D-B27B-4413-81A3-6A3B29DE42D3}"/>
              </a:ext>
            </a:extLst>
          </p:cNvPr>
          <p:cNvCxnSpPr>
            <a:cxnSpLocks/>
          </p:cNvCxnSpPr>
          <p:nvPr/>
        </p:nvCxnSpPr>
        <p:spPr>
          <a:xfrm rot="18900000" flipH="1">
            <a:off x="478520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3E3DA309-20FA-449F-98BD-EA036A2E4912}"/>
              </a:ext>
            </a:extLst>
          </p:cNvPr>
          <p:cNvSpPr txBox="1"/>
          <p:nvPr/>
        </p:nvSpPr>
        <p:spPr>
          <a:xfrm>
            <a:off x="4075355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9FB73B40-12AC-4CB8-BF75-2DDC576A3487}"/>
              </a:ext>
            </a:extLst>
          </p:cNvPr>
          <p:cNvSpPr txBox="1"/>
          <p:nvPr/>
        </p:nvSpPr>
        <p:spPr>
          <a:xfrm>
            <a:off x="4075355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C74D6EE-50FB-4D0A-BDA8-8A87F0A99229}"/>
              </a:ext>
            </a:extLst>
          </p:cNvPr>
          <p:cNvSpPr txBox="1"/>
          <p:nvPr/>
        </p:nvSpPr>
        <p:spPr>
          <a:xfrm>
            <a:off x="4075357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4" name="Straight Connector 183" title="Callout Line">
            <a:extLst>
              <a:ext uri="{FF2B5EF4-FFF2-40B4-BE49-F238E27FC236}">
                <a16:creationId xmlns:a16="http://schemas.microsoft.com/office/drawing/2014/main" id="{09554D5C-7764-487D-AE8A-6C833662DBA9}"/>
              </a:ext>
            </a:extLst>
          </p:cNvPr>
          <p:cNvCxnSpPr>
            <a:cxnSpLocks/>
          </p:cNvCxnSpPr>
          <p:nvPr/>
        </p:nvCxnSpPr>
        <p:spPr>
          <a:xfrm flipH="1">
            <a:off x="4967092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1598CB1D-2397-473E-8DBC-91A89AEB09A8}"/>
              </a:ext>
            </a:extLst>
          </p:cNvPr>
          <p:cNvSpPr txBox="1"/>
          <p:nvPr/>
        </p:nvSpPr>
        <p:spPr>
          <a:xfrm>
            <a:off x="3905691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FA60735F-3D57-4910-8D52-064CF7A2F4D1}"/>
              </a:ext>
            </a:extLst>
          </p:cNvPr>
          <p:cNvSpPr txBox="1"/>
          <p:nvPr/>
        </p:nvSpPr>
        <p:spPr>
          <a:xfrm>
            <a:off x="3905691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3DD1EFD-B8F0-45A8-BC59-0B4480F66EAA}"/>
              </a:ext>
            </a:extLst>
          </p:cNvPr>
          <p:cNvSpPr txBox="1"/>
          <p:nvPr/>
        </p:nvSpPr>
        <p:spPr>
          <a:xfrm>
            <a:off x="3905693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33" name="Straight Connector 232" title="Callout Line">
            <a:extLst>
              <a:ext uri="{FF2B5EF4-FFF2-40B4-BE49-F238E27FC236}">
                <a16:creationId xmlns:a16="http://schemas.microsoft.com/office/drawing/2014/main" id="{F115BA9A-53DE-44E9-96DD-58A9A0E52C98}"/>
              </a:ext>
            </a:extLst>
          </p:cNvPr>
          <p:cNvCxnSpPr>
            <a:cxnSpLocks/>
          </p:cNvCxnSpPr>
          <p:nvPr/>
        </p:nvCxnSpPr>
        <p:spPr>
          <a:xfrm flipH="1">
            <a:off x="4994438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9E465517-B094-400B-AB3D-F21EF311FE14}"/>
              </a:ext>
            </a:extLst>
          </p:cNvPr>
          <p:cNvSpPr txBox="1"/>
          <p:nvPr/>
        </p:nvSpPr>
        <p:spPr>
          <a:xfrm>
            <a:off x="5347161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84B6F070-4677-4094-A222-C97516CD9276}"/>
              </a:ext>
            </a:extLst>
          </p:cNvPr>
          <p:cNvSpPr txBox="1"/>
          <p:nvPr/>
        </p:nvSpPr>
        <p:spPr>
          <a:xfrm>
            <a:off x="5347161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F60D9B1-CF2F-4997-A9F7-A7FED78C4261}"/>
              </a:ext>
            </a:extLst>
          </p:cNvPr>
          <p:cNvSpPr txBox="1"/>
          <p:nvPr/>
        </p:nvSpPr>
        <p:spPr>
          <a:xfrm>
            <a:off x="5347163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48" name="Straight Connector 247" title="Callout Line">
            <a:extLst>
              <a:ext uri="{FF2B5EF4-FFF2-40B4-BE49-F238E27FC236}">
                <a16:creationId xmlns:a16="http://schemas.microsoft.com/office/drawing/2014/main" id="{D4A908F2-B74E-47BF-A6FB-39941F24DB78}"/>
              </a:ext>
            </a:extLst>
          </p:cNvPr>
          <p:cNvCxnSpPr>
            <a:cxnSpLocks/>
          </p:cNvCxnSpPr>
          <p:nvPr/>
        </p:nvCxnSpPr>
        <p:spPr>
          <a:xfrm rot="2700000" flipH="1">
            <a:off x="6091581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2862A5F-C16D-4D25-A141-3F0FACABC73E}"/>
              </a:ext>
            </a:extLst>
          </p:cNvPr>
          <p:cNvSpPr txBox="1"/>
          <p:nvPr/>
        </p:nvSpPr>
        <p:spPr>
          <a:xfrm>
            <a:off x="5377421" y="3419554"/>
            <a:ext cx="875905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9DB7881-5749-4FB3-98F4-1E62570876CA}"/>
              </a:ext>
            </a:extLst>
          </p:cNvPr>
          <p:cNvSpPr txBox="1"/>
          <p:nvPr/>
        </p:nvSpPr>
        <p:spPr>
          <a:xfrm>
            <a:off x="5377421" y="3613412"/>
            <a:ext cx="875905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CA41424-721C-4C8C-8835-5AA346D29C5C}"/>
              </a:ext>
            </a:extLst>
          </p:cNvPr>
          <p:cNvSpPr txBox="1"/>
          <p:nvPr/>
        </p:nvSpPr>
        <p:spPr>
          <a:xfrm>
            <a:off x="5377423" y="3873230"/>
            <a:ext cx="875904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88" name="Straight Connector 187" title="Callout Line">
            <a:extLst>
              <a:ext uri="{FF2B5EF4-FFF2-40B4-BE49-F238E27FC236}">
                <a16:creationId xmlns:a16="http://schemas.microsoft.com/office/drawing/2014/main" id="{1859393D-6BBA-4BAB-9D45-73C0EC679634}"/>
              </a:ext>
            </a:extLst>
          </p:cNvPr>
          <p:cNvCxnSpPr>
            <a:cxnSpLocks/>
          </p:cNvCxnSpPr>
          <p:nvPr/>
        </p:nvCxnSpPr>
        <p:spPr>
          <a:xfrm flipH="1">
            <a:off x="630368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80D3E6E8-CD36-457B-9105-684B55677BB5}"/>
              </a:ext>
            </a:extLst>
          </p:cNvPr>
          <p:cNvSpPr txBox="1"/>
          <p:nvPr/>
        </p:nvSpPr>
        <p:spPr>
          <a:xfrm>
            <a:off x="5200084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16E900D-4D0F-469B-B5AA-CAA3F2A796B7}"/>
              </a:ext>
            </a:extLst>
          </p:cNvPr>
          <p:cNvSpPr txBox="1"/>
          <p:nvPr/>
        </p:nvSpPr>
        <p:spPr>
          <a:xfrm>
            <a:off x="5200084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58DE3E60-75DB-48A7-B132-54D1D5B60D93}"/>
              </a:ext>
            </a:extLst>
          </p:cNvPr>
          <p:cNvSpPr txBox="1"/>
          <p:nvPr/>
        </p:nvSpPr>
        <p:spPr>
          <a:xfrm>
            <a:off x="5200086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4" name="Straight Connector 203" title="Callout Line">
            <a:extLst>
              <a:ext uri="{FF2B5EF4-FFF2-40B4-BE49-F238E27FC236}">
                <a16:creationId xmlns:a16="http://schemas.microsoft.com/office/drawing/2014/main" id="{100A7EE3-2482-4DBD-A7AF-EF856C3C333E}"/>
              </a:ext>
            </a:extLst>
          </p:cNvPr>
          <p:cNvCxnSpPr>
            <a:cxnSpLocks/>
          </p:cNvCxnSpPr>
          <p:nvPr/>
        </p:nvCxnSpPr>
        <p:spPr>
          <a:xfrm flipH="1">
            <a:off x="6288831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172D177A-0738-4F31-9591-EE24EFC54642}"/>
              </a:ext>
            </a:extLst>
          </p:cNvPr>
          <p:cNvSpPr txBox="1"/>
          <p:nvPr/>
        </p:nvSpPr>
        <p:spPr>
          <a:xfrm>
            <a:off x="6692252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DE5BCE-4797-4888-9467-25402A811F7D}"/>
              </a:ext>
            </a:extLst>
          </p:cNvPr>
          <p:cNvSpPr txBox="1"/>
          <p:nvPr/>
        </p:nvSpPr>
        <p:spPr>
          <a:xfrm>
            <a:off x="6692252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8F9E586E-6B4E-4BA8-B53F-FAD234A586F9}"/>
              </a:ext>
            </a:extLst>
          </p:cNvPr>
          <p:cNvSpPr txBox="1"/>
          <p:nvPr/>
        </p:nvSpPr>
        <p:spPr>
          <a:xfrm>
            <a:off x="6692254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4" name="Straight Connector 223" title="Callout Line">
            <a:extLst>
              <a:ext uri="{FF2B5EF4-FFF2-40B4-BE49-F238E27FC236}">
                <a16:creationId xmlns:a16="http://schemas.microsoft.com/office/drawing/2014/main" id="{5B29C4E0-BE50-4F67-8A7A-3F93162460ED}"/>
              </a:ext>
            </a:extLst>
          </p:cNvPr>
          <p:cNvCxnSpPr>
            <a:cxnSpLocks/>
          </p:cNvCxnSpPr>
          <p:nvPr/>
        </p:nvCxnSpPr>
        <p:spPr>
          <a:xfrm rot="18900000" flipH="1">
            <a:off x="7368382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6207AD04-D4CE-4315-BFDD-4B3D972152C5}"/>
              </a:ext>
            </a:extLst>
          </p:cNvPr>
          <p:cNvSpPr txBox="1"/>
          <p:nvPr/>
        </p:nvSpPr>
        <p:spPr>
          <a:xfrm>
            <a:off x="6660237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21E589-B8AC-4FA2-8F83-3F8DB9FCBDC8}"/>
              </a:ext>
            </a:extLst>
          </p:cNvPr>
          <p:cNvSpPr txBox="1"/>
          <p:nvPr/>
        </p:nvSpPr>
        <p:spPr>
          <a:xfrm>
            <a:off x="6660237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0D62842-877E-4F6D-AE49-647D07A3B90C}"/>
              </a:ext>
            </a:extLst>
          </p:cNvPr>
          <p:cNvSpPr txBox="1"/>
          <p:nvPr/>
        </p:nvSpPr>
        <p:spPr>
          <a:xfrm>
            <a:off x="6660239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92" name="Straight Connector 191" title="Callout Line">
            <a:extLst>
              <a:ext uri="{FF2B5EF4-FFF2-40B4-BE49-F238E27FC236}">
                <a16:creationId xmlns:a16="http://schemas.microsoft.com/office/drawing/2014/main" id="{E63473ED-6199-4940-967D-5F3E5B8C4395}"/>
              </a:ext>
            </a:extLst>
          </p:cNvPr>
          <p:cNvCxnSpPr>
            <a:cxnSpLocks/>
          </p:cNvCxnSpPr>
          <p:nvPr/>
        </p:nvCxnSpPr>
        <p:spPr>
          <a:xfrm flipH="1">
            <a:off x="7551974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C3725837-2FB3-42B9-8EE6-0300EFF39C6F}"/>
              </a:ext>
            </a:extLst>
          </p:cNvPr>
          <p:cNvSpPr txBox="1"/>
          <p:nvPr/>
        </p:nvSpPr>
        <p:spPr>
          <a:xfrm>
            <a:off x="6495489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2E96126-6613-4141-AD16-77F4758382AF}"/>
              </a:ext>
            </a:extLst>
          </p:cNvPr>
          <p:cNvSpPr txBox="1"/>
          <p:nvPr/>
        </p:nvSpPr>
        <p:spPr>
          <a:xfrm>
            <a:off x="6495489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710940C-685C-4E09-9F22-AD7EA0690508}"/>
              </a:ext>
            </a:extLst>
          </p:cNvPr>
          <p:cNvSpPr txBox="1"/>
          <p:nvPr/>
        </p:nvSpPr>
        <p:spPr>
          <a:xfrm>
            <a:off x="6495491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37" name="Straight Connector 236" title="Callout Line">
            <a:extLst>
              <a:ext uri="{FF2B5EF4-FFF2-40B4-BE49-F238E27FC236}">
                <a16:creationId xmlns:a16="http://schemas.microsoft.com/office/drawing/2014/main" id="{2F6FE3FF-0082-4832-A34E-668D19AD09D8}"/>
              </a:ext>
            </a:extLst>
          </p:cNvPr>
          <p:cNvCxnSpPr>
            <a:cxnSpLocks/>
          </p:cNvCxnSpPr>
          <p:nvPr/>
        </p:nvCxnSpPr>
        <p:spPr>
          <a:xfrm flipH="1">
            <a:off x="7584236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1D72D9D-7837-48F3-A662-22A18BBFF54A}"/>
              </a:ext>
            </a:extLst>
          </p:cNvPr>
          <p:cNvSpPr txBox="1"/>
          <p:nvPr/>
        </p:nvSpPr>
        <p:spPr>
          <a:xfrm>
            <a:off x="7967129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0513102-AE60-41CD-B2F3-E5CF51E02ED5}"/>
              </a:ext>
            </a:extLst>
          </p:cNvPr>
          <p:cNvSpPr txBox="1"/>
          <p:nvPr/>
        </p:nvSpPr>
        <p:spPr>
          <a:xfrm>
            <a:off x="7967129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D3CD6E3B-B3F1-4415-8962-3B8A5CAA671F}"/>
              </a:ext>
            </a:extLst>
          </p:cNvPr>
          <p:cNvSpPr txBox="1"/>
          <p:nvPr/>
        </p:nvSpPr>
        <p:spPr>
          <a:xfrm>
            <a:off x="7967131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52" name="Straight Connector 251" title="Callout Line">
            <a:extLst>
              <a:ext uri="{FF2B5EF4-FFF2-40B4-BE49-F238E27FC236}">
                <a16:creationId xmlns:a16="http://schemas.microsoft.com/office/drawing/2014/main" id="{CED45FC4-0820-4E61-ADE3-B4D37AD7D6E0}"/>
              </a:ext>
            </a:extLst>
          </p:cNvPr>
          <p:cNvCxnSpPr>
            <a:cxnSpLocks/>
          </p:cNvCxnSpPr>
          <p:nvPr/>
        </p:nvCxnSpPr>
        <p:spPr>
          <a:xfrm rot="2700000" flipH="1">
            <a:off x="8711549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F9AD3A5-90B7-4BFF-965F-9B2D5215E690}"/>
              </a:ext>
            </a:extLst>
          </p:cNvPr>
          <p:cNvSpPr txBox="1"/>
          <p:nvPr/>
        </p:nvSpPr>
        <p:spPr>
          <a:xfrm>
            <a:off x="8026049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80938D3-B25B-4882-99F0-1B997F164149}"/>
              </a:ext>
            </a:extLst>
          </p:cNvPr>
          <p:cNvSpPr txBox="1"/>
          <p:nvPr/>
        </p:nvSpPr>
        <p:spPr>
          <a:xfrm>
            <a:off x="8026049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28C0365-B1D1-468E-B988-9726D1CEA868}"/>
              </a:ext>
            </a:extLst>
          </p:cNvPr>
          <p:cNvSpPr txBox="1"/>
          <p:nvPr/>
        </p:nvSpPr>
        <p:spPr>
          <a:xfrm>
            <a:off x="8026051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196" name="Straight Connector 195" title="Callout Line">
            <a:extLst>
              <a:ext uri="{FF2B5EF4-FFF2-40B4-BE49-F238E27FC236}">
                <a16:creationId xmlns:a16="http://schemas.microsoft.com/office/drawing/2014/main" id="{665C07F7-99C9-4CB9-B210-564BE072049A}"/>
              </a:ext>
            </a:extLst>
          </p:cNvPr>
          <p:cNvCxnSpPr>
            <a:cxnSpLocks/>
          </p:cNvCxnSpPr>
          <p:nvPr/>
        </p:nvCxnSpPr>
        <p:spPr>
          <a:xfrm flipH="1">
            <a:off x="8917786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63D8B060-AD54-4BF2-813D-48DD4296B485}"/>
              </a:ext>
            </a:extLst>
          </p:cNvPr>
          <p:cNvSpPr txBox="1"/>
          <p:nvPr/>
        </p:nvSpPr>
        <p:spPr>
          <a:xfrm>
            <a:off x="7790879" y="132164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BAE6684-6FC8-4C9D-A96D-0C0404FDB3CD}"/>
              </a:ext>
            </a:extLst>
          </p:cNvPr>
          <p:cNvSpPr txBox="1"/>
          <p:nvPr/>
        </p:nvSpPr>
        <p:spPr>
          <a:xfrm>
            <a:off x="7790879" y="151550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3EB2BDE-089B-4109-8B2D-666AB224C8D7}"/>
              </a:ext>
            </a:extLst>
          </p:cNvPr>
          <p:cNvSpPr txBox="1"/>
          <p:nvPr/>
        </p:nvSpPr>
        <p:spPr>
          <a:xfrm>
            <a:off x="7790881" y="177531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8" name="Straight Connector 207" title="Callout Line">
            <a:extLst>
              <a:ext uri="{FF2B5EF4-FFF2-40B4-BE49-F238E27FC236}">
                <a16:creationId xmlns:a16="http://schemas.microsoft.com/office/drawing/2014/main" id="{C11D87FB-02C9-4CE1-8A03-3B8ACBB6FA67}"/>
              </a:ext>
            </a:extLst>
          </p:cNvPr>
          <p:cNvCxnSpPr>
            <a:cxnSpLocks/>
          </p:cNvCxnSpPr>
          <p:nvPr/>
        </p:nvCxnSpPr>
        <p:spPr>
          <a:xfrm flipH="1">
            <a:off x="8879626" y="141418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B4FB2347-F174-4D86-9847-31A90732F4EB}"/>
              </a:ext>
            </a:extLst>
          </p:cNvPr>
          <p:cNvSpPr txBox="1"/>
          <p:nvPr/>
        </p:nvSpPr>
        <p:spPr>
          <a:xfrm>
            <a:off x="9293527" y="1902205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A000CAFC-8D2C-44B1-B93F-B00A42FA0DFC}"/>
              </a:ext>
            </a:extLst>
          </p:cNvPr>
          <p:cNvSpPr txBox="1"/>
          <p:nvPr/>
        </p:nvSpPr>
        <p:spPr>
          <a:xfrm>
            <a:off x="9293527" y="2096063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A523EB3-44A0-482F-9107-839264A7345B}"/>
              </a:ext>
            </a:extLst>
          </p:cNvPr>
          <p:cNvSpPr txBox="1"/>
          <p:nvPr/>
        </p:nvSpPr>
        <p:spPr>
          <a:xfrm>
            <a:off x="9293529" y="2355881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28" name="Straight Connector 227" title="Callout Line">
            <a:extLst>
              <a:ext uri="{FF2B5EF4-FFF2-40B4-BE49-F238E27FC236}">
                <a16:creationId xmlns:a16="http://schemas.microsoft.com/office/drawing/2014/main" id="{556A51C2-95EC-45A6-A8C3-F4EB45A849AA}"/>
              </a:ext>
            </a:extLst>
          </p:cNvPr>
          <p:cNvCxnSpPr>
            <a:cxnSpLocks/>
          </p:cNvCxnSpPr>
          <p:nvPr/>
        </p:nvCxnSpPr>
        <p:spPr>
          <a:xfrm rot="18900000" flipH="1">
            <a:off x="9969657" y="1780788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B025AEBE-A89B-443E-92BA-A69C3A1FF272}"/>
              </a:ext>
            </a:extLst>
          </p:cNvPr>
          <p:cNvSpPr txBox="1"/>
          <p:nvPr/>
        </p:nvSpPr>
        <p:spPr>
          <a:xfrm>
            <a:off x="9274339" y="3419554"/>
            <a:ext cx="84137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8B9FCCD-F8AE-4D5D-B04C-41EAD9D96134}"/>
              </a:ext>
            </a:extLst>
          </p:cNvPr>
          <p:cNvSpPr txBox="1"/>
          <p:nvPr/>
        </p:nvSpPr>
        <p:spPr>
          <a:xfrm>
            <a:off x="9274339" y="3613412"/>
            <a:ext cx="84137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A295BF2-5B52-47B4-B10C-3525CFBDBB03}"/>
              </a:ext>
            </a:extLst>
          </p:cNvPr>
          <p:cNvSpPr txBox="1"/>
          <p:nvPr/>
        </p:nvSpPr>
        <p:spPr>
          <a:xfrm>
            <a:off x="9274341" y="3873230"/>
            <a:ext cx="84137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200" name="Straight Connector 199" title="Callout Line">
            <a:extLst>
              <a:ext uri="{FF2B5EF4-FFF2-40B4-BE49-F238E27FC236}">
                <a16:creationId xmlns:a16="http://schemas.microsoft.com/office/drawing/2014/main" id="{E61085DB-604A-4F17-A00E-7AA5FE7327DD}"/>
              </a:ext>
            </a:extLst>
          </p:cNvPr>
          <p:cNvCxnSpPr>
            <a:cxnSpLocks/>
          </p:cNvCxnSpPr>
          <p:nvPr/>
        </p:nvCxnSpPr>
        <p:spPr>
          <a:xfrm flipH="1">
            <a:off x="10166076" y="3521626"/>
            <a:ext cx="109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TextBox 409">
            <a:extLst>
              <a:ext uri="{FF2B5EF4-FFF2-40B4-BE49-F238E27FC236}">
                <a16:creationId xmlns:a16="http://schemas.microsoft.com/office/drawing/2014/main" id="{4B010C72-2035-48FC-BFA8-0756D6B576D8}"/>
              </a:ext>
            </a:extLst>
          </p:cNvPr>
          <p:cNvSpPr txBox="1"/>
          <p:nvPr/>
        </p:nvSpPr>
        <p:spPr>
          <a:xfrm>
            <a:off x="9162508" y="5568563"/>
            <a:ext cx="103838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039E7D88-B381-4D6D-95AC-7140782801C2}"/>
              </a:ext>
            </a:extLst>
          </p:cNvPr>
          <p:cNvSpPr txBox="1"/>
          <p:nvPr/>
        </p:nvSpPr>
        <p:spPr>
          <a:xfrm>
            <a:off x="9162508" y="5762421"/>
            <a:ext cx="103838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A2D855BF-9935-4ADA-A305-5E12867C884E}"/>
              </a:ext>
            </a:extLst>
          </p:cNvPr>
          <p:cNvSpPr txBox="1"/>
          <p:nvPr/>
        </p:nvSpPr>
        <p:spPr>
          <a:xfrm>
            <a:off x="9162510" y="6022239"/>
            <a:ext cx="103838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413" name="Straight Connector 412" title="Callout Line">
            <a:extLst>
              <a:ext uri="{FF2B5EF4-FFF2-40B4-BE49-F238E27FC236}">
                <a16:creationId xmlns:a16="http://schemas.microsoft.com/office/drawing/2014/main" id="{6FC91B71-97AA-4CCD-830E-03C27DE797EF}"/>
              </a:ext>
            </a:extLst>
          </p:cNvPr>
          <p:cNvCxnSpPr>
            <a:cxnSpLocks/>
          </p:cNvCxnSpPr>
          <p:nvPr/>
        </p:nvCxnSpPr>
        <p:spPr>
          <a:xfrm flipH="1">
            <a:off x="10251255" y="5661109"/>
            <a:ext cx="329753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TextBox 413">
            <a:extLst>
              <a:ext uri="{FF2B5EF4-FFF2-40B4-BE49-F238E27FC236}">
                <a16:creationId xmlns:a16="http://schemas.microsoft.com/office/drawing/2014/main" id="{70A0DC68-504D-49F7-A60C-388DDB44C111}"/>
              </a:ext>
            </a:extLst>
          </p:cNvPr>
          <p:cNvSpPr txBox="1"/>
          <p:nvPr/>
        </p:nvSpPr>
        <p:spPr>
          <a:xfrm>
            <a:off x="10545585" y="4625927"/>
            <a:ext cx="959309" cy="1846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200" b="1" dirty="0"/>
              <a:t>Process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87C210FF-8A72-490D-8835-4B82BA014F72}"/>
              </a:ext>
            </a:extLst>
          </p:cNvPr>
          <p:cNvSpPr txBox="1"/>
          <p:nvPr/>
        </p:nvSpPr>
        <p:spPr>
          <a:xfrm>
            <a:off x="10545585" y="4819785"/>
            <a:ext cx="959309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Short </a:t>
            </a:r>
            <a:b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Description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C185159E-F470-4ACA-B5ED-102547BE0D3C}"/>
              </a:ext>
            </a:extLst>
          </p:cNvPr>
          <p:cNvSpPr txBox="1"/>
          <p:nvPr/>
        </p:nvSpPr>
        <p:spPr>
          <a:xfrm>
            <a:off x="10545587" y="5079603"/>
            <a:ext cx="959308" cy="235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ZA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Start: MM 20YY</a:t>
            </a:r>
          </a:p>
        </p:txBody>
      </p:sp>
      <p:cxnSp>
        <p:nvCxnSpPr>
          <p:cNvPr id="417" name="Straight Connector 416" title="Callout Line">
            <a:extLst>
              <a:ext uri="{FF2B5EF4-FFF2-40B4-BE49-F238E27FC236}">
                <a16:creationId xmlns:a16="http://schemas.microsoft.com/office/drawing/2014/main" id="{C43E1898-2EA0-41DB-BDD2-089043C8C9F6}"/>
              </a:ext>
            </a:extLst>
          </p:cNvPr>
          <p:cNvCxnSpPr>
            <a:cxnSpLocks/>
          </p:cNvCxnSpPr>
          <p:nvPr/>
        </p:nvCxnSpPr>
        <p:spPr>
          <a:xfrm rot="2700000" flipH="1">
            <a:off x="11290005" y="5386859"/>
            <a:ext cx="186136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8" name="Group 407" title="Timeline Middle Line">
            <a:extLst>
              <a:ext uri="{FF2B5EF4-FFF2-40B4-BE49-F238E27FC236}">
                <a16:creationId xmlns:a16="http://schemas.microsoft.com/office/drawing/2014/main" id="{C9C9E977-F385-4D95-888D-21C1EC2FDE8F}"/>
              </a:ext>
            </a:extLst>
          </p:cNvPr>
          <p:cNvGrpSpPr/>
          <p:nvPr/>
        </p:nvGrpSpPr>
        <p:grpSpPr>
          <a:xfrm>
            <a:off x="10413621" y="3523447"/>
            <a:ext cx="1160829" cy="2239247"/>
            <a:chOff x="14164222" y="3523447"/>
            <a:chExt cx="1160829" cy="2239247"/>
          </a:xfrm>
        </p:grpSpPr>
        <p:sp>
          <p:nvSpPr>
            <p:cNvPr id="293" name="Freeform: Shape 292" title="Timeline Middle Line Items">
              <a:extLst>
                <a:ext uri="{FF2B5EF4-FFF2-40B4-BE49-F238E27FC236}">
                  <a16:creationId xmlns:a16="http://schemas.microsoft.com/office/drawing/2014/main" id="{652BA13C-59F3-44DD-BA4B-CD18EBE611D8}"/>
                </a:ext>
              </a:extLst>
            </p:cNvPr>
            <p:cNvSpPr/>
            <p:nvPr/>
          </p:nvSpPr>
          <p:spPr>
            <a:xfrm>
              <a:off x="14391495" y="5556668"/>
              <a:ext cx="933556" cy="206026"/>
            </a:xfrm>
            <a:custGeom>
              <a:avLst/>
              <a:gdLst>
                <a:gd name="connsiteX0" fmla="*/ 468754 w 933555"/>
                <a:gd name="connsiteY0" fmla="*/ 206715 h 206026"/>
                <a:gd name="connsiteX1" fmla="*/ 3264 w 933555"/>
                <a:gd name="connsiteY1" fmla="*/ 27086 h 206026"/>
                <a:gd name="connsiteX2" fmla="*/ 25154 w 933555"/>
                <a:gd name="connsiteY2" fmla="*/ 3264 h 206026"/>
                <a:gd name="connsiteX3" fmla="*/ 468754 w 933555"/>
                <a:gd name="connsiteY3" fmla="*/ 174523 h 206026"/>
                <a:gd name="connsiteX4" fmla="*/ 911711 w 933555"/>
                <a:gd name="connsiteY4" fmla="*/ 4552 h 206026"/>
                <a:gd name="connsiteX5" fmla="*/ 933601 w 933555"/>
                <a:gd name="connsiteY5" fmla="*/ 28373 h 206026"/>
                <a:gd name="connsiteX6" fmla="*/ 468754 w 933555"/>
                <a:gd name="connsiteY6" fmla="*/ 206715 h 20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3555" h="206026">
                  <a:moveTo>
                    <a:pt x="468754" y="206715"/>
                  </a:moveTo>
                  <a:cubicBezTo>
                    <a:pt x="296207" y="206715"/>
                    <a:pt x="131386" y="142976"/>
                    <a:pt x="3264" y="27086"/>
                  </a:cubicBezTo>
                  <a:lnTo>
                    <a:pt x="25154" y="3264"/>
                  </a:lnTo>
                  <a:cubicBezTo>
                    <a:pt x="146838" y="113359"/>
                    <a:pt x="304577" y="174523"/>
                    <a:pt x="468754" y="174523"/>
                  </a:cubicBezTo>
                  <a:cubicBezTo>
                    <a:pt x="632931" y="174523"/>
                    <a:pt x="790026" y="114003"/>
                    <a:pt x="911711" y="4552"/>
                  </a:cubicBezTo>
                  <a:lnTo>
                    <a:pt x="933601" y="28373"/>
                  </a:lnTo>
                  <a:cubicBezTo>
                    <a:pt x="805478" y="143619"/>
                    <a:pt x="640657" y="206715"/>
                    <a:pt x="468754" y="206715"/>
                  </a:cubicBez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4" name="Freeform: Shape 293" title="Timeline Middle Line Items">
              <a:extLst>
                <a:ext uri="{FF2B5EF4-FFF2-40B4-BE49-F238E27FC236}">
                  <a16:creationId xmlns:a16="http://schemas.microsoft.com/office/drawing/2014/main" id="{6B922040-FEDA-45A9-AEA6-8D6D232947BF}"/>
                </a:ext>
              </a:extLst>
            </p:cNvPr>
            <p:cNvSpPr/>
            <p:nvPr/>
          </p:nvSpPr>
          <p:spPr>
            <a:xfrm>
              <a:off x="14164222" y="4824631"/>
              <a:ext cx="251094" cy="759721"/>
            </a:xfrm>
            <a:custGeom>
              <a:avLst/>
              <a:gdLst>
                <a:gd name="connsiteX0" fmla="*/ 230537 w 251094"/>
                <a:gd name="connsiteY0" fmla="*/ 759766 h 759721"/>
                <a:gd name="connsiteX1" fmla="*/ 3264 w 251094"/>
                <a:gd name="connsiteY1" fmla="*/ 246632 h 759721"/>
                <a:gd name="connsiteX2" fmla="*/ 3264 w 251094"/>
                <a:gd name="connsiteY2" fmla="*/ 3264 h 759721"/>
                <a:gd name="connsiteX3" fmla="*/ 35456 w 251094"/>
                <a:gd name="connsiteY3" fmla="*/ 3264 h 759721"/>
                <a:gd name="connsiteX4" fmla="*/ 35456 w 251094"/>
                <a:gd name="connsiteY4" fmla="*/ 246632 h 759721"/>
                <a:gd name="connsiteX5" fmla="*/ 252427 w 251094"/>
                <a:gd name="connsiteY5" fmla="*/ 735944 h 759721"/>
                <a:gd name="connsiteX6" fmla="*/ 230537 w 251094"/>
                <a:gd name="connsiteY6" fmla="*/ 759766 h 75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094" h="759721">
                  <a:moveTo>
                    <a:pt x="230537" y="759766"/>
                  </a:moveTo>
                  <a:cubicBezTo>
                    <a:pt x="85674" y="628424"/>
                    <a:pt x="3264" y="441713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32700"/>
                    <a:pt x="114647" y="611041"/>
                    <a:pt x="252427" y="735944"/>
                  </a:cubicBezTo>
                  <a:lnTo>
                    <a:pt x="230537" y="759766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5" name="Freeform: Shape 294" title="Timeline Middle Line Items">
              <a:extLst>
                <a:ext uri="{FF2B5EF4-FFF2-40B4-BE49-F238E27FC236}">
                  <a16:creationId xmlns:a16="http://schemas.microsoft.com/office/drawing/2014/main" id="{FDEA7708-B056-4D07-9129-59C88F5D6035}"/>
                </a:ext>
              </a:extLst>
            </p:cNvPr>
            <p:cNvSpPr/>
            <p:nvPr/>
          </p:nvSpPr>
          <p:spPr>
            <a:xfrm>
              <a:off x="14164222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6 w 38629"/>
                <a:gd name="connsiteY1" fmla="*/ 3264 h 650270"/>
                <a:gd name="connsiteX2" fmla="*/ 35456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6" y="3264"/>
                  </a:lnTo>
                  <a:lnTo>
                    <a:pt x="35456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296" name="Freeform: Shape 295" title="Timeline Middle Line Items">
              <a:extLst>
                <a:ext uri="{FF2B5EF4-FFF2-40B4-BE49-F238E27FC236}">
                  <a16:creationId xmlns:a16="http://schemas.microsoft.com/office/drawing/2014/main" id="{282B3EAD-B472-44C3-BB78-231387F07928}"/>
                </a:ext>
              </a:extLst>
            </p:cNvPr>
            <p:cNvSpPr/>
            <p:nvPr/>
          </p:nvSpPr>
          <p:spPr>
            <a:xfrm>
              <a:off x="14164222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6 w 38629"/>
                <a:gd name="connsiteY1" fmla="*/ 3264 h 656708"/>
                <a:gd name="connsiteX2" fmla="*/ 35456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6" y="3264"/>
                  </a:lnTo>
                  <a:lnTo>
                    <a:pt x="35456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2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7" name="Group 406" title="Timeline Left Items">
            <a:extLst>
              <a:ext uri="{FF2B5EF4-FFF2-40B4-BE49-F238E27FC236}">
                <a16:creationId xmlns:a16="http://schemas.microsoft.com/office/drawing/2014/main" id="{B81A7C9D-929F-4F29-9129-AFE4ED155011}"/>
              </a:ext>
            </a:extLst>
          </p:cNvPr>
          <p:cNvGrpSpPr/>
          <p:nvPr/>
        </p:nvGrpSpPr>
        <p:grpSpPr>
          <a:xfrm>
            <a:off x="10488305" y="3523447"/>
            <a:ext cx="1030131" cy="2167138"/>
            <a:chOff x="14238906" y="3523447"/>
            <a:chExt cx="1030131" cy="2167138"/>
          </a:xfrm>
        </p:grpSpPr>
        <p:sp>
          <p:nvSpPr>
            <p:cNvPr id="312" name="Freeform: Shape 311" title="Timeline Left Line Items">
              <a:extLst>
                <a:ext uri="{FF2B5EF4-FFF2-40B4-BE49-F238E27FC236}">
                  <a16:creationId xmlns:a16="http://schemas.microsoft.com/office/drawing/2014/main" id="{DBF400DE-F43F-4806-B425-DF738437A8FC}"/>
                </a:ext>
              </a:extLst>
            </p:cNvPr>
            <p:cNvSpPr/>
            <p:nvPr/>
          </p:nvSpPr>
          <p:spPr>
            <a:xfrm>
              <a:off x="14238906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3" name="Freeform: Shape 312" title="Timeline Left Line Items">
              <a:extLst>
                <a:ext uri="{FF2B5EF4-FFF2-40B4-BE49-F238E27FC236}">
                  <a16:creationId xmlns:a16="http://schemas.microsoft.com/office/drawing/2014/main" id="{54166B12-14D5-4616-9850-251EACDEE924}"/>
                </a:ext>
              </a:extLst>
            </p:cNvPr>
            <p:cNvSpPr/>
            <p:nvPr/>
          </p:nvSpPr>
          <p:spPr>
            <a:xfrm>
              <a:off x="14238906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4" name="Freeform: Shape 313" title="Timeline Left Line Items">
              <a:extLst>
                <a:ext uri="{FF2B5EF4-FFF2-40B4-BE49-F238E27FC236}">
                  <a16:creationId xmlns:a16="http://schemas.microsoft.com/office/drawing/2014/main" id="{6D05219F-1798-4256-8D6F-D76F2CF42533}"/>
                </a:ext>
              </a:extLst>
            </p:cNvPr>
            <p:cNvSpPr/>
            <p:nvPr/>
          </p:nvSpPr>
          <p:spPr>
            <a:xfrm>
              <a:off x="14239550" y="4824631"/>
              <a:ext cx="231779" cy="708215"/>
            </a:xfrm>
            <a:custGeom>
              <a:avLst/>
              <a:gdLst>
                <a:gd name="connsiteX0" fmla="*/ 208646 w 231779"/>
                <a:gd name="connsiteY0" fmla="*/ 706328 h 708214"/>
                <a:gd name="connsiteX1" fmla="*/ 3264 w 231779"/>
                <a:gd name="connsiteY1" fmla="*/ 245989 h 708214"/>
                <a:gd name="connsiteX2" fmla="*/ 3264 w 231779"/>
                <a:gd name="connsiteY2" fmla="*/ 3264 h 708214"/>
                <a:gd name="connsiteX3" fmla="*/ 35456 w 231779"/>
                <a:gd name="connsiteY3" fmla="*/ 3264 h 708214"/>
                <a:gd name="connsiteX4" fmla="*/ 35456 w 231779"/>
                <a:gd name="connsiteY4" fmla="*/ 246632 h 708214"/>
                <a:gd name="connsiteX5" fmla="*/ 230537 w 231779"/>
                <a:gd name="connsiteY5" fmla="*/ 683150 h 708214"/>
                <a:gd name="connsiteX6" fmla="*/ 208646 w 231779"/>
                <a:gd name="connsiteY6" fmla="*/ 706328 h 70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779" h="708214">
                  <a:moveTo>
                    <a:pt x="208646" y="706328"/>
                  </a:moveTo>
                  <a:cubicBezTo>
                    <a:pt x="77948" y="589151"/>
                    <a:pt x="3264" y="421755"/>
                    <a:pt x="3264" y="245989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12741"/>
                    <a:pt x="106277" y="571767"/>
                    <a:pt x="230537" y="683150"/>
                  </a:cubicBezTo>
                  <a:lnTo>
                    <a:pt x="208646" y="706328"/>
                  </a:ln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315" name="Freeform: Shape 314" title="Timeline Left Line Items">
              <a:extLst>
                <a:ext uri="{FF2B5EF4-FFF2-40B4-BE49-F238E27FC236}">
                  <a16:creationId xmlns:a16="http://schemas.microsoft.com/office/drawing/2014/main" id="{1C63F15D-80BE-4EA4-BC97-322DBAEF2402}"/>
                </a:ext>
              </a:extLst>
            </p:cNvPr>
            <p:cNvSpPr/>
            <p:nvPr/>
          </p:nvSpPr>
          <p:spPr>
            <a:xfrm>
              <a:off x="14444932" y="5503874"/>
              <a:ext cx="824105" cy="186711"/>
            </a:xfrm>
            <a:custGeom>
              <a:avLst/>
              <a:gdLst>
                <a:gd name="connsiteX0" fmla="*/ 415316 w 824104"/>
                <a:gd name="connsiteY0" fmla="*/ 184825 h 186711"/>
                <a:gd name="connsiteX1" fmla="*/ 3264 w 824104"/>
                <a:gd name="connsiteY1" fmla="*/ 27086 h 186711"/>
                <a:gd name="connsiteX2" fmla="*/ 24510 w 824104"/>
                <a:gd name="connsiteY2" fmla="*/ 3264 h 186711"/>
                <a:gd name="connsiteX3" fmla="*/ 415316 w 824104"/>
                <a:gd name="connsiteY3" fmla="*/ 152633 h 186711"/>
                <a:gd name="connsiteX4" fmla="*/ 804834 w 824104"/>
                <a:gd name="connsiteY4" fmla="*/ 3908 h 186711"/>
                <a:gd name="connsiteX5" fmla="*/ 826081 w 824104"/>
                <a:gd name="connsiteY5" fmla="*/ 27729 h 186711"/>
                <a:gd name="connsiteX6" fmla="*/ 415316 w 824104"/>
                <a:gd name="connsiteY6" fmla="*/ 184825 h 18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104" h="186711">
                  <a:moveTo>
                    <a:pt x="415316" y="184825"/>
                  </a:moveTo>
                  <a:cubicBezTo>
                    <a:pt x="262728" y="184825"/>
                    <a:pt x="116578" y="128811"/>
                    <a:pt x="3264" y="27086"/>
                  </a:cubicBezTo>
                  <a:lnTo>
                    <a:pt x="24510" y="3264"/>
                  </a:lnTo>
                  <a:cubicBezTo>
                    <a:pt x="132030" y="99839"/>
                    <a:pt x="270454" y="152633"/>
                    <a:pt x="415316" y="152633"/>
                  </a:cubicBezTo>
                  <a:cubicBezTo>
                    <a:pt x="559535" y="152633"/>
                    <a:pt x="697958" y="99839"/>
                    <a:pt x="804834" y="3908"/>
                  </a:cubicBezTo>
                  <a:lnTo>
                    <a:pt x="826081" y="27729"/>
                  </a:lnTo>
                  <a:cubicBezTo>
                    <a:pt x="713410" y="129455"/>
                    <a:pt x="567261" y="184825"/>
                    <a:pt x="415316" y="184825"/>
                  </a:cubicBezTo>
                  <a:close/>
                </a:path>
              </a:pathLst>
            </a:custGeom>
            <a:solidFill>
              <a:schemeClr val="accent1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  <p:grpSp>
        <p:nvGrpSpPr>
          <p:cNvPr id="409" name="Group 408" title="Timeline Right Line ">
            <a:extLst>
              <a:ext uri="{FF2B5EF4-FFF2-40B4-BE49-F238E27FC236}">
                <a16:creationId xmlns:a16="http://schemas.microsoft.com/office/drawing/2014/main" id="{DFCCE522-A203-443B-99B7-0BC0D6018508}"/>
              </a:ext>
            </a:extLst>
          </p:cNvPr>
          <p:cNvGrpSpPr/>
          <p:nvPr/>
        </p:nvGrpSpPr>
        <p:grpSpPr>
          <a:xfrm>
            <a:off x="10338936" y="3523447"/>
            <a:ext cx="1285732" cy="2318438"/>
            <a:chOff x="14089537" y="3523447"/>
            <a:chExt cx="1285732" cy="2318438"/>
          </a:xfrm>
        </p:grpSpPr>
        <p:sp>
          <p:nvSpPr>
            <p:cNvPr id="400" name="Freeform: Shape 399" title="Timeline Right Line Items">
              <a:extLst>
                <a:ext uri="{FF2B5EF4-FFF2-40B4-BE49-F238E27FC236}">
                  <a16:creationId xmlns:a16="http://schemas.microsoft.com/office/drawing/2014/main" id="{73572047-9C0D-4744-A98C-9DADC3D613B6}"/>
                </a:ext>
              </a:extLst>
            </p:cNvPr>
            <p:cNvSpPr/>
            <p:nvPr/>
          </p:nvSpPr>
          <p:spPr>
            <a:xfrm>
              <a:off x="14338700" y="5610106"/>
              <a:ext cx="1036569" cy="231779"/>
            </a:xfrm>
            <a:custGeom>
              <a:avLst/>
              <a:gdLst>
                <a:gd name="connsiteX0" fmla="*/ 521548 w 1036569"/>
                <a:gd name="connsiteY0" fmla="*/ 228605 h 231779"/>
                <a:gd name="connsiteX1" fmla="*/ 3264 w 1036569"/>
                <a:gd name="connsiteY1" fmla="*/ 27086 h 231779"/>
                <a:gd name="connsiteX2" fmla="*/ 25154 w 1036569"/>
                <a:gd name="connsiteY2" fmla="*/ 3264 h 231779"/>
                <a:gd name="connsiteX3" fmla="*/ 521548 w 1036569"/>
                <a:gd name="connsiteY3" fmla="*/ 196413 h 231779"/>
                <a:gd name="connsiteX4" fmla="*/ 1017299 w 1036569"/>
                <a:gd name="connsiteY4" fmla="*/ 4552 h 231779"/>
                <a:gd name="connsiteX5" fmla="*/ 1039189 w 1036569"/>
                <a:gd name="connsiteY5" fmla="*/ 28374 h 231779"/>
                <a:gd name="connsiteX6" fmla="*/ 521548 w 1036569"/>
                <a:gd name="connsiteY6" fmla="*/ 228605 h 23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6569" h="231779">
                  <a:moveTo>
                    <a:pt x="521548" y="228605"/>
                  </a:moveTo>
                  <a:cubicBezTo>
                    <a:pt x="329043" y="228605"/>
                    <a:pt x="144907" y="157140"/>
                    <a:pt x="3264" y="27086"/>
                  </a:cubicBezTo>
                  <a:lnTo>
                    <a:pt x="25154" y="3264"/>
                  </a:lnTo>
                  <a:cubicBezTo>
                    <a:pt x="161003" y="127523"/>
                    <a:pt x="337413" y="196413"/>
                    <a:pt x="521548" y="196413"/>
                  </a:cubicBezTo>
                  <a:cubicBezTo>
                    <a:pt x="705684" y="196413"/>
                    <a:pt x="881450" y="128167"/>
                    <a:pt x="1017299" y="4552"/>
                  </a:cubicBezTo>
                  <a:lnTo>
                    <a:pt x="1039189" y="28374"/>
                  </a:lnTo>
                  <a:cubicBezTo>
                    <a:pt x="896902" y="157140"/>
                    <a:pt x="713410" y="228605"/>
                    <a:pt x="521548" y="228605"/>
                  </a:cubicBez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1" name="Freeform: Shape 400" title="Timeline Right Line Items">
              <a:extLst>
                <a:ext uri="{FF2B5EF4-FFF2-40B4-BE49-F238E27FC236}">
                  <a16:creationId xmlns:a16="http://schemas.microsoft.com/office/drawing/2014/main" id="{14C9A130-A165-4C0E-B2E5-2FAF753C9F1E}"/>
                </a:ext>
              </a:extLst>
            </p:cNvPr>
            <p:cNvSpPr/>
            <p:nvPr/>
          </p:nvSpPr>
          <p:spPr>
            <a:xfrm>
              <a:off x="14089537" y="4824631"/>
              <a:ext cx="276848" cy="811228"/>
            </a:xfrm>
            <a:custGeom>
              <a:avLst/>
              <a:gdLst>
                <a:gd name="connsiteX0" fmla="*/ 252427 w 276847"/>
                <a:gd name="connsiteY0" fmla="*/ 812561 h 811227"/>
                <a:gd name="connsiteX1" fmla="*/ 3264 w 276847"/>
                <a:gd name="connsiteY1" fmla="*/ 246632 h 811227"/>
                <a:gd name="connsiteX2" fmla="*/ 3264 w 276847"/>
                <a:gd name="connsiteY2" fmla="*/ 3264 h 811227"/>
                <a:gd name="connsiteX3" fmla="*/ 35456 w 276847"/>
                <a:gd name="connsiteY3" fmla="*/ 3264 h 811227"/>
                <a:gd name="connsiteX4" fmla="*/ 35456 w 276847"/>
                <a:gd name="connsiteY4" fmla="*/ 246632 h 811227"/>
                <a:gd name="connsiteX5" fmla="*/ 274317 w 276847"/>
                <a:gd name="connsiteY5" fmla="*/ 788739 h 811227"/>
                <a:gd name="connsiteX6" fmla="*/ 252427 w 276847"/>
                <a:gd name="connsiteY6" fmla="*/ 812561 h 81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847" h="811227">
                  <a:moveTo>
                    <a:pt x="252427" y="812561"/>
                  </a:moveTo>
                  <a:cubicBezTo>
                    <a:pt x="94044" y="667698"/>
                    <a:pt x="3264" y="461028"/>
                    <a:pt x="3264" y="246632"/>
                  </a:cubicBezTo>
                  <a:lnTo>
                    <a:pt x="3264" y="3264"/>
                  </a:lnTo>
                  <a:lnTo>
                    <a:pt x="35456" y="3264"/>
                  </a:lnTo>
                  <a:lnTo>
                    <a:pt x="35456" y="246632"/>
                  </a:lnTo>
                  <a:cubicBezTo>
                    <a:pt x="35456" y="452015"/>
                    <a:pt x="122373" y="650315"/>
                    <a:pt x="274317" y="788739"/>
                  </a:cubicBezTo>
                  <a:lnTo>
                    <a:pt x="252427" y="812561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2" name="Freeform: Shape 401" title="Timeline Right Line Items">
              <a:extLst>
                <a:ext uri="{FF2B5EF4-FFF2-40B4-BE49-F238E27FC236}">
                  <a16:creationId xmlns:a16="http://schemas.microsoft.com/office/drawing/2014/main" id="{D36A26E3-A53C-49A3-A798-5C3FE33856AB}"/>
                </a:ext>
              </a:extLst>
            </p:cNvPr>
            <p:cNvSpPr/>
            <p:nvPr/>
          </p:nvSpPr>
          <p:spPr>
            <a:xfrm>
              <a:off x="14089537" y="4176937"/>
              <a:ext cx="38630" cy="650270"/>
            </a:xfrm>
            <a:custGeom>
              <a:avLst/>
              <a:gdLst>
                <a:gd name="connsiteX0" fmla="*/ 3264 w 38629"/>
                <a:gd name="connsiteY0" fmla="*/ 3264 h 650270"/>
                <a:gd name="connsiteX1" fmla="*/ 35455 w 38629"/>
                <a:gd name="connsiteY1" fmla="*/ 3264 h 650270"/>
                <a:gd name="connsiteX2" fmla="*/ 35455 w 38629"/>
                <a:gd name="connsiteY2" fmla="*/ 650959 h 650270"/>
                <a:gd name="connsiteX3" fmla="*/ 3264 w 38629"/>
                <a:gd name="connsiteY3" fmla="*/ 650959 h 650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0270">
                  <a:moveTo>
                    <a:pt x="3264" y="3264"/>
                  </a:moveTo>
                  <a:lnTo>
                    <a:pt x="35455" y="3264"/>
                  </a:lnTo>
                  <a:lnTo>
                    <a:pt x="35455" y="650959"/>
                  </a:lnTo>
                  <a:lnTo>
                    <a:pt x="3264" y="65095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  <p:sp>
          <p:nvSpPr>
            <p:cNvPr id="403" name="Freeform: Shape 402" title="Timeline Right Line Items">
              <a:extLst>
                <a:ext uri="{FF2B5EF4-FFF2-40B4-BE49-F238E27FC236}">
                  <a16:creationId xmlns:a16="http://schemas.microsoft.com/office/drawing/2014/main" id="{EC2D91BF-5114-48C8-AABA-75A5E6E1C337}"/>
                </a:ext>
              </a:extLst>
            </p:cNvPr>
            <p:cNvSpPr/>
            <p:nvPr/>
          </p:nvSpPr>
          <p:spPr>
            <a:xfrm>
              <a:off x="14089537" y="3523447"/>
              <a:ext cx="38630" cy="656708"/>
            </a:xfrm>
            <a:custGeom>
              <a:avLst/>
              <a:gdLst>
                <a:gd name="connsiteX0" fmla="*/ 3264 w 38629"/>
                <a:gd name="connsiteY0" fmla="*/ 3264 h 656708"/>
                <a:gd name="connsiteX1" fmla="*/ 35455 w 38629"/>
                <a:gd name="connsiteY1" fmla="*/ 3264 h 656708"/>
                <a:gd name="connsiteX2" fmla="*/ 35455 w 38629"/>
                <a:gd name="connsiteY2" fmla="*/ 656109 h 656708"/>
                <a:gd name="connsiteX3" fmla="*/ 3264 w 38629"/>
                <a:gd name="connsiteY3" fmla="*/ 656109 h 65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29" h="656708">
                  <a:moveTo>
                    <a:pt x="3264" y="3264"/>
                  </a:moveTo>
                  <a:lnTo>
                    <a:pt x="35455" y="3264"/>
                  </a:lnTo>
                  <a:lnTo>
                    <a:pt x="35455" y="656109"/>
                  </a:lnTo>
                  <a:lnTo>
                    <a:pt x="3264" y="656109"/>
                  </a:lnTo>
                  <a:close/>
                </a:path>
              </a:pathLst>
            </a:custGeom>
            <a:solidFill>
              <a:schemeClr val="accent3"/>
            </a:solidFill>
            <a:ln w="643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421047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80"/>
      </a:accent1>
      <a:accent2>
        <a:srgbClr val="8F00FF"/>
      </a:accent2>
      <a:accent3>
        <a:srgbClr val="00D1FF"/>
      </a:accent3>
      <a:accent4>
        <a:srgbClr val="A5A5A5"/>
      </a:accent4>
      <a:accent5>
        <a:srgbClr val="FF0080"/>
      </a:accent5>
      <a:accent6>
        <a:srgbClr val="8F00FF"/>
      </a:accent6>
      <a:hlink>
        <a:srgbClr val="00D1FF"/>
      </a:hlink>
      <a:folHlink>
        <a:srgbClr val="00D1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Roadmap02_SB - v1" id="{346751C7-5976-4345-BC7F-C6BD9C9BA1DC}" vid="{A06EADE6-3379-464E-9C39-18873AA0BA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59948D-BA0B-460B-848E-5068FEEBF21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6dc4bcd6-49db-4c07-9060-8acfc67cef9f"/>
    <ds:schemaRef ds:uri="http://purl.org/dc/dcmitype/"/>
    <ds:schemaRef ds:uri="http://schemas.microsoft.com/office/infopath/2007/PartnerControls"/>
    <ds:schemaRef ds:uri="fb0879af-3eba-417a-a55a-ffe6dcd6ca7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AC6ED3-0506-4149-B290-8A6FB2D32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C2E896-4349-43C0-9405-F7C36E1B5D27}"/>
</file>

<file path=docProps/app.xml><?xml version="1.0" encoding="utf-8"?>
<Properties xmlns="http://schemas.openxmlformats.org/officeDocument/2006/extended-properties" xmlns:vt="http://schemas.openxmlformats.org/officeDocument/2006/docPropsVTypes">
  <Template>TF16411195</Template>
  <TotalTime>0</TotalTime>
  <Words>319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Use</vt:lpstr>
      <vt:lpstr>Example Product Roadmap</vt:lpstr>
      <vt:lpstr>Two Year 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2019-01-08T01:57:57Z</dcterms:created>
  <dcterms:modified xsi:type="dcterms:W3CDTF">2019-01-08T01:58:28Z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